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1920-C8C8-4D47-BDEB-4ADAAE681D2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4233-692B-447C-9501-4A31A80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447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Skin Cancer Detection Using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3037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8200" y="0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6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0" y="6248400"/>
            <a:ext cx="914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114800"/>
            <a:ext cx="8610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533400"/>
            <a:ext cx="2743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2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70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1524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6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152400"/>
            <a:ext cx="6172200" cy="664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800" b="1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4800" b="1" dirty="0"/>
              <a:t>Background</a:t>
            </a:r>
          </a:p>
          <a:p>
            <a:pPr marL="342900" indent="-342900">
              <a:buAutoNum type="arabicPeriod"/>
            </a:pPr>
            <a:r>
              <a:rPr lang="en-US" sz="4800" b="1" dirty="0"/>
              <a:t>Scope </a:t>
            </a:r>
          </a:p>
          <a:p>
            <a:pPr marL="342900" indent="-342900">
              <a:buAutoNum type="arabicPeriod"/>
            </a:pPr>
            <a:r>
              <a:rPr lang="en-US" sz="4800" b="1" dirty="0"/>
              <a:t>Challenges</a:t>
            </a:r>
          </a:p>
          <a:p>
            <a:pPr marL="342900" indent="-342900">
              <a:buAutoNum type="arabicPeriod"/>
            </a:pPr>
            <a:r>
              <a:rPr lang="en-US" sz="4800" b="1" dirty="0"/>
              <a:t>Methodology</a:t>
            </a:r>
          </a:p>
          <a:p>
            <a:pPr marL="342900" indent="-342900">
              <a:buAutoNum type="arabicPeriod"/>
            </a:pPr>
            <a:r>
              <a:rPr lang="en-US" sz="4800" b="1" dirty="0"/>
              <a:t>Experimental Results</a:t>
            </a:r>
          </a:p>
          <a:p>
            <a:pPr marL="342900" indent="-342900">
              <a:buAutoNum type="arabicPeriod"/>
            </a:pPr>
            <a:r>
              <a:rPr lang="en-US" sz="4800" b="1" dirty="0"/>
              <a:t>Conclusion</a:t>
            </a:r>
          </a:p>
          <a:p>
            <a:pPr marL="342900" indent="-342900">
              <a:buAutoNum type="arabicPeriod"/>
            </a:pPr>
            <a:endParaRPr lang="en-US" sz="5400" b="1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0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5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4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0677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636" y="0"/>
            <a:ext cx="91093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INTRODUCTION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915400" cy="526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 discusses the application of deep learning in diagnosing skin lesions from </a:t>
            </a:r>
            <a:r>
              <a:rPr lang="en-US" sz="2800" dirty="0" err="1"/>
              <a:t>dermatoscopic</a:t>
            </a:r>
            <a:r>
              <a:rPr lang="en-US" sz="2800" dirty="0"/>
              <a:t> images. The purpose of the project is to explore the potential use of a Deep Neural Network (DNN) for classifying skin lesions and investigate its clinical usefulness. The document mentions the use of the HAM10000 dataset, which consists of 10,015 </a:t>
            </a:r>
            <a:r>
              <a:rPr lang="en-US" sz="2800" dirty="0" err="1"/>
              <a:t>dermatoscopic</a:t>
            </a:r>
            <a:r>
              <a:rPr lang="en-US" sz="2800" dirty="0"/>
              <a:t> images of various classes of skin lesions. The classes used in the dataset are as follows: Actinic </a:t>
            </a:r>
            <a:r>
              <a:rPr lang="en-US" sz="2800" dirty="0" err="1"/>
              <a:t>keratoses</a:t>
            </a:r>
            <a:r>
              <a:rPr lang="en-US" sz="2800" dirty="0"/>
              <a:t> and intraepithelial carcinoma/Bowen's disease (</a:t>
            </a:r>
            <a:r>
              <a:rPr lang="en-US" sz="2800" dirty="0" err="1"/>
              <a:t>akiec</a:t>
            </a:r>
            <a:r>
              <a:rPr lang="en-US" sz="2800" dirty="0"/>
              <a:t>), basal cell carcinoma (bcc), benign keratosis-like lesions (</a:t>
            </a:r>
            <a:r>
              <a:rPr lang="en-US" sz="2800" dirty="0" err="1"/>
              <a:t>bkl</a:t>
            </a:r>
            <a:r>
              <a:rPr lang="en-US" sz="2800" dirty="0"/>
              <a:t>), </a:t>
            </a:r>
            <a:r>
              <a:rPr lang="en-US" sz="2800" dirty="0" err="1"/>
              <a:t>dermatofibroma</a:t>
            </a:r>
            <a:r>
              <a:rPr lang="en-US" sz="2800" dirty="0"/>
              <a:t> (</a:t>
            </a:r>
            <a:r>
              <a:rPr lang="en-US" sz="2800" dirty="0" err="1"/>
              <a:t>df</a:t>
            </a:r>
            <a:r>
              <a:rPr lang="en-US" sz="2800" dirty="0"/>
              <a:t>), melanoma (</a:t>
            </a:r>
            <a:r>
              <a:rPr lang="en-US" sz="2800" dirty="0" err="1"/>
              <a:t>mel</a:t>
            </a:r>
            <a:r>
              <a:rPr lang="en-US" sz="2800" dirty="0"/>
              <a:t>), melanocytic nevi (</a:t>
            </a:r>
            <a:r>
              <a:rPr lang="en-US" sz="2800" dirty="0" err="1"/>
              <a:t>nv</a:t>
            </a:r>
            <a:r>
              <a:rPr lang="en-US" sz="2800" dirty="0"/>
              <a:t>), and vascular lesions (</a:t>
            </a:r>
            <a:r>
              <a:rPr lang="en-US" sz="2800" dirty="0" err="1"/>
              <a:t>vasc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065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4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8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137</Words>
  <Application>Microsoft Office PowerPoint</Application>
  <PresentationFormat>On-screen Show (4:3)</PresentationFormat>
  <Paragraphs>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Laiba</cp:lastModifiedBy>
  <cp:revision>6</cp:revision>
  <dcterms:created xsi:type="dcterms:W3CDTF">2024-06-20T16:12:37Z</dcterms:created>
  <dcterms:modified xsi:type="dcterms:W3CDTF">2025-04-10T10:25:44Z</dcterms:modified>
</cp:coreProperties>
</file>