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301" r:id="rId3"/>
    <p:sldId id="302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226" y="13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genobz/16786254121" TargetMode="External"/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genobz/16786254121" TargetMode="External"/><Relationship Id="rId2" Type="http://schemas.openxmlformats.org/officeDocument/2006/relationships/image" Target="../media/image5.jpg"/><Relationship Id="rId1" Type="http://schemas.openxmlformats.org/officeDocument/2006/relationships/image" Target="../media/image1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9F643-0BEF-485D-9706-3E2D4C86924C}" type="doc">
      <dgm:prSet loTypeId="urn:microsoft.com/office/officeart/2005/8/layout/cycle4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8207DD8-8FF7-4E88-94FF-B95247CD165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u="sng" dirty="0"/>
            <a:t>Rich Heritage, Limited Access</a:t>
          </a:r>
          <a:r>
            <a:rPr lang="en-US" u="sng" dirty="0"/>
            <a:t> 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Sikkim's 200+ historic monasteries are treasures of culture and spirituality, yet remain largely inaccessible to the world.</a:t>
          </a:r>
          <a:endParaRPr lang="en-IN" dirty="0"/>
        </a:p>
      </dgm:t>
    </dgm:pt>
    <dgm:pt modelId="{C98FB95B-8A4F-4DE3-9CE9-6E9CDB28815C}" type="parTrans" cxnId="{2FDF7433-686B-46E2-A813-6EA378FEF61E}">
      <dgm:prSet/>
      <dgm:spPr/>
      <dgm:t>
        <a:bodyPr/>
        <a:lstStyle/>
        <a:p>
          <a:endParaRPr lang="en-IN"/>
        </a:p>
      </dgm:t>
    </dgm:pt>
    <dgm:pt modelId="{743BA856-9BC1-447A-ABEB-CF9DFDE0BBE6}" type="sibTrans" cxnId="{2FDF7433-686B-46E2-A813-6EA378FEF61E}">
      <dgm:prSet/>
      <dgm:spPr/>
      <dgm:t>
        <a:bodyPr/>
        <a:lstStyle/>
        <a:p>
          <a:endParaRPr lang="en-IN"/>
        </a:p>
      </dgm:t>
    </dgm:pt>
    <dgm:pt modelId="{EC2D4050-E576-4036-9353-02A06852EFC4}">
      <dgm:prSet/>
      <dgm:spPr/>
      <dgm:t>
        <a:bodyPr/>
        <a:lstStyle/>
        <a:p>
          <a:r>
            <a:rPr lang="en-US" b="1" u="sng" dirty="0"/>
            <a:t>Fragmented Digital Presence</a:t>
          </a:r>
          <a:r>
            <a:rPr lang="en-US" u="sng" dirty="0"/>
            <a:t> </a:t>
          </a:r>
        </a:p>
        <a:p>
          <a:r>
            <a:rPr lang="en-US" dirty="0"/>
            <a:t>Existing digital records are scattered and incomplete, failing to provide a unified view of this rich heritage.</a:t>
          </a:r>
        </a:p>
      </dgm:t>
    </dgm:pt>
    <dgm:pt modelId="{F233D1BA-CD99-48CB-A91B-135E8884A4DA}" type="parTrans" cxnId="{F9D8C418-A43D-43D8-B49E-FDF164D922F2}">
      <dgm:prSet/>
      <dgm:spPr/>
      <dgm:t>
        <a:bodyPr/>
        <a:lstStyle/>
        <a:p>
          <a:endParaRPr lang="en-IN"/>
        </a:p>
      </dgm:t>
    </dgm:pt>
    <dgm:pt modelId="{7D86DD28-899E-4616-9079-29A2C8F29D0B}" type="sibTrans" cxnId="{F9D8C418-A43D-43D8-B49E-FDF164D922F2}">
      <dgm:prSet/>
      <dgm:spPr/>
      <dgm:t>
        <a:bodyPr/>
        <a:lstStyle/>
        <a:p>
          <a:endParaRPr lang="en-IN"/>
        </a:p>
      </dgm:t>
    </dgm:pt>
    <dgm:pt modelId="{F1CFCCF6-EB6A-4FD5-9019-88FDB439842F}">
      <dgm:prSet/>
      <dgm:spPr/>
      <dgm:t>
        <a:bodyPr/>
        <a:lstStyle/>
        <a:p>
          <a:pPr algn="ctr"/>
          <a:r>
            <a:rPr lang="en-US" b="1" dirty="0"/>
            <a:t>  </a:t>
          </a:r>
          <a:r>
            <a:rPr lang="en-US" b="1" u="sng" dirty="0"/>
            <a:t>A Gap in Tourism</a:t>
          </a:r>
          <a:r>
            <a:rPr lang="en-US" dirty="0"/>
            <a:t> </a:t>
          </a:r>
        </a:p>
        <a:p>
          <a:pPr algn="r"/>
          <a:r>
            <a:rPr lang="en-US" dirty="0"/>
            <a:t>A lack of immersive digital tools limits exploration for tourists and researchers, capping tourism and academic interest.</a:t>
          </a:r>
        </a:p>
      </dgm:t>
    </dgm:pt>
    <dgm:pt modelId="{CDAC458C-6232-4B96-ADA2-B6953100B86E}" type="parTrans" cxnId="{EC7A1F88-2C02-4F93-A7E6-DE2B5CDDB26B}">
      <dgm:prSet/>
      <dgm:spPr/>
      <dgm:t>
        <a:bodyPr/>
        <a:lstStyle/>
        <a:p>
          <a:endParaRPr lang="en-IN"/>
        </a:p>
      </dgm:t>
    </dgm:pt>
    <dgm:pt modelId="{238364B8-10E2-4847-BDFF-651408E4509A}" type="sibTrans" cxnId="{EC7A1F88-2C02-4F93-A7E6-DE2B5CDDB26B}">
      <dgm:prSet/>
      <dgm:spPr/>
      <dgm:t>
        <a:bodyPr/>
        <a:lstStyle/>
        <a:p>
          <a:endParaRPr lang="en-IN"/>
        </a:p>
      </dgm:t>
    </dgm:pt>
    <dgm:pt modelId="{CDCFEEBB-5A5C-4160-A046-1BFBB44E65B1}">
      <dgm:prSet/>
      <dgm:spPr/>
      <dgm:t>
        <a:bodyPr/>
        <a:lstStyle/>
        <a:p>
          <a:pPr algn="l"/>
          <a:r>
            <a:rPr lang="en-US" b="1" u="sng" dirty="0"/>
            <a:t>The Urgent Need</a:t>
          </a:r>
          <a:r>
            <a:rPr lang="en-US" b="1" dirty="0"/>
            <a:t>  </a:t>
          </a:r>
        </a:p>
        <a:p>
          <a:pPr algn="l"/>
          <a:r>
            <a:rPr lang="en-US" dirty="0"/>
            <a:t> A centralized digital platform is essential to unlock, preserve, and globally showcase Sikkim's monastic legacy.</a:t>
          </a:r>
        </a:p>
      </dgm:t>
    </dgm:pt>
    <dgm:pt modelId="{33FC0D17-AC61-431A-ACDF-DCA7D641E681}" type="parTrans" cxnId="{81AD9D92-5C7D-4FA9-9A19-8330194F2AB0}">
      <dgm:prSet/>
      <dgm:spPr/>
      <dgm:t>
        <a:bodyPr/>
        <a:lstStyle/>
        <a:p>
          <a:endParaRPr lang="en-IN"/>
        </a:p>
      </dgm:t>
    </dgm:pt>
    <dgm:pt modelId="{A5E455A5-36FC-4BDC-AD5D-1627FD4DD335}" type="sibTrans" cxnId="{81AD9D92-5C7D-4FA9-9A19-8330194F2AB0}">
      <dgm:prSet/>
      <dgm:spPr/>
      <dgm:t>
        <a:bodyPr/>
        <a:lstStyle/>
        <a:p>
          <a:endParaRPr lang="en-IN"/>
        </a:p>
      </dgm:t>
    </dgm:pt>
    <dgm:pt modelId="{4CFD6F57-B905-41FB-ACE3-AC8AC5D61564}" type="pres">
      <dgm:prSet presAssocID="{C1F9F643-0BEF-485D-9706-3E2D4C86924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883429D-AF91-4B82-8AEA-B8515A609E8E}" type="pres">
      <dgm:prSet presAssocID="{C1F9F643-0BEF-485D-9706-3E2D4C86924C}" presName="children" presStyleCnt="0"/>
      <dgm:spPr/>
    </dgm:pt>
    <dgm:pt modelId="{472AA36B-6C34-4E66-AE5F-B71F01359042}" type="pres">
      <dgm:prSet presAssocID="{C1F9F643-0BEF-485D-9706-3E2D4C86924C}" presName="childPlaceholder" presStyleCnt="0"/>
      <dgm:spPr/>
    </dgm:pt>
    <dgm:pt modelId="{080F7992-7173-4E98-AF75-E683B40E1BEA}" type="pres">
      <dgm:prSet presAssocID="{C1F9F643-0BEF-485D-9706-3E2D4C86924C}" presName="circle" presStyleCnt="0"/>
      <dgm:spPr/>
    </dgm:pt>
    <dgm:pt modelId="{BA06F01B-2369-472E-B729-8CEE7D1CB6A4}" type="pres">
      <dgm:prSet presAssocID="{C1F9F643-0BEF-485D-9706-3E2D4C86924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E7906C0-1DC8-4F45-91B7-F3E81B7616CA}" type="pres">
      <dgm:prSet presAssocID="{C1F9F643-0BEF-485D-9706-3E2D4C86924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FFB322E-82B2-4816-9B0D-DE5BE45C669A}" type="pres">
      <dgm:prSet presAssocID="{C1F9F643-0BEF-485D-9706-3E2D4C86924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E926FBD-8CEA-4B84-9211-B55A36324CF4}" type="pres">
      <dgm:prSet presAssocID="{C1F9F643-0BEF-485D-9706-3E2D4C86924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A3A8A7E-7769-412E-A3B7-43BF9EC9E06C}" type="pres">
      <dgm:prSet presAssocID="{C1F9F643-0BEF-485D-9706-3E2D4C86924C}" presName="quadrantPlaceholder" presStyleCnt="0"/>
      <dgm:spPr/>
    </dgm:pt>
    <dgm:pt modelId="{D0EA1105-7C44-4270-9A7C-27820AAEF812}" type="pres">
      <dgm:prSet presAssocID="{C1F9F643-0BEF-485D-9706-3E2D4C86924C}" presName="center1" presStyleLbl="fgShp" presStyleIdx="0" presStyleCnt="2"/>
      <dgm:spPr/>
    </dgm:pt>
    <dgm:pt modelId="{69A52619-AC61-4C5C-A06A-813DE06898F7}" type="pres">
      <dgm:prSet presAssocID="{C1F9F643-0BEF-485D-9706-3E2D4C86924C}" presName="center2" presStyleLbl="fgShp" presStyleIdx="1" presStyleCnt="2"/>
      <dgm:spPr/>
    </dgm:pt>
  </dgm:ptLst>
  <dgm:cxnLst>
    <dgm:cxn modelId="{F9D8C418-A43D-43D8-B49E-FDF164D922F2}" srcId="{C1F9F643-0BEF-485D-9706-3E2D4C86924C}" destId="{EC2D4050-E576-4036-9353-02A06852EFC4}" srcOrd="1" destOrd="0" parTransId="{F233D1BA-CD99-48CB-A91B-135E8884A4DA}" sibTransId="{7D86DD28-899E-4616-9079-29A2C8F29D0B}"/>
    <dgm:cxn modelId="{2FDF7433-686B-46E2-A813-6EA378FEF61E}" srcId="{C1F9F643-0BEF-485D-9706-3E2D4C86924C}" destId="{58207DD8-8FF7-4E88-94FF-B95247CD165B}" srcOrd="0" destOrd="0" parTransId="{C98FB95B-8A4F-4DE3-9CE9-6E9CDB28815C}" sibTransId="{743BA856-9BC1-447A-ABEB-CF9DFDE0BBE6}"/>
    <dgm:cxn modelId="{8AA85066-6FED-47B8-B637-173071979FC5}" type="presOf" srcId="{F1CFCCF6-EB6A-4FD5-9019-88FDB439842F}" destId="{EFFB322E-82B2-4816-9B0D-DE5BE45C669A}" srcOrd="0" destOrd="0" presId="urn:microsoft.com/office/officeart/2005/8/layout/cycle4"/>
    <dgm:cxn modelId="{9D4CE34B-466A-4263-BD83-DF2D190ED91B}" type="presOf" srcId="{EC2D4050-E576-4036-9353-02A06852EFC4}" destId="{7E7906C0-1DC8-4F45-91B7-F3E81B7616CA}" srcOrd="0" destOrd="0" presId="urn:microsoft.com/office/officeart/2005/8/layout/cycle4"/>
    <dgm:cxn modelId="{65091372-5552-4011-9256-E3F6488FB7EF}" type="presOf" srcId="{CDCFEEBB-5A5C-4160-A046-1BFBB44E65B1}" destId="{AE926FBD-8CEA-4B84-9211-B55A36324CF4}" srcOrd="0" destOrd="0" presId="urn:microsoft.com/office/officeart/2005/8/layout/cycle4"/>
    <dgm:cxn modelId="{84451786-AEDB-4D1F-9262-CC7543D812CA}" type="presOf" srcId="{C1F9F643-0BEF-485D-9706-3E2D4C86924C}" destId="{4CFD6F57-B905-41FB-ACE3-AC8AC5D61564}" srcOrd="0" destOrd="0" presId="urn:microsoft.com/office/officeart/2005/8/layout/cycle4"/>
    <dgm:cxn modelId="{EC7A1F88-2C02-4F93-A7E6-DE2B5CDDB26B}" srcId="{C1F9F643-0BEF-485D-9706-3E2D4C86924C}" destId="{F1CFCCF6-EB6A-4FD5-9019-88FDB439842F}" srcOrd="2" destOrd="0" parTransId="{CDAC458C-6232-4B96-ADA2-B6953100B86E}" sibTransId="{238364B8-10E2-4847-BDFF-651408E4509A}"/>
    <dgm:cxn modelId="{2C6A2688-B69B-42C4-968A-DB7F7F6AE5D9}" type="presOf" srcId="{58207DD8-8FF7-4E88-94FF-B95247CD165B}" destId="{BA06F01B-2369-472E-B729-8CEE7D1CB6A4}" srcOrd="0" destOrd="0" presId="urn:microsoft.com/office/officeart/2005/8/layout/cycle4"/>
    <dgm:cxn modelId="{81AD9D92-5C7D-4FA9-9A19-8330194F2AB0}" srcId="{C1F9F643-0BEF-485D-9706-3E2D4C86924C}" destId="{CDCFEEBB-5A5C-4160-A046-1BFBB44E65B1}" srcOrd="3" destOrd="0" parTransId="{33FC0D17-AC61-431A-ACDF-DCA7D641E681}" sibTransId="{A5E455A5-36FC-4BDC-AD5D-1627FD4DD335}"/>
    <dgm:cxn modelId="{01088416-1B40-413E-B16A-9ED71098FBFD}" type="presParOf" srcId="{4CFD6F57-B905-41FB-ACE3-AC8AC5D61564}" destId="{8883429D-AF91-4B82-8AEA-B8515A609E8E}" srcOrd="0" destOrd="0" presId="urn:microsoft.com/office/officeart/2005/8/layout/cycle4"/>
    <dgm:cxn modelId="{4DF1422F-71F6-492A-AEE2-141F05F45E25}" type="presParOf" srcId="{8883429D-AF91-4B82-8AEA-B8515A609E8E}" destId="{472AA36B-6C34-4E66-AE5F-B71F01359042}" srcOrd="0" destOrd="0" presId="urn:microsoft.com/office/officeart/2005/8/layout/cycle4"/>
    <dgm:cxn modelId="{AAC23668-334E-428E-9E7F-C819067D286C}" type="presParOf" srcId="{4CFD6F57-B905-41FB-ACE3-AC8AC5D61564}" destId="{080F7992-7173-4E98-AF75-E683B40E1BEA}" srcOrd="1" destOrd="0" presId="urn:microsoft.com/office/officeart/2005/8/layout/cycle4"/>
    <dgm:cxn modelId="{827B90A9-8815-4E20-9331-CF08C58D9E30}" type="presParOf" srcId="{080F7992-7173-4E98-AF75-E683B40E1BEA}" destId="{BA06F01B-2369-472E-B729-8CEE7D1CB6A4}" srcOrd="0" destOrd="0" presId="urn:microsoft.com/office/officeart/2005/8/layout/cycle4"/>
    <dgm:cxn modelId="{B20BA7D7-0FA4-4AB2-BBAD-5908AD679E0B}" type="presParOf" srcId="{080F7992-7173-4E98-AF75-E683B40E1BEA}" destId="{7E7906C0-1DC8-4F45-91B7-F3E81B7616CA}" srcOrd="1" destOrd="0" presId="urn:microsoft.com/office/officeart/2005/8/layout/cycle4"/>
    <dgm:cxn modelId="{4AF3DA57-23EC-405E-A8CC-599413BC7B07}" type="presParOf" srcId="{080F7992-7173-4E98-AF75-E683B40E1BEA}" destId="{EFFB322E-82B2-4816-9B0D-DE5BE45C669A}" srcOrd="2" destOrd="0" presId="urn:microsoft.com/office/officeart/2005/8/layout/cycle4"/>
    <dgm:cxn modelId="{1879DCF9-CC62-4980-8D51-0B4A26A71959}" type="presParOf" srcId="{080F7992-7173-4E98-AF75-E683B40E1BEA}" destId="{AE926FBD-8CEA-4B84-9211-B55A36324CF4}" srcOrd="3" destOrd="0" presId="urn:microsoft.com/office/officeart/2005/8/layout/cycle4"/>
    <dgm:cxn modelId="{CA5B896F-8441-4C8C-9C05-BEF84037427D}" type="presParOf" srcId="{080F7992-7173-4E98-AF75-E683B40E1BEA}" destId="{0A3A8A7E-7769-412E-A3B7-43BF9EC9E06C}" srcOrd="4" destOrd="0" presId="urn:microsoft.com/office/officeart/2005/8/layout/cycle4"/>
    <dgm:cxn modelId="{B6740E3C-9F23-4758-AF7F-9460955AD160}" type="presParOf" srcId="{4CFD6F57-B905-41FB-ACE3-AC8AC5D61564}" destId="{D0EA1105-7C44-4270-9A7C-27820AAEF812}" srcOrd="2" destOrd="0" presId="urn:microsoft.com/office/officeart/2005/8/layout/cycle4"/>
    <dgm:cxn modelId="{F5F39E0A-284F-4791-847D-86844883AC71}" type="presParOf" srcId="{4CFD6F57-B905-41FB-ACE3-AC8AC5D61564}" destId="{69A52619-AC61-4C5C-A06A-813DE06898F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99ED7-F2AA-4E15-9242-BC4DC66208E3}" type="doc">
      <dgm:prSet loTypeId="urn:microsoft.com/office/officeart/2005/8/layout/rings+Icon" loCatId="officeonlin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8F66BDF-BAF0-4E9D-BB48-4F3341098587}">
      <dgm:prSet phldrT="[Text]" custT="1"/>
      <dgm:spPr/>
      <dgm:t>
        <a:bodyPr/>
        <a:lstStyle/>
        <a:p>
          <a:r>
            <a:rPr lang="en-IN" sz="1400" b="1" u="sng" dirty="0"/>
            <a:t>Data Acquisition:</a:t>
          </a:r>
          <a:endParaRPr lang="en-IN" sz="1400" u="sng" dirty="0"/>
        </a:p>
      </dgm:t>
    </dgm:pt>
    <dgm:pt modelId="{61423DF0-9B31-47AC-AA77-1151FC3CE560}" type="parTrans" cxnId="{A55AFF83-8819-4A8F-88B5-32749301A498}">
      <dgm:prSet/>
      <dgm:spPr/>
      <dgm:t>
        <a:bodyPr/>
        <a:lstStyle/>
        <a:p>
          <a:endParaRPr lang="en-IN"/>
        </a:p>
      </dgm:t>
    </dgm:pt>
    <dgm:pt modelId="{A96EAE6C-BE17-4848-B852-7A6CAF8A69CD}" type="sibTrans" cxnId="{A55AFF83-8819-4A8F-88B5-32749301A498}">
      <dgm:prSet/>
      <dgm:spPr/>
      <dgm:t>
        <a:bodyPr/>
        <a:lstStyle/>
        <a:p>
          <a:endParaRPr lang="en-IN"/>
        </a:p>
      </dgm:t>
    </dgm:pt>
    <dgm:pt modelId="{072385FD-AD51-41A9-90AA-38A3F63C4C43}">
      <dgm:prSet custT="1"/>
      <dgm:spPr/>
      <dgm:t>
        <a:bodyPr/>
        <a:lstStyle/>
        <a:p>
          <a:r>
            <a:rPr lang="en-IN" sz="1400" b="1" u="sng" dirty="0"/>
            <a:t>Web &amp; Mobile:</a:t>
          </a:r>
          <a:r>
            <a:rPr lang="en-IN" sz="1400" u="sng" dirty="0"/>
            <a:t> </a:t>
          </a:r>
          <a:r>
            <a:rPr lang="en-IN" sz="1200" b="1" dirty="0"/>
            <a:t>React/Vue.js</a:t>
          </a:r>
          <a:r>
            <a:rPr lang="en-IN" sz="1200" dirty="0"/>
            <a:t> for a dynamic web experience; </a:t>
          </a:r>
          <a:r>
            <a:rPr lang="en-IN" sz="1200" b="1" dirty="0"/>
            <a:t>React Native/Flutter</a:t>
          </a:r>
          <a:r>
            <a:rPr lang="en-IN" sz="1200" dirty="0"/>
            <a:t> for cross-platform mobile apps</a:t>
          </a:r>
          <a:r>
            <a:rPr lang="en-IN" sz="1400" dirty="0"/>
            <a:t>.</a:t>
          </a:r>
        </a:p>
      </dgm:t>
    </dgm:pt>
    <dgm:pt modelId="{7688B62C-722A-4E87-BCF4-F3DCDC643C19}" type="parTrans" cxnId="{D00B0782-2E43-489D-B3F9-F130CE77D39F}">
      <dgm:prSet/>
      <dgm:spPr/>
      <dgm:t>
        <a:bodyPr/>
        <a:lstStyle/>
        <a:p>
          <a:endParaRPr lang="en-IN"/>
        </a:p>
      </dgm:t>
    </dgm:pt>
    <dgm:pt modelId="{2A620377-6F7B-4EBE-A2BD-3FACED62B211}" type="sibTrans" cxnId="{D00B0782-2E43-489D-B3F9-F130CE77D39F}">
      <dgm:prSet/>
      <dgm:spPr/>
      <dgm:t>
        <a:bodyPr/>
        <a:lstStyle/>
        <a:p>
          <a:endParaRPr lang="en-IN"/>
        </a:p>
      </dgm:t>
    </dgm:pt>
    <dgm:pt modelId="{D414E535-6A7A-4758-863C-CB3A654E3D38}">
      <dgm:prSet custT="1"/>
      <dgm:spPr/>
      <dgm:t>
        <a:bodyPr/>
        <a:lstStyle/>
        <a:p>
          <a:r>
            <a:rPr lang="en-IN" sz="1400" b="1" u="sng" dirty="0"/>
            <a:t>Backend &amp; Database:</a:t>
          </a:r>
          <a:r>
            <a:rPr lang="en-IN" sz="1200" dirty="0"/>
            <a:t> </a:t>
          </a:r>
          <a:r>
            <a:rPr lang="en-IN" sz="1200" b="1" dirty="0"/>
            <a:t>Node.js/Python</a:t>
          </a:r>
          <a:r>
            <a:rPr lang="en-IN" sz="1200" dirty="0"/>
            <a:t> backend with a </a:t>
          </a:r>
          <a:r>
            <a:rPr lang="en-IN" sz="1200" b="1" dirty="0"/>
            <a:t>PostgreSQL/MongoDB</a:t>
          </a:r>
          <a:r>
            <a:rPr lang="en-IN" sz="1200" dirty="0"/>
            <a:t> database to manage data efficiently.</a:t>
          </a:r>
        </a:p>
      </dgm:t>
    </dgm:pt>
    <dgm:pt modelId="{6EEDCFED-2818-45B8-81D9-CD9079ADD4C1}" type="parTrans" cxnId="{EF092168-4530-487E-B602-BFD53D825534}">
      <dgm:prSet/>
      <dgm:spPr/>
      <dgm:t>
        <a:bodyPr/>
        <a:lstStyle/>
        <a:p>
          <a:endParaRPr lang="en-IN"/>
        </a:p>
      </dgm:t>
    </dgm:pt>
    <dgm:pt modelId="{00958354-BAEF-46A2-A8AF-618FCF8E38C6}" type="sibTrans" cxnId="{EF092168-4530-487E-B602-BFD53D825534}">
      <dgm:prSet/>
      <dgm:spPr/>
      <dgm:t>
        <a:bodyPr/>
        <a:lstStyle/>
        <a:p>
          <a:endParaRPr lang="en-IN"/>
        </a:p>
      </dgm:t>
    </dgm:pt>
    <dgm:pt modelId="{E1696360-E791-45DA-98C3-80340C67A449}">
      <dgm:prSet custT="1"/>
      <dgm:spPr/>
      <dgm:t>
        <a:bodyPr/>
        <a:lstStyle/>
        <a:p>
          <a:r>
            <a:rPr lang="en-IN" sz="1400" b="1" u="sng" dirty="0"/>
            <a:t>AI-Powered Search:</a:t>
          </a:r>
          <a:r>
            <a:rPr lang="en-IN" sz="1400" dirty="0"/>
            <a:t> </a:t>
          </a:r>
          <a:r>
            <a:rPr lang="en-IN" sz="1200" b="1" dirty="0"/>
            <a:t>Computer Vision</a:t>
          </a:r>
          <a:r>
            <a:rPr lang="en-IN" sz="1200" dirty="0"/>
            <a:t> and </a:t>
          </a:r>
          <a:r>
            <a:rPr lang="en-IN" sz="1200" b="1" dirty="0"/>
            <a:t>NLP</a:t>
          </a:r>
          <a:r>
            <a:rPr lang="en-IN" sz="1200" dirty="0"/>
            <a:t> models for intelligent search and tagging within the digital archives.</a:t>
          </a:r>
        </a:p>
      </dgm:t>
    </dgm:pt>
    <dgm:pt modelId="{2B16C152-C807-4F1E-B046-7175EE826082}" type="parTrans" cxnId="{5594B481-2FC0-4CB1-996E-8A149AAA201E}">
      <dgm:prSet/>
      <dgm:spPr/>
      <dgm:t>
        <a:bodyPr/>
        <a:lstStyle/>
        <a:p>
          <a:endParaRPr lang="en-IN"/>
        </a:p>
      </dgm:t>
    </dgm:pt>
    <dgm:pt modelId="{AA51B4F0-F7AC-4DCD-8C25-1650D5CC3686}" type="sibTrans" cxnId="{5594B481-2FC0-4CB1-996E-8A149AAA201E}">
      <dgm:prSet/>
      <dgm:spPr/>
      <dgm:t>
        <a:bodyPr/>
        <a:lstStyle/>
        <a:p>
          <a:endParaRPr lang="en-IN"/>
        </a:p>
      </dgm:t>
    </dgm:pt>
    <dgm:pt modelId="{967D7AB7-7764-4B41-9E59-D4EC6A09843B}">
      <dgm:prSet custT="1"/>
      <dgm:spPr/>
      <dgm:t>
        <a:bodyPr/>
        <a:lstStyle/>
        <a:p>
          <a:r>
            <a:rPr lang="en-IN" sz="1400" b="1" u="sng" dirty="0"/>
            <a:t>Immersive Experience:</a:t>
          </a:r>
          <a:r>
            <a:rPr lang="en-IN" sz="1400" u="sng" dirty="0"/>
            <a:t> </a:t>
          </a:r>
        </a:p>
        <a:p>
          <a:r>
            <a:rPr lang="en-IN" sz="1200" dirty="0"/>
            <a:t>Web-based 360° viewers with potential for future VR/AR integration</a:t>
          </a:r>
          <a:r>
            <a:rPr lang="en-IN" sz="1400" dirty="0"/>
            <a:t>.</a:t>
          </a:r>
        </a:p>
      </dgm:t>
    </dgm:pt>
    <dgm:pt modelId="{65B12A73-3CD2-4848-9F7D-7B4C83896F43}" type="parTrans" cxnId="{3EC2DE1B-C75D-4A44-89F0-367B58501D92}">
      <dgm:prSet/>
      <dgm:spPr/>
      <dgm:t>
        <a:bodyPr/>
        <a:lstStyle/>
        <a:p>
          <a:endParaRPr lang="en-IN"/>
        </a:p>
      </dgm:t>
    </dgm:pt>
    <dgm:pt modelId="{F1B6FCDE-3D18-4ED1-AEF0-8A60BABC2382}" type="sibTrans" cxnId="{3EC2DE1B-C75D-4A44-89F0-367B58501D92}">
      <dgm:prSet/>
      <dgm:spPr/>
      <dgm:t>
        <a:bodyPr/>
        <a:lstStyle/>
        <a:p>
          <a:endParaRPr lang="en-IN"/>
        </a:p>
      </dgm:t>
    </dgm:pt>
    <dgm:pt modelId="{1512794A-A546-4BAA-8968-D82E20D007F4}">
      <dgm:prSet custT="1"/>
      <dgm:spPr/>
      <dgm:t>
        <a:bodyPr/>
        <a:lstStyle/>
        <a:p>
          <a:r>
            <a:rPr lang="en-IN" sz="1400" b="1" u="sng" dirty="0"/>
            <a:t>Cloud Infrastructure:</a:t>
          </a:r>
          <a:r>
            <a:rPr lang="en-IN" sz="1400" dirty="0"/>
            <a:t> </a:t>
          </a:r>
          <a:r>
            <a:rPr lang="en-IN" sz="1200" dirty="0"/>
            <a:t>Deployed on </a:t>
          </a:r>
          <a:r>
            <a:rPr lang="en-IN" sz="1200" b="1" dirty="0"/>
            <a:t>AWS/Azure</a:t>
          </a:r>
          <a:r>
            <a:rPr lang="en-IN" sz="1200" dirty="0"/>
            <a:t> for scalability, reliability, and global content delivery.</a:t>
          </a:r>
        </a:p>
      </dgm:t>
    </dgm:pt>
    <dgm:pt modelId="{D82C2B31-8B68-42D4-B5A2-AFADF978B555}" type="parTrans" cxnId="{A04E1616-00B6-43EA-9791-2BBFD735E99C}">
      <dgm:prSet/>
      <dgm:spPr/>
      <dgm:t>
        <a:bodyPr/>
        <a:lstStyle/>
        <a:p>
          <a:endParaRPr lang="en-IN"/>
        </a:p>
      </dgm:t>
    </dgm:pt>
    <dgm:pt modelId="{E08638B3-0F6D-49D2-B789-D4746AF6663E}" type="sibTrans" cxnId="{A04E1616-00B6-43EA-9791-2BBFD735E99C}">
      <dgm:prSet/>
      <dgm:spPr/>
      <dgm:t>
        <a:bodyPr/>
        <a:lstStyle/>
        <a:p>
          <a:endParaRPr lang="en-IN"/>
        </a:p>
      </dgm:t>
    </dgm:pt>
    <dgm:pt modelId="{55400ECE-0B2A-4CD7-96E5-72B55B07A2EB}">
      <dgm:prSet phldrT="[Text]" custT="1"/>
      <dgm:spPr/>
      <dgm:t>
        <a:bodyPr/>
        <a:lstStyle/>
        <a:p>
          <a:r>
            <a:rPr lang="en-IN" sz="900" dirty="0"/>
            <a:t> </a:t>
          </a:r>
          <a:r>
            <a:rPr lang="en-IN" sz="1200" dirty="0"/>
            <a:t>High-fidelity 360° cameras, drones, and high-resolution scanners to capture visuals and digitize artifacts</a:t>
          </a:r>
          <a:r>
            <a:rPr lang="en-IN" sz="900" dirty="0"/>
            <a:t>.</a:t>
          </a:r>
        </a:p>
      </dgm:t>
    </dgm:pt>
    <dgm:pt modelId="{2661FB5C-BD48-4834-ACA3-DFF6338ED09E}" type="parTrans" cxnId="{EE2E582C-18EB-4968-9A32-A42B8EE3C5D1}">
      <dgm:prSet/>
      <dgm:spPr/>
      <dgm:t>
        <a:bodyPr/>
        <a:lstStyle/>
        <a:p>
          <a:endParaRPr lang="en-IN"/>
        </a:p>
      </dgm:t>
    </dgm:pt>
    <dgm:pt modelId="{9EF5D73A-B8C7-412D-8B73-94124DDB5071}" type="sibTrans" cxnId="{EE2E582C-18EB-4968-9A32-A42B8EE3C5D1}">
      <dgm:prSet/>
      <dgm:spPr/>
      <dgm:t>
        <a:bodyPr/>
        <a:lstStyle/>
        <a:p>
          <a:endParaRPr lang="en-IN"/>
        </a:p>
      </dgm:t>
    </dgm:pt>
    <dgm:pt modelId="{C360645D-A916-4AFD-A812-A17B500A7106}" type="pres">
      <dgm:prSet presAssocID="{8A899ED7-F2AA-4E15-9242-BC4DC66208E3}" presName="Name0" presStyleCnt="0">
        <dgm:presLayoutVars>
          <dgm:chMax val="7"/>
          <dgm:dir/>
          <dgm:resizeHandles val="exact"/>
        </dgm:presLayoutVars>
      </dgm:prSet>
      <dgm:spPr/>
    </dgm:pt>
    <dgm:pt modelId="{6C036C96-5198-4B2C-BC59-226B68A6CB6C}" type="pres">
      <dgm:prSet presAssocID="{8A899ED7-F2AA-4E15-9242-BC4DC66208E3}" presName="ellipse1" presStyleLbl="vennNode1" presStyleIdx="0" presStyleCnt="6">
        <dgm:presLayoutVars>
          <dgm:bulletEnabled val="1"/>
        </dgm:presLayoutVars>
      </dgm:prSet>
      <dgm:spPr/>
    </dgm:pt>
    <dgm:pt modelId="{E8A4CDBA-637F-4F9D-B21D-C14271D9B4EB}" type="pres">
      <dgm:prSet presAssocID="{8A899ED7-F2AA-4E15-9242-BC4DC66208E3}" presName="ellipse2" presStyleLbl="vennNode1" presStyleIdx="1" presStyleCnt="6">
        <dgm:presLayoutVars>
          <dgm:bulletEnabled val="1"/>
        </dgm:presLayoutVars>
      </dgm:prSet>
      <dgm:spPr/>
    </dgm:pt>
    <dgm:pt modelId="{EA8E3D38-B061-46DD-8EE4-316A81B492D3}" type="pres">
      <dgm:prSet presAssocID="{8A899ED7-F2AA-4E15-9242-BC4DC66208E3}" presName="ellipse3" presStyleLbl="vennNode1" presStyleIdx="2" presStyleCnt="6">
        <dgm:presLayoutVars>
          <dgm:bulletEnabled val="1"/>
        </dgm:presLayoutVars>
      </dgm:prSet>
      <dgm:spPr/>
    </dgm:pt>
    <dgm:pt modelId="{55549F72-259D-4951-A78A-C92526BCA886}" type="pres">
      <dgm:prSet presAssocID="{8A899ED7-F2AA-4E15-9242-BC4DC66208E3}" presName="ellipse4" presStyleLbl="vennNode1" presStyleIdx="3" presStyleCnt="6" custLinFactNeighborX="1079">
        <dgm:presLayoutVars>
          <dgm:bulletEnabled val="1"/>
        </dgm:presLayoutVars>
      </dgm:prSet>
      <dgm:spPr/>
    </dgm:pt>
    <dgm:pt modelId="{12054D1B-3DA0-4177-BE46-A4453D472609}" type="pres">
      <dgm:prSet presAssocID="{8A899ED7-F2AA-4E15-9242-BC4DC66208E3}" presName="ellipse5" presStyleLbl="vennNode1" presStyleIdx="4" presStyleCnt="6">
        <dgm:presLayoutVars>
          <dgm:bulletEnabled val="1"/>
        </dgm:presLayoutVars>
      </dgm:prSet>
      <dgm:spPr/>
    </dgm:pt>
    <dgm:pt modelId="{91668747-B1BE-4362-A3F7-EF0A88C433F5}" type="pres">
      <dgm:prSet presAssocID="{8A899ED7-F2AA-4E15-9242-BC4DC66208E3}" presName="ellipse6" presStyleLbl="vennNode1" presStyleIdx="5" presStyleCnt="6">
        <dgm:presLayoutVars>
          <dgm:bulletEnabled val="1"/>
        </dgm:presLayoutVars>
      </dgm:prSet>
      <dgm:spPr/>
    </dgm:pt>
  </dgm:ptLst>
  <dgm:cxnLst>
    <dgm:cxn modelId="{A04E1616-00B6-43EA-9791-2BBFD735E99C}" srcId="{8A899ED7-F2AA-4E15-9242-BC4DC66208E3}" destId="{1512794A-A546-4BAA-8968-D82E20D007F4}" srcOrd="5" destOrd="0" parTransId="{D82C2B31-8B68-42D4-B5A2-AFADF978B555}" sibTransId="{E08638B3-0F6D-49D2-B789-D4746AF6663E}"/>
    <dgm:cxn modelId="{3EC2DE1B-C75D-4A44-89F0-367B58501D92}" srcId="{8A899ED7-F2AA-4E15-9242-BC4DC66208E3}" destId="{967D7AB7-7764-4B41-9E59-D4EC6A09843B}" srcOrd="4" destOrd="0" parTransId="{65B12A73-3CD2-4848-9F7D-7B4C83896F43}" sibTransId="{F1B6FCDE-3D18-4ED1-AEF0-8A60BABC2382}"/>
    <dgm:cxn modelId="{76047628-EECA-49CC-9544-1D49DF0016D2}" type="presOf" srcId="{E1696360-E791-45DA-98C3-80340C67A449}" destId="{55549F72-259D-4951-A78A-C92526BCA886}" srcOrd="0" destOrd="0" presId="urn:microsoft.com/office/officeart/2005/8/layout/rings+Icon"/>
    <dgm:cxn modelId="{EE2E582C-18EB-4968-9A32-A42B8EE3C5D1}" srcId="{78F66BDF-BAF0-4E9D-BB48-4F3341098587}" destId="{55400ECE-0B2A-4CD7-96E5-72B55B07A2EB}" srcOrd="0" destOrd="0" parTransId="{2661FB5C-BD48-4834-ACA3-DFF6338ED09E}" sibTransId="{9EF5D73A-B8C7-412D-8B73-94124DDB5071}"/>
    <dgm:cxn modelId="{F8268441-F5A6-49BD-B40A-8B2C32C5C152}" type="presOf" srcId="{D414E535-6A7A-4758-863C-CB3A654E3D38}" destId="{EA8E3D38-B061-46DD-8EE4-316A81B492D3}" srcOrd="0" destOrd="0" presId="urn:microsoft.com/office/officeart/2005/8/layout/rings+Icon"/>
    <dgm:cxn modelId="{EF092168-4530-487E-B602-BFD53D825534}" srcId="{8A899ED7-F2AA-4E15-9242-BC4DC66208E3}" destId="{D414E535-6A7A-4758-863C-CB3A654E3D38}" srcOrd="2" destOrd="0" parTransId="{6EEDCFED-2818-45B8-81D9-CD9079ADD4C1}" sibTransId="{00958354-BAEF-46A2-A8AF-618FCF8E38C6}"/>
    <dgm:cxn modelId="{E1889875-B230-4619-A65F-14A871395EB5}" type="presOf" srcId="{55400ECE-0B2A-4CD7-96E5-72B55B07A2EB}" destId="{6C036C96-5198-4B2C-BC59-226B68A6CB6C}" srcOrd="0" destOrd="1" presId="urn:microsoft.com/office/officeart/2005/8/layout/rings+Icon"/>
    <dgm:cxn modelId="{5594B481-2FC0-4CB1-996E-8A149AAA201E}" srcId="{8A899ED7-F2AA-4E15-9242-BC4DC66208E3}" destId="{E1696360-E791-45DA-98C3-80340C67A449}" srcOrd="3" destOrd="0" parTransId="{2B16C152-C807-4F1E-B046-7175EE826082}" sibTransId="{AA51B4F0-F7AC-4DCD-8C25-1650D5CC3686}"/>
    <dgm:cxn modelId="{D00B0782-2E43-489D-B3F9-F130CE77D39F}" srcId="{8A899ED7-F2AA-4E15-9242-BC4DC66208E3}" destId="{072385FD-AD51-41A9-90AA-38A3F63C4C43}" srcOrd="1" destOrd="0" parTransId="{7688B62C-722A-4E87-BCF4-F3DCDC643C19}" sibTransId="{2A620377-6F7B-4EBE-A2BD-3FACED62B211}"/>
    <dgm:cxn modelId="{A55AFF83-8819-4A8F-88B5-32749301A498}" srcId="{8A899ED7-F2AA-4E15-9242-BC4DC66208E3}" destId="{78F66BDF-BAF0-4E9D-BB48-4F3341098587}" srcOrd="0" destOrd="0" parTransId="{61423DF0-9B31-47AC-AA77-1151FC3CE560}" sibTransId="{A96EAE6C-BE17-4848-B852-7A6CAF8A69CD}"/>
    <dgm:cxn modelId="{E84583AE-88EC-4BCE-AECF-4A23725ACB24}" type="presOf" srcId="{967D7AB7-7764-4B41-9E59-D4EC6A09843B}" destId="{12054D1B-3DA0-4177-BE46-A4453D472609}" srcOrd="0" destOrd="0" presId="urn:microsoft.com/office/officeart/2005/8/layout/rings+Icon"/>
    <dgm:cxn modelId="{ED6892B4-D9EE-4CFF-85EF-96EA25DB1E0B}" type="presOf" srcId="{1512794A-A546-4BAA-8968-D82E20D007F4}" destId="{91668747-B1BE-4362-A3F7-EF0A88C433F5}" srcOrd="0" destOrd="0" presId="urn:microsoft.com/office/officeart/2005/8/layout/rings+Icon"/>
    <dgm:cxn modelId="{3D8787BF-5980-4AE7-8A57-88E5F2A96240}" type="presOf" srcId="{072385FD-AD51-41A9-90AA-38A3F63C4C43}" destId="{E8A4CDBA-637F-4F9D-B21D-C14271D9B4EB}" srcOrd="0" destOrd="0" presId="urn:microsoft.com/office/officeart/2005/8/layout/rings+Icon"/>
    <dgm:cxn modelId="{7FF053CA-A29A-4D45-A77B-F15B9E060706}" type="presOf" srcId="{8A899ED7-F2AA-4E15-9242-BC4DC66208E3}" destId="{C360645D-A916-4AFD-A812-A17B500A7106}" srcOrd="0" destOrd="0" presId="urn:microsoft.com/office/officeart/2005/8/layout/rings+Icon"/>
    <dgm:cxn modelId="{3FA6C5F3-A046-43E6-952E-0205569540CF}" type="presOf" srcId="{78F66BDF-BAF0-4E9D-BB48-4F3341098587}" destId="{6C036C96-5198-4B2C-BC59-226B68A6CB6C}" srcOrd="0" destOrd="0" presId="urn:microsoft.com/office/officeart/2005/8/layout/rings+Icon"/>
    <dgm:cxn modelId="{B63EF619-FC8E-467A-8834-A6FA7AB1107A}" type="presParOf" srcId="{C360645D-A916-4AFD-A812-A17B500A7106}" destId="{6C036C96-5198-4B2C-BC59-226B68A6CB6C}" srcOrd="0" destOrd="0" presId="urn:microsoft.com/office/officeart/2005/8/layout/rings+Icon"/>
    <dgm:cxn modelId="{29CFFFE7-9F1F-4CA1-8230-5EEA2212435D}" type="presParOf" srcId="{C360645D-A916-4AFD-A812-A17B500A7106}" destId="{E8A4CDBA-637F-4F9D-B21D-C14271D9B4EB}" srcOrd="1" destOrd="0" presId="urn:microsoft.com/office/officeart/2005/8/layout/rings+Icon"/>
    <dgm:cxn modelId="{A18CC917-1F3E-4CC4-8F4D-54EE1154DC8E}" type="presParOf" srcId="{C360645D-A916-4AFD-A812-A17B500A7106}" destId="{EA8E3D38-B061-46DD-8EE4-316A81B492D3}" srcOrd="2" destOrd="0" presId="urn:microsoft.com/office/officeart/2005/8/layout/rings+Icon"/>
    <dgm:cxn modelId="{657DC0AC-5B2F-4904-B975-DCD508376A84}" type="presParOf" srcId="{C360645D-A916-4AFD-A812-A17B500A7106}" destId="{55549F72-259D-4951-A78A-C92526BCA886}" srcOrd="3" destOrd="0" presId="urn:microsoft.com/office/officeart/2005/8/layout/rings+Icon"/>
    <dgm:cxn modelId="{51B9BA12-BA7C-4FD8-B9E4-9B0E258C881F}" type="presParOf" srcId="{C360645D-A916-4AFD-A812-A17B500A7106}" destId="{12054D1B-3DA0-4177-BE46-A4453D472609}" srcOrd="4" destOrd="0" presId="urn:microsoft.com/office/officeart/2005/8/layout/rings+Icon"/>
    <dgm:cxn modelId="{A33C25D6-3996-4174-9B64-9D2737386A9B}" type="presParOf" srcId="{C360645D-A916-4AFD-A812-A17B500A7106}" destId="{91668747-B1BE-4362-A3F7-EF0A88C433F5}" srcOrd="5" destOrd="0" presId="urn:microsoft.com/office/officeart/2005/8/layout/rings+Icon"/>
  </dgm:cxnLst>
  <dgm:bg>
    <a:blipFill dpi="0" rotWithShape="1">
      <a:blip xmlns:r="http://schemas.openxmlformats.org/officeDocument/2006/relationships" r:embed="rId1">
        <a:alphaModFix amt="20000"/>
        <a:extLst>
          <a:ext uri="{837473B0-CC2E-450A-ABE3-18F120FF3D39}">
            <a1611:picAttrSrcUrl xmlns:a1611="http://schemas.microsoft.com/office/drawing/2016/11/main" r:id="rId2"/>
          </a:ext>
        </a:extLst>
      </a:blip>
      <a:srcRect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A6D306-5EAE-4BA8-A2DC-5DF9C52B50A3}" type="doc">
      <dgm:prSet loTypeId="urn:microsoft.com/office/officeart/2005/8/layout/hierarchy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CEAB0F7-41BE-4863-BCFE-FCB340E9506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u="sng" dirty="0"/>
            <a:t>Solutions:</a:t>
          </a:r>
          <a:endParaRPr lang="en-IN" sz="1200" b="1" u="sng" dirty="0"/>
        </a:p>
      </dgm:t>
    </dgm:pt>
    <dgm:pt modelId="{FD788693-8463-4976-983E-11623FB0356A}" type="parTrans" cxnId="{F9033489-9AAB-4672-9E10-BD0F2940B8E5}">
      <dgm:prSet/>
      <dgm:spPr/>
      <dgm:t>
        <a:bodyPr/>
        <a:lstStyle/>
        <a:p>
          <a:endParaRPr lang="en-IN" sz="1200"/>
        </a:p>
      </dgm:t>
    </dgm:pt>
    <dgm:pt modelId="{9EFE539D-F470-41B3-9E34-F01EF92DC01A}" type="sibTrans" cxnId="{F9033489-9AAB-4672-9E10-BD0F2940B8E5}">
      <dgm:prSet/>
      <dgm:spPr/>
      <dgm:t>
        <a:bodyPr/>
        <a:lstStyle/>
        <a:p>
          <a:endParaRPr lang="en-IN" sz="1200"/>
        </a:p>
      </dgm:t>
    </dgm:pt>
    <dgm:pt modelId="{05D79405-316D-4A6A-81BC-B78BCDCA655B}">
      <dgm:prSet custT="1"/>
      <dgm:spPr/>
      <dgm:t>
        <a:bodyPr/>
        <a:lstStyle/>
        <a:p>
          <a:r>
            <a:rPr lang="en-US" sz="1200" b="1" u="sng" dirty="0"/>
            <a:t>Interactive Discovery Map:</a:t>
          </a:r>
          <a:endParaRPr lang="en-US" sz="1200" dirty="0"/>
        </a:p>
      </dgm:t>
    </dgm:pt>
    <dgm:pt modelId="{D2E9BE26-1C91-490C-A917-4A6EB8861D5D}" type="parTrans" cxnId="{21BC3A20-C3CB-41B5-9B0E-70D506407D19}">
      <dgm:prSet/>
      <dgm:spPr/>
      <dgm:t>
        <a:bodyPr/>
        <a:lstStyle/>
        <a:p>
          <a:endParaRPr lang="en-IN" sz="1200"/>
        </a:p>
      </dgm:t>
    </dgm:pt>
    <dgm:pt modelId="{2D313371-8526-4CF6-B687-E18048C2BB00}" type="sibTrans" cxnId="{21BC3A20-C3CB-41B5-9B0E-70D506407D19}">
      <dgm:prSet/>
      <dgm:spPr/>
      <dgm:t>
        <a:bodyPr/>
        <a:lstStyle/>
        <a:p>
          <a:endParaRPr lang="en-IN" sz="1200"/>
        </a:p>
      </dgm:t>
    </dgm:pt>
    <dgm:pt modelId="{DF32C81F-CDE0-4FB7-B46C-245726053AD3}">
      <dgm:prSet custT="1"/>
      <dgm:spPr/>
      <dgm:t>
        <a:bodyPr/>
        <a:lstStyle/>
        <a:p>
          <a:r>
            <a:rPr lang="en-US" sz="1200" b="1" u="sng" dirty="0"/>
            <a:t>Living Digital Archives:</a:t>
          </a:r>
          <a:endParaRPr lang="en-US" sz="1200" dirty="0"/>
        </a:p>
      </dgm:t>
    </dgm:pt>
    <dgm:pt modelId="{23CE2A36-FC7A-42FE-BBA5-6D9CD0CDB6E7}" type="parTrans" cxnId="{61F0BB4A-479A-43DB-82F0-9F5C017AB246}">
      <dgm:prSet/>
      <dgm:spPr/>
      <dgm:t>
        <a:bodyPr/>
        <a:lstStyle/>
        <a:p>
          <a:endParaRPr lang="en-IN" sz="1200"/>
        </a:p>
      </dgm:t>
    </dgm:pt>
    <dgm:pt modelId="{A92E4DC4-8870-4964-9E7C-7CD585D10783}" type="sibTrans" cxnId="{61F0BB4A-479A-43DB-82F0-9F5C017AB246}">
      <dgm:prSet/>
      <dgm:spPr/>
      <dgm:t>
        <a:bodyPr/>
        <a:lstStyle/>
        <a:p>
          <a:endParaRPr lang="en-IN" sz="1200"/>
        </a:p>
      </dgm:t>
    </dgm:pt>
    <dgm:pt modelId="{4DEDA19E-9C4B-4C63-9336-7D3FEBFC24B2}">
      <dgm:prSet custT="1"/>
      <dgm:spPr/>
      <dgm:t>
        <a:bodyPr/>
        <a:lstStyle/>
        <a:p>
          <a:r>
            <a:rPr lang="en-US" sz="1200" b="1" u="sng" dirty="0"/>
            <a:t>Smart Audio Guide App:</a:t>
          </a:r>
          <a:endParaRPr lang="en-US" sz="1200" dirty="0"/>
        </a:p>
      </dgm:t>
    </dgm:pt>
    <dgm:pt modelId="{256216FB-7F44-49C4-8225-42D754D66D8B}" type="parTrans" cxnId="{3653E003-2A8A-48FF-A581-1EB6BF6C3762}">
      <dgm:prSet/>
      <dgm:spPr/>
      <dgm:t>
        <a:bodyPr/>
        <a:lstStyle/>
        <a:p>
          <a:endParaRPr lang="en-IN" sz="1200"/>
        </a:p>
      </dgm:t>
    </dgm:pt>
    <dgm:pt modelId="{D7F6C85B-9B79-4A89-AF89-B26C0993F320}" type="sibTrans" cxnId="{3653E003-2A8A-48FF-A581-1EB6BF6C3762}">
      <dgm:prSet/>
      <dgm:spPr/>
      <dgm:t>
        <a:bodyPr/>
        <a:lstStyle/>
        <a:p>
          <a:endParaRPr lang="en-IN" sz="1200"/>
        </a:p>
      </dgm:t>
    </dgm:pt>
    <dgm:pt modelId="{75DF1B79-1FFA-4050-B194-BB338A28B423}">
      <dgm:prSet custT="1"/>
      <dgm:spPr/>
      <dgm:t>
        <a:bodyPr/>
        <a:lstStyle/>
        <a:p>
          <a:r>
            <a:rPr lang="en-US" sz="1200" b="1" u="sng" dirty="0"/>
            <a:t>Cultural Events Calendar:</a:t>
          </a:r>
          <a:endParaRPr lang="en-US" sz="1200" dirty="0"/>
        </a:p>
      </dgm:t>
    </dgm:pt>
    <dgm:pt modelId="{5CAC9D94-893E-44D7-840D-BDFE5041E71A}" type="parTrans" cxnId="{A4DF11FC-7672-4E32-8A86-DA32E754E128}">
      <dgm:prSet/>
      <dgm:spPr/>
      <dgm:t>
        <a:bodyPr/>
        <a:lstStyle/>
        <a:p>
          <a:endParaRPr lang="en-IN" sz="1200"/>
        </a:p>
      </dgm:t>
    </dgm:pt>
    <dgm:pt modelId="{C80100EF-8809-4403-A2D7-C37F195133FD}" type="sibTrans" cxnId="{A4DF11FC-7672-4E32-8A86-DA32E754E128}">
      <dgm:prSet/>
      <dgm:spPr/>
      <dgm:t>
        <a:bodyPr/>
        <a:lstStyle/>
        <a:p>
          <a:endParaRPr lang="en-IN" sz="1200"/>
        </a:p>
      </dgm:t>
    </dgm:pt>
    <dgm:pt modelId="{B04BD633-BE35-4772-8A88-41584100515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u="sng" dirty="0"/>
            <a:t>Virtual tours:</a:t>
          </a:r>
          <a:endParaRPr lang="en-IN" sz="1200" b="1" u="sng" dirty="0"/>
        </a:p>
      </dgm:t>
    </dgm:pt>
    <dgm:pt modelId="{52B9BB27-B0F7-4181-8D3B-8C326027AAB4}" type="parTrans" cxnId="{C67E61F6-AC0A-43BC-8C0F-C439B22CB6FF}">
      <dgm:prSet/>
      <dgm:spPr/>
      <dgm:t>
        <a:bodyPr/>
        <a:lstStyle/>
        <a:p>
          <a:endParaRPr lang="en-IN" sz="1200"/>
        </a:p>
      </dgm:t>
    </dgm:pt>
    <dgm:pt modelId="{F380C93A-871B-4ED2-A168-BD483967C678}" type="sibTrans" cxnId="{C67E61F6-AC0A-43BC-8C0F-C439B22CB6FF}">
      <dgm:prSet/>
      <dgm:spPr/>
      <dgm:t>
        <a:bodyPr/>
        <a:lstStyle/>
        <a:p>
          <a:endParaRPr lang="en-IN" sz="1200"/>
        </a:p>
      </dgm:t>
    </dgm:pt>
    <dgm:pt modelId="{1CB604F6-B6F9-4873-BCF3-76C890D2C8AA}">
      <dgm:prSet custT="1"/>
      <dgm:spPr/>
      <dgm:t>
        <a:bodyPr/>
        <a:lstStyle/>
        <a:p>
          <a:r>
            <a:rPr lang="en-US" sz="1200" dirty="0"/>
            <a:t> Explore geo-tagged monastery locations, plan travel routes, and find nearby attractions, with direct links to local tourism services.</a:t>
          </a:r>
        </a:p>
      </dgm:t>
    </dgm:pt>
    <dgm:pt modelId="{C15F5600-2732-4536-8E90-8CEBD21F4ED4}" type="parTrans" cxnId="{3001C9B6-C85E-489A-9BD9-673AC145515B}">
      <dgm:prSet/>
      <dgm:spPr/>
      <dgm:t>
        <a:bodyPr/>
        <a:lstStyle/>
        <a:p>
          <a:endParaRPr lang="en-IN" sz="1200"/>
        </a:p>
      </dgm:t>
    </dgm:pt>
    <dgm:pt modelId="{6E6D4C2B-1F6F-40EE-98C3-A0EE95146616}" type="sibTrans" cxnId="{3001C9B6-C85E-489A-9BD9-673AC145515B}">
      <dgm:prSet/>
      <dgm:spPr/>
      <dgm:t>
        <a:bodyPr/>
        <a:lstStyle/>
        <a:p>
          <a:endParaRPr lang="en-IN" sz="1200"/>
        </a:p>
      </dgm:t>
    </dgm:pt>
    <dgm:pt modelId="{25FA254D-A0C2-408C-81C6-2B52C1FD022F}">
      <dgm:prSet custT="1"/>
      <dgm:spPr/>
      <dgm:t>
        <a:bodyPr/>
        <a:lstStyle/>
        <a:p>
          <a:r>
            <a:rPr lang="en-US" sz="1200" dirty="0"/>
            <a:t>A rich, searchable repository of high-resolution manuscripts, murals, and historical artifacts, powered by AI for intelligent categorization.</a:t>
          </a:r>
        </a:p>
      </dgm:t>
    </dgm:pt>
    <dgm:pt modelId="{2196B6F8-78A8-4AB8-A909-B66CD99AE1AB}" type="parTrans" cxnId="{0A6AB2C8-715B-40DF-BBAA-5F8F2A434313}">
      <dgm:prSet/>
      <dgm:spPr/>
      <dgm:t>
        <a:bodyPr/>
        <a:lstStyle/>
        <a:p>
          <a:endParaRPr lang="en-IN" sz="1200"/>
        </a:p>
      </dgm:t>
    </dgm:pt>
    <dgm:pt modelId="{10F17858-31B2-4000-A176-206A1225038C}" type="sibTrans" cxnId="{0A6AB2C8-715B-40DF-BBAA-5F8F2A434313}">
      <dgm:prSet/>
      <dgm:spPr/>
      <dgm:t>
        <a:bodyPr/>
        <a:lstStyle/>
        <a:p>
          <a:endParaRPr lang="en-IN" sz="1200"/>
        </a:p>
      </dgm:t>
    </dgm:pt>
    <dgm:pt modelId="{BF5D24A2-25AE-4475-8A28-5EAC3E954433}">
      <dgm:prSet custT="1"/>
      <dgm:spPr/>
      <dgm:t>
        <a:bodyPr/>
        <a:lstStyle/>
        <a:p>
          <a:r>
            <a:rPr lang="en-US" sz="1200" dirty="0"/>
            <a:t>A dynamic schedule of monastery festivals, events, and rituals, offering tourists booking and participation options.</a:t>
          </a:r>
        </a:p>
      </dgm:t>
    </dgm:pt>
    <dgm:pt modelId="{B712494A-9325-40CB-8CF2-80D81DDE9816}" type="parTrans" cxnId="{3FEBE9AD-B232-43D0-AF1E-C294ED3F6E71}">
      <dgm:prSet/>
      <dgm:spPr/>
      <dgm:t>
        <a:bodyPr/>
        <a:lstStyle/>
        <a:p>
          <a:endParaRPr lang="en-IN" sz="1200"/>
        </a:p>
      </dgm:t>
    </dgm:pt>
    <dgm:pt modelId="{2A87C16A-A01F-4BB0-8C4A-C1D6C2EE10B1}" type="sibTrans" cxnId="{3FEBE9AD-B232-43D0-AF1E-C294ED3F6E71}">
      <dgm:prSet/>
      <dgm:spPr/>
      <dgm:t>
        <a:bodyPr/>
        <a:lstStyle/>
        <a:p>
          <a:endParaRPr lang="en-IN" sz="1200"/>
        </a:p>
      </dgm:t>
    </dgm:pt>
    <dgm:pt modelId="{70CAB09D-8760-4B5E-A8D5-804339FB125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Step inside with stunning 360° panoramic views and guided, narrated walkthroughs available in multiple languages.</a:t>
          </a:r>
          <a:endParaRPr lang="en-IN" sz="1200" dirty="0"/>
        </a:p>
      </dgm:t>
    </dgm:pt>
    <dgm:pt modelId="{0CC43240-AE5C-4D51-9D58-0301356A48AC}" type="parTrans" cxnId="{EF0E9217-3DFB-48EC-A6C5-69B8FED6907C}">
      <dgm:prSet/>
      <dgm:spPr/>
      <dgm:t>
        <a:bodyPr/>
        <a:lstStyle/>
        <a:p>
          <a:endParaRPr lang="en-IN" sz="1200"/>
        </a:p>
      </dgm:t>
    </dgm:pt>
    <dgm:pt modelId="{90A6A0CE-B238-4AB4-AA5B-A1285B6B71AA}" type="sibTrans" cxnId="{EF0E9217-3DFB-48EC-A6C5-69B8FED6907C}">
      <dgm:prSet/>
      <dgm:spPr/>
      <dgm:t>
        <a:bodyPr/>
        <a:lstStyle/>
        <a:p>
          <a:endParaRPr lang="en-IN" sz="1200"/>
        </a:p>
      </dgm:t>
    </dgm:pt>
    <dgm:pt modelId="{25E6CCE2-CD4B-4F0B-BA8E-75B25F4E2D93}">
      <dgm:prSet custT="1"/>
      <dgm:spPr/>
      <dgm:t>
        <a:bodyPr/>
        <a:lstStyle/>
        <a:p>
          <a:r>
            <a:rPr lang="en-US" sz="1200" dirty="0"/>
            <a:t>An intuitive mobile app providing location-aware audio commentary via GPS or Bluetooth beacons, complete with an offline mode for remote locations.</a:t>
          </a:r>
        </a:p>
      </dgm:t>
    </dgm:pt>
    <dgm:pt modelId="{50778C0D-C58A-4E62-9350-D1AC987753C5}" type="parTrans" cxnId="{356741F4-66DB-482B-A2E5-C028DB008833}">
      <dgm:prSet/>
      <dgm:spPr/>
      <dgm:t>
        <a:bodyPr/>
        <a:lstStyle/>
        <a:p>
          <a:endParaRPr lang="en-IN" sz="1200"/>
        </a:p>
      </dgm:t>
    </dgm:pt>
    <dgm:pt modelId="{5BEBD628-63E2-4F31-B46E-816B1EEE41AA}" type="sibTrans" cxnId="{356741F4-66DB-482B-A2E5-C028DB008833}">
      <dgm:prSet/>
      <dgm:spPr/>
      <dgm:t>
        <a:bodyPr/>
        <a:lstStyle/>
        <a:p>
          <a:endParaRPr lang="en-IN" sz="1200"/>
        </a:p>
      </dgm:t>
    </dgm:pt>
    <dgm:pt modelId="{A0089318-CEE8-40F5-A65A-3BD1FC8E408E}" type="pres">
      <dgm:prSet presAssocID="{66A6D306-5EAE-4BA8-A2DC-5DF9C52B50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2C7C71-63B3-4D0E-B14C-5FE3E54D1345}" type="pres">
      <dgm:prSet presAssocID="{ECEAB0F7-41BE-4863-BCFE-FCB340E95065}" presName="hierRoot1" presStyleCnt="0"/>
      <dgm:spPr/>
    </dgm:pt>
    <dgm:pt modelId="{54B9E962-BD22-4DA6-A978-C8CF0AE3DCFD}" type="pres">
      <dgm:prSet presAssocID="{ECEAB0F7-41BE-4863-BCFE-FCB340E95065}" presName="composite" presStyleCnt="0"/>
      <dgm:spPr/>
    </dgm:pt>
    <dgm:pt modelId="{613C4D25-0B7A-432E-90A7-0F99D3D41EF6}" type="pres">
      <dgm:prSet presAssocID="{ECEAB0F7-41BE-4863-BCFE-FCB340E95065}" presName="background" presStyleLbl="node0" presStyleIdx="0" presStyleCnt="1"/>
      <dgm:spPr/>
    </dgm:pt>
    <dgm:pt modelId="{D1C8E099-CBD3-46A7-ACBE-FEA08AA50307}" type="pres">
      <dgm:prSet presAssocID="{ECEAB0F7-41BE-4863-BCFE-FCB340E95065}" presName="text" presStyleLbl="fgAcc0" presStyleIdx="0" presStyleCnt="1">
        <dgm:presLayoutVars>
          <dgm:chPref val="3"/>
        </dgm:presLayoutVars>
      </dgm:prSet>
      <dgm:spPr/>
    </dgm:pt>
    <dgm:pt modelId="{5DA3D580-5876-410B-9617-9EDAFF93E5F2}" type="pres">
      <dgm:prSet presAssocID="{ECEAB0F7-41BE-4863-BCFE-FCB340E95065}" presName="hierChild2" presStyleCnt="0"/>
      <dgm:spPr/>
    </dgm:pt>
    <dgm:pt modelId="{7D4D787C-4AB2-44C6-A7AF-F698602DDD20}" type="pres">
      <dgm:prSet presAssocID="{52B9BB27-B0F7-4181-8D3B-8C326027AAB4}" presName="Name10" presStyleLbl="parChTrans1D2" presStyleIdx="0" presStyleCnt="5"/>
      <dgm:spPr/>
    </dgm:pt>
    <dgm:pt modelId="{1C4C78BD-8857-4F69-ABAD-E1EB871753ED}" type="pres">
      <dgm:prSet presAssocID="{B04BD633-BE35-4772-8A88-41584100515B}" presName="hierRoot2" presStyleCnt="0"/>
      <dgm:spPr/>
    </dgm:pt>
    <dgm:pt modelId="{DBB7383F-0B4C-47B0-8D38-385EE044152F}" type="pres">
      <dgm:prSet presAssocID="{B04BD633-BE35-4772-8A88-41584100515B}" presName="composite2" presStyleCnt="0"/>
      <dgm:spPr/>
    </dgm:pt>
    <dgm:pt modelId="{AEF19B81-0296-493F-82BD-D38E5F515A47}" type="pres">
      <dgm:prSet presAssocID="{B04BD633-BE35-4772-8A88-41584100515B}" presName="background2" presStyleLbl="node2" presStyleIdx="0" presStyleCnt="5"/>
      <dgm:spPr/>
    </dgm:pt>
    <dgm:pt modelId="{A723FF52-BB9F-49C0-A311-61806F0AA84A}" type="pres">
      <dgm:prSet presAssocID="{B04BD633-BE35-4772-8A88-41584100515B}" presName="text2" presStyleLbl="fgAcc2" presStyleIdx="0" presStyleCnt="5">
        <dgm:presLayoutVars>
          <dgm:chPref val="3"/>
        </dgm:presLayoutVars>
      </dgm:prSet>
      <dgm:spPr/>
    </dgm:pt>
    <dgm:pt modelId="{A6618B03-429F-4A3A-9A1A-B6B9633A47AB}" type="pres">
      <dgm:prSet presAssocID="{B04BD633-BE35-4772-8A88-41584100515B}" presName="hierChild3" presStyleCnt="0"/>
      <dgm:spPr/>
    </dgm:pt>
    <dgm:pt modelId="{4AFF07CB-9A15-4BE8-BA4C-5FC6F49F376C}" type="pres">
      <dgm:prSet presAssocID="{0CC43240-AE5C-4D51-9D58-0301356A48AC}" presName="Name17" presStyleLbl="parChTrans1D3" presStyleIdx="0" presStyleCnt="5"/>
      <dgm:spPr/>
    </dgm:pt>
    <dgm:pt modelId="{58795ED1-0734-445E-8173-0EAD6F3C7EBE}" type="pres">
      <dgm:prSet presAssocID="{70CAB09D-8760-4B5E-A8D5-804339FB1252}" presName="hierRoot3" presStyleCnt="0"/>
      <dgm:spPr/>
    </dgm:pt>
    <dgm:pt modelId="{F4A1109E-40D5-4C6E-AAA8-A913979A9F6E}" type="pres">
      <dgm:prSet presAssocID="{70CAB09D-8760-4B5E-A8D5-804339FB1252}" presName="composite3" presStyleCnt="0"/>
      <dgm:spPr/>
    </dgm:pt>
    <dgm:pt modelId="{A2E323B9-B84D-4AC8-BC29-0524E49EA051}" type="pres">
      <dgm:prSet presAssocID="{70CAB09D-8760-4B5E-A8D5-804339FB1252}" presName="background3" presStyleLbl="node3" presStyleIdx="0" presStyleCnt="5"/>
      <dgm:spPr/>
    </dgm:pt>
    <dgm:pt modelId="{A67F9D43-CEC4-42B3-B936-9E7BF7E8FC22}" type="pres">
      <dgm:prSet presAssocID="{70CAB09D-8760-4B5E-A8D5-804339FB1252}" presName="text3" presStyleLbl="fgAcc3" presStyleIdx="0" presStyleCnt="5">
        <dgm:presLayoutVars>
          <dgm:chPref val="3"/>
        </dgm:presLayoutVars>
      </dgm:prSet>
      <dgm:spPr/>
    </dgm:pt>
    <dgm:pt modelId="{B19A811F-9FBB-4913-B749-AC85DB34A379}" type="pres">
      <dgm:prSet presAssocID="{70CAB09D-8760-4B5E-A8D5-804339FB1252}" presName="hierChild4" presStyleCnt="0"/>
      <dgm:spPr/>
    </dgm:pt>
    <dgm:pt modelId="{95237718-2023-4448-A81F-D15DA3A81795}" type="pres">
      <dgm:prSet presAssocID="{D2E9BE26-1C91-490C-A917-4A6EB8861D5D}" presName="Name10" presStyleLbl="parChTrans1D2" presStyleIdx="1" presStyleCnt="5"/>
      <dgm:spPr/>
    </dgm:pt>
    <dgm:pt modelId="{1AD96D87-18D1-43F1-BA07-3D6C192C1B3F}" type="pres">
      <dgm:prSet presAssocID="{05D79405-316D-4A6A-81BC-B78BCDCA655B}" presName="hierRoot2" presStyleCnt="0"/>
      <dgm:spPr/>
    </dgm:pt>
    <dgm:pt modelId="{8AEF75F7-67C7-413E-8448-83B673ADA017}" type="pres">
      <dgm:prSet presAssocID="{05D79405-316D-4A6A-81BC-B78BCDCA655B}" presName="composite2" presStyleCnt="0"/>
      <dgm:spPr/>
    </dgm:pt>
    <dgm:pt modelId="{30DB4631-49C2-4199-9754-C0ED0407332C}" type="pres">
      <dgm:prSet presAssocID="{05D79405-316D-4A6A-81BC-B78BCDCA655B}" presName="background2" presStyleLbl="node2" presStyleIdx="1" presStyleCnt="5"/>
      <dgm:spPr/>
    </dgm:pt>
    <dgm:pt modelId="{ADA767A6-5043-4F86-A4DD-6DBD693C7564}" type="pres">
      <dgm:prSet presAssocID="{05D79405-316D-4A6A-81BC-B78BCDCA655B}" presName="text2" presStyleLbl="fgAcc2" presStyleIdx="1" presStyleCnt="5">
        <dgm:presLayoutVars>
          <dgm:chPref val="3"/>
        </dgm:presLayoutVars>
      </dgm:prSet>
      <dgm:spPr/>
    </dgm:pt>
    <dgm:pt modelId="{C1C12035-1A6F-4C26-892C-C82A0EAD7557}" type="pres">
      <dgm:prSet presAssocID="{05D79405-316D-4A6A-81BC-B78BCDCA655B}" presName="hierChild3" presStyleCnt="0"/>
      <dgm:spPr/>
    </dgm:pt>
    <dgm:pt modelId="{361EE7B0-A15A-4621-87EC-B2206BD777EB}" type="pres">
      <dgm:prSet presAssocID="{C15F5600-2732-4536-8E90-8CEBD21F4ED4}" presName="Name17" presStyleLbl="parChTrans1D3" presStyleIdx="1" presStyleCnt="5"/>
      <dgm:spPr/>
    </dgm:pt>
    <dgm:pt modelId="{CEF3B1BA-16F6-43E3-A61B-B42B6FF6E2E4}" type="pres">
      <dgm:prSet presAssocID="{1CB604F6-B6F9-4873-BCF3-76C890D2C8AA}" presName="hierRoot3" presStyleCnt="0"/>
      <dgm:spPr/>
    </dgm:pt>
    <dgm:pt modelId="{AB7B751A-9EA6-449D-B868-19A53CD4EDB8}" type="pres">
      <dgm:prSet presAssocID="{1CB604F6-B6F9-4873-BCF3-76C890D2C8AA}" presName="composite3" presStyleCnt="0"/>
      <dgm:spPr/>
    </dgm:pt>
    <dgm:pt modelId="{BB7EB087-A57A-41DB-B507-FD484DDA1A9A}" type="pres">
      <dgm:prSet presAssocID="{1CB604F6-B6F9-4873-BCF3-76C890D2C8AA}" presName="background3" presStyleLbl="node3" presStyleIdx="1" presStyleCnt="5"/>
      <dgm:spPr/>
    </dgm:pt>
    <dgm:pt modelId="{30E4C5C2-0384-4163-BA86-3CFBE2DE9F9D}" type="pres">
      <dgm:prSet presAssocID="{1CB604F6-B6F9-4873-BCF3-76C890D2C8AA}" presName="text3" presStyleLbl="fgAcc3" presStyleIdx="1" presStyleCnt="5">
        <dgm:presLayoutVars>
          <dgm:chPref val="3"/>
        </dgm:presLayoutVars>
      </dgm:prSet>
      <dgm:spPr/>
    </dgm:pt>
    <dgm:pt modelId="{9E8D85E7-A93E-44E6-A0AF-B37F1A0F0DC0}" type="pres">
      <dgm:prSet presAssocID="{1CB604F6-B6F9-4873-BCF3-76C890D2C8AA}" presName="hierChild4" presStyleCnt="0"/>
      <dgm:spPr/>
    </dgm:pt>
    <dgm:pt modelId="{4E0DA6AF-E36C-4217-9345-8FF42E319493}" type="pres">
      <dgm:prSet presAssocID="{23CE2A36-FC7A-42FE-BBA5-6D9CD0CDB6E7}" presName="Name10" presStyleLbl="parChTrans1D2" presStyleIdx="2" presStyleCnt="5"/>
      <dgm:spPr/>
    </dgm:pt>
    <dgm:pt modelId="{40FD2F21-B7D4-4FD4-84F1-1989B31523BF}" type="pres">
      <dgm:prSet presAssocID="{DF32C81F-CDE0-4FB7-B46C-245726053AD3}" presName="hierRoot2" presStyleCnt="0"/>
      <dgm:spPr/>
    </dgm:pt>
    <dgm:pt modelId="{03A37B6E-798A-43F7-9501-C7051455E59A}" type="pres">
      <dgm:prSet presAssocID="{DF32C81F-CDE0-4FB7-B46C-245726053AD3}" presName="composite2" presStyleCnt="0"/>
      <dgm:spPr/>
    </dgm:pt>
    <dgm:pt modelId="{CB28EF6E-D061-4443-B739-7E4A460DE0A3}" type="pres">
      <dgm:prSet presAssocID="{DF32C81F-CDE0-4FB7-B46C-245726053AD3}" presName="background2" presStyleLbl="node2" presStyleIdx="2" presStyleCnt="5"/>
      <dgm:spPr/>
    </dgm:pt>
    <dgm:pt modelId="{7A87259B-7C10-40D4-A9CF-A0B20AEE5BE6}" type="pres">
      <dgm:prSet presAssocID="{DF32C81F-CDE0-4FB7-B46C-245726053AD3}" presName="text2" presStyleLbl="fgAcc2" presStyleIdx="2" presStyleCnt="5">
        <dgm:presLayoutVars>
          <dgm:chPref val="3"/>
        </dgm:presLayoutVars>
      </dgm:prSet>
      <dgm:spPr/>
    </dgm:pt>
    <dgm:pt modelId="{44AC4255-13F4-435F-8FDF-2DDD3D155560}" type="pres">
      <dgm:prSet presAssocID="{DF32C81F-CDE0-4FB7-B46C-245726053AD3}" presName="hierChild3" presStyleCnt="0"/>
      <dgm:spPr/>
    </dgm:pt>
    <dgm:pt modelId="{67B9311E-7CBF-4CE1-9D06-7DB3977EEDDA}" type="pres">
      <dgm:prSet presAssocID="{2196B6F8-78A8-4AB8-A909-B66CD99AE1AB}" presName="Name17" presStyleLbl="parChTrans1D3" presStyleIdx="2" presStyleCnt="5"/>
      <dgm:spPr/>
    </dgm:pt>
    <dgm:pt modelId="{3D2BDC95-5179-413D-8E94-1B494976AE03}" type="pres">
      <dgm:prSet presAssocID="{25FA254D-A0C2-408C-81C6-2B52C1FD022F}" presName="hierRoot3" presStyleCnt="0"/>
      <dgm:spPr/>
    </dgm:pt>
    <dgm:pt modelId="{8A5B9EA2-0B3F-4B3E-BD4F-F7842080A35C}" type="pres">
      <dgm:prSet presAssocID="{25FA254D-A0C2-408C-81C6-2B52C1FD022F}" presName="composite3" presStyleCnt="0"/>
      <dgm:spPr/>
    </dgm:pt>
    <dgm:pt modelId="{A749658B-BA88-4C5F-9F6B-A193610908F4}" type="pres">
      <dgm:prSet presAssocID="{25FA254D-A0C2-408C-81C6-2B52C1FD022F}" presName="background3" presStyleLbl="node3" presStyleIdx="2" presStyleCnt="5"/>
      <dgm:spPr/>
    </dgm:pt>
    <dgm:pt modelId="{914F70BF-B0C5-468B-9215-CDC7A930A80D}" type="pres">
      <dgm:prSet presAssocID="{25FA254D-A0C2-408C-81C6-2B52C1FD022F}" presName="text3" presStyleLbl="fgAcc3" presStyleIdx="2" presStyleCnt="5">
        <dgm:presLayoutVars>
          <dgm:chPref val="3"/>
        </dgm:presLayoutVars>
      </dgm:prSet>
      <dgm:spPr/>
    </dgm:pt>
    <dgm:pt modelId="{7064450D-132A-4814-912E-9261CF566797}" type="pres">
      <dgm:prSet presAssocID="{25FA254D-A0C2-408C-81C6-2B52C1FD022F}" presName="hierChild4" presStyleCnt="0"/>
      <dgm:spPr/>
    </dgm:pt>
    <dgm:pt modelId="{8B89B3BB-71C8-49DE-8977-90B8D6E58DA2}" type="pres">
      <dgm:prSet presAssocID="{256216FB-7F44-49C4-8225-42D754D66D8B}" presName="Name10" presStyleLbl="parChTrans1D2" presStyleIdx="3" presStyleCnt="5"/>
      <dgm:spPr/>
    </dgm:pt>
    <dgm:pt modelId="{68234A27-DD27-4D47-A2C9-0C07A1591DDC}" type="pres">
      <dgm:prSet presAssocID="{4DEDA19E-9C4B-4C63-9336-7D3FEBFC24B2}" presName="hierRoot2" presStyleCnt="0"/>
      <dgm:spPr/>
    </dgm:pt>
    <dgm:pt modelId="{0AD8156D-DB96-4D13-B0FF-3AE403ED7923}" type="pres">
      <dgm:prSet presAssocID="{4DEDA19E-9C4B-4C63-9336-7D3FEBFC24B2}" presName="composite2" presStyleCnt="0"/>
      <dgm:spPr/>
    </dgm:pt>
    <dgm:pt modelId="{0F825AF9-D730-427D-AB03-EA906507EB45}" type="pres">
      <dgm:prSet presAssocID="{4DEDA19E-9C4B-4C63-9336-7D3FEBFC24B2}" presName="background2" presStyleLbl="node2" presStyleIdx="3" presStyleCnt="5"/>
      <dgm:spPr/>
    </dgm:pt>
    <dgm:pt modelId="{356F5C33-F9BB-4E79-80AE-E81C58CCA819}" type="pres">
      <dgm:prSet presAssocID="{4DEDA19E-9C4B-4C63-9336-7D3FEBFC24B2}" presName="text2" presStyleLbl="fgAcc2" presStyleIdx="3" presStyleCnt="5">
        <dgm:presLayoutVars>
          <dgm:chPref val="3"/>
        </dgm:presLayoutVars>
      </dgm:prSet>
      <dgm:spPr/>
    </dgm:pt>
    <dgm:pt modelId="{2B285D69-E53F-440D-902B-686F564E15DA}" type="pres">
      <dgm:prSet presAssocID="{4DEDA19E-9C4B-4C63-9336-7D3FEBFC24B2}" presName="hierChild3" presStyleCnt="0"/>
      <dgm:spPr/>
    </dgm:pt>
    <dgm:pt modelId="{CE7457ED-E6D5-4D38-8014-4A06AEE9FD1A}" type="pres">
      <dgm:prSet presAssocID="{50778C0D-C58A-4E62-9350-D1AC987753C5}" presName="Name17" presStyleLbl="parChTrans1D3" presStyleIdx="3" presStyleCnt="5"/>
      <dgm:spPr/>
    </dgm:pt>
    <dgm:pt modelId="{26943D1D-02F8-4816-BD45-60A74AB9A369}" type="pres">
      <dgm:prSet presAssocID="{25E6CCE2-CD4B-4F0B-BA8E-75B25F4E2D93}" presName="hierRoot3" presStyleCnt="0"/>
      <dgm:spPr/>
    </dgm:pt>
    <dgm:pt modelId="{8F3CFD1A-83C1-4826-BB6B-060D5491C72F}" type="pres">
      <dgm:prSet presAssocID="{25E6CCE2-CD4B-4F0B-BA8E-75B25F4E2D93}" presName="composite3" presStyleCnt="0"/>
      <dgm:spPr/>
    </dgm:pt>
    <dgm:pt modelId="{8A61BA13-CB2E-4022-A0C1-9F3C735A3889}" type="pres">
      <dgm:prSet presAssocID="{25E6CCE2-CD4B-4F0B-BA8E-75B25F4E2D93}" presName="background3" presStyleLbl="node3" presStyleIdx="3" presStyleCnt="5"/>
      <dgm:spPr/>
    </dgm:pt>
    <dgm:pt modelId="{1F860C64-0AC1-4CFD-9D9D-EE3EA6F8B45F}" type="pres">
      <dgm:prSet presAssocID="{25E6CCE2-CD4B-4F0B-BA8E-75B25F4E2D93}" presName="text3" presStyleLbl="fgAcc3" presStyleIdx="3" presStyleCnt="5">
        <dgm:presLayoutVars>
          <dgm:chPref val="3"/>
        </dgm:presLayoutVars>
      </dgm:prSet>
      <dgm:spPr/>
    </dgm:pt>
    <dgm:pt modelId="{7B283E6E-A12A-4660-A982-52DBAF347FF7}" type="pres">
      <dgm:prSet presAssocID="{25E6CCE2-CD4B-4F0B-BA8E-75B25F4E2D93}" presName="hierChild4" presStyleCnt="0"/>
      <dgm:spPr/>
    </dgm:pt>
    <dgm:pt modelId="{CD12246A-79A4-40C3-A237-F49A44622D5B}" type="pres">
      <dgm:prSet presAssocID="{5CAC9D94-893E-44D7-840D-BDFE5041E71A}" presName="Name10" presStyleLbl="parChTrans1D2" presStyleIdx="4" presStyleCnt="5"/>
      <dgm:spPr/>
    </dgm:pt>
    <dgm:pt modelId="{ECF4BE1D-726F-4BAE-B4BA-7DC7FF30E89A}" type="pres">
      <dgm:prSet presAssocID="{75DF1B79-1FFA-4050-B194-BB338A28B423}" presName="hierRoot2" presStyleCnt="0"/>
      <dgm:spPr/>
    </dgm:pt>
    <dgm:pt modelId="{D2D65FA3-A6AF-4ED9-8851-9118F9774690}" type="pres">
      <dgm:prSet presAssocID="{75DF1B79-1FFA-4050-B194-BB338A28B423}" presName="composite2" presStyleCnt="0"/>
      <dgm:spPr/>
    </dgm:pt>
    <dgm:pt modelId="{64B968DA-C3AA-423B-8BA4-73498D82FC1C}" type="pres">
      <dgm:prSet presAssocID="{75DF1B79-1FFA-4050-B194-BB338A28B423}" presName="background2" presStyleLbl="node2" presStyleIdx="4" presStyleCnt="5"/>
      <dgm:spPr/>
    </dgm:pt>
    <dgm:pt modelId="{0EE72761-0713-404B-BF40-6C4B241791E8}" type="pres">
      <dgm:prSet presAssocID="{75DF1B79-1FFA-4050-B194-BB338A28B423}" presName="text2" presStyleLbl="fgAcc2" presStyleIdx="4" presStyleCnt="5">
        <dgm:presLayoutVars>
          <dgm:chPref val="3"/>
        </dgm:presLayoutVars>
      </dgm:prSet>
      <dgm:spPr/>
    </dgm:pt>
    <dgm:pt modelId="{0914A689-6E68-4CEC-9571-922FB0CA22BC}" type="pres">
      <dgm:prSet presAssocID="{75DF1B79-1FFA-4050-B194-BB338A28B423}" presName="hierChild3" presStyleCnt="0"/>
      <dgm:spPr/>
    </dgm:pt>
    <dgm:pt modelId="{94A7D8AB-485D-4F92-8BC2-65261EA226FF}" type="pres">
      <dgm:prSet presAssocID="{B712494A-9325-40CB-8CF2-80D81DDE9816}" presName="Name17" presStyleLbl="parChTrans1D3" presStyleIdx="4" presStyleCnt="5"/>
      <dgm:spPr/>
    </dgm:pt>
    <dgm:pt modelId="{8D3AF2EA-04A8-4C3C-B487-3A4ED61EFEDD}" type="pres">
      <dgm:prSet presAssocID="{BF5D24A2-25AE-4475-8A28-5EAC3E954433}" presName="hierRoot3" presStyleCnt="0"/>
      <dgm:spPr/>
    </dgm:pt>
    <dgm:pt modelId="{DE96866C-BDE8-4858-8DDE-584941C68CAD}" type="pres">
      <dgm:prSet presAssocID="{BF5D24A2-25AE-4475-8A28-5EAC3E954433}" presName="composite3" presStyleCnt="0"/>
      <dgm:spPr/>
    </dgm:pt>
    <dgm:pt modelId="{70F913DD-B2C7-48B2-8DE5-7027B2054A2A}" type="pres">
      <dgm:prSet presAssocID="{BF5D24A2-25AE-4475-8A28-5EAC3E954433}" presName="background3" presStyleLbl="node3" presStyleIdx="4" presStyleCnt="5"/>
      <dgm:spPr/>
    </dgm:pt>
    <dgm:pt modelId="{B3909DB1-C7C0-4EA2-8277-5E92EF3F0814}" type="pres">
      <dgm:prSet presAssocID="{BF5D24A2-25AE-4475-8A28-5EAC3E954433}" presName="text3" presStyleLbl="fgAcc3" presStyleIdx="4" presStyleCnt="5">
        <dgm:presLayoutVars>
          <dgm:chPref val="3"/>
        </dgm:presLayoutVars>
      </dgm:prSet>
      <dgm:spPr/>
    </dgm:pt>
    <dgm:pt modelId="{1B01BE93-B641-4E6C-8FBC-512058EA3973}" type="pres">
      <dgm:prSet presAssocID="{BF5D24A2-25AE-4475-8A28-5EAC3E954433}" presName="hierChild4" presStyleCnt="0"/>
      <dgm:spPr/>
    </dgm:pt>
  </dgm:ptLst>
  <dgm:cxnLst>
    <dgm:cxn modelId="{3653E003-2A8A-48FF-A581-1EB6BF6C3762}" srcId="{ECEAB0F7-41BE-4863-BCFE-FCB340E95065}" destId="{4DEDA19E-9C4B-4C63-9336-7D3FEBFC24B2}" srcOrd="3" destOrd="0" parTransId="{256216FB-7F44-49C4-8225-42D754D66D8B}" sibTransId="{D7F6C85B-9B79-4A89-AF89-B26C0993F320}"/>
    <dgm:cxn modelId="{5A382815-37C5-4DEA-BF78-0F6C6FFF31CC}" type="presOf" srcId="{25FA254D-A0C2-408C-81C6-2B52C1FD022F}" destId="{914F70BF-B0C5-468B-9215-CDC7A930A80D}" srcOrd="0" destOrd="0" presId="urn:microsoft.com/office/officeart/2005/8/layout/hierarchy1"/>
    <dgm:cxn modelId="{EF0E9217-3DFB-48EC-A6C5-69B8FED6907C}" srcId="{B04BD633-BE35-4772-8A88-41584100515B}" destId="{70CAB09D-8760-4B5E-A8D5-804339FB1252}" srcOrd="0" destOrd="0" parTransId="{0CC43240-AE5C-4D51-9D58-0301356A48AC}" sibTransId="{90A6A0CE-B238-4AB4-AA5B-A1285B6B71AA}"/>
    <dgm:cxn modelId="{21BC3A20-C3CB-41B5-9B0E-70D506407D19}" srcId="{ECEAB0F7-41BE-4863-BCFE-FCB340E95065}" destId="{05D79405-316D-4A6A-81BC-B78BCDCA655B}" srcOrd="1" destOrd="0" parTransId="{D2E9BE26-1C91-490C-A917-4A6EB8861D5D}" sibTransId="{2D313371-8526-4CF6-B687-E18048C2BB00}"/>
    <dgm:cxn modelId="{F4E9F32B-B573-4153-BA24-8B84F09F30A6}" type="presOf" srcId="{B712494A-9325-40CB-8CF2-80D81DDE9816}" destId="{94A7D8AB-485D-4F92-8BC2-65261EA226FF}" srcOrd="0" destOrd="0" presId="urn:microsoft.com/office/officeart/2005/8/layout/hierarchy1"/>
    <dgm:cxn modelId="{610F0A34-7572-4CF7-B33D-ADB120B24FB5}" type="presOf" srcId="{1CB604F6-B6F9-4873-BCF3-76C890D2C8AA}" destId="{30E4C5C2-0384-4163-BA86-3CFBE2DE9F9D}" srcOrd="0" destOrd="0" presId="urn:microsoft.com/office/officeart/2005/8/layout/hierarchy1"/>
    <dgm:cxn modelId="{FE86E03D-D5AF-4660-9A20-5D8D4C0A8B67}" type="presOf" srcId="{D2E9BE26-1C91-490C-A917-4A6EB8861D5D}" destId="{95237718-2023-4448-A81F-D15DA3A81795}" srcOrd="0" destOrd="0" presId="urn:microsoft.com/office/officeart/2005/8/layout/hierarchy1"/>
    <dgm:cxn modelId="{1BEE6B5C-C2B0-4E82-98A8-79FDE2434B64}" type="presOf" srcId="{256216FB-7F44-49C4-8225-42D754D66D8B}" destId="{8B89B3BB-71C8-49DE-8977-90B8D6E58DA2}" srcOrd="0" destOrd="0" presId="urn:microsoft.com/office/officeart/2005/8/layout/hierarchy1"/>
    <dgm:cxn modelId="{D1F87A47-9C20-4B6C-A71B-4CA5F85C4B6A}" type="presOf" srcId="{75DF1B79-1FFA-4050-B194-BB338A28B423}" destId="{0EE72761-0713-404B-BF40-6C4B241791E8}" srcOrd="0" destOrd="0" presId="urn:microsoft.com/office/officeart/2005/8/layout/hierarchy1"/>
    <dgm:cxn modelId="{4F30A948-8998-4836-BC29-5AD64A2933C4}" type="presOf" srcId="{2196B6F8-78A8-4AB8-A909-B66CD99AE1AB}" destId="{67B9311E-7CBF-4CE1-9D06-7DB3977EEDDA}" srcOrd="0" destOrd="0" presId="urn:microsoft.com/office/officeart/2005/8/layout/hierarchy1"/>
    <dgm:cxn modelId="{61F0BB4A-479A-43DB-82F0-9F5C017AB246}" srcId="{ECEAB0F7-41BE-4863-BCFE-FCB340E95065}" destId="{DF32C81F-CDE0-4FB7-B46C-245726053AD3}" srcOrd="2" destOrd="0" parTransId="{23CE2A36-FC7A-42FE-BBA5-6D9CD0CDB6E7}" sibTransId="{A92E4DC4-8870-4964-9E7C-7CD585D10783}"/>
    <dgm:cxn modelId="{C1AB9E7D-F9D3-4545-983F-6A4BFD3B99A1}" type="presOf" srcId="{B04BD633-BE35-4772-8A88-41584100515B}" destId="{A723FF52-BB9F-49C0-A311-61806F0AA84A}" srcOrd="0" destOrd="0" presId="urn:microsoft.com/office/officeart/2005/8/layout/hierarchy1"/>
    <dgm:cxn modelId="{F9033489-9AAB-4672-9E10-BD0F2940B8E5}" srcId="{66A6D306-5EAE-4BA8-A2DC-5DF9C52B50A3}" destId="{ECEAB0F7-41BE-4863-BCFE-FCB340E95065}" srcOrd="0" destOrd="0" parTransId="{FD788693-8463-4976-983E-11623FB0356A}" sibTransId="{9EFE539D-F470-41B3-9E34-F01EF92DC01A}"/>
    <dgm:cxn modelId="{2EA3DE89-A9CD-468F-AFC1-3E0F4509D5C4}" type="presOf" srcId="{70CAB09D-8760-4B5E-A8D5-804339FB1252}" destId="{A67F9D43-CEC4-42B3-B936-9E7BF7E8FC22}" srcOrd="0" destOrd="0" presId="urn:microsoft.com/office/officeart/2005/8/layout/hierarchy1"/>
    <dgm:cxn modelId="{AEB04A9D-FF03-41C1-9F54-50BEB49047A1}" type="presOf" srcId="{23CE2A36-FC7A-42FE-BBA5-6D9CD0CDB6E7}" destId="{4E0DA6AF-E36C-4217-9345-8FF42E319493}" srcOrd="0" destOrd="0" presId="urn:microsoft.com/office/officeart/2005/8/layout/hierarchy1"/>
    <dgm:cxn modelId="{F761C89D-3165-4CDB-BA07-B841D28AD5E3}" type="presOf" srcId="{BF5D24A2-25AE-4475-8A28-5EAC3E954433}" destId="{B3909DB1-C7C0-4EA2-8277-5E92EF3F0814}" srcOrd="0" destOrd="0" presId="urn:microsoft.com/office/officeart/2005/8/layout/hierarchy1"/>
    <dgm:cxn modelId="{46D1BBA0-EF82-4F29-8BC8-4F330ED02A14}" type="presOf" srcId="{ECEAB0F7-41BE-4863-BCFE-FCB340E95065}" destId="{D1C8E099-CBD3-46A7-ACBE-FEA08AA50307}" srcOrd="0" destOrd="0" presId="urn:microsoft.com/office/officeart/2005/8/layout/hierarchy1"/>
    <dgm:cxn modelId="{52771AA1-4682-4FB2-8E2E-5904CA3435E3}" type="presOf" srcId="{5CAC9D94-893E-44D7-840D-BDFE5041E71A}" destId="{CD12246A-79A4-40C3-A237-F49A44622D5B}" srcOrd="0" destOrd="0" presId="urn:microsoft.com/office/officeart/2005/8/layout/hierarchy1"/>
    <dgm:cxn modelId="{AF629CA4-19B6-47DA-A287-1F0DF368C8AB}" type="presOf" srcId="{C15F5600-2732-4536-8E90-8CEBD21F4ED4}" destId="{361EE7B0-A15A-4621-87EC-B2206BD777EB}" srcOrd="0" destOrd="0" presId="urn:microsoft.com/office/officeart/2005/8/layout/hierarchy1"/>
    <dgm:cxn modelId="{3FEBE9AD-B232-43D0-AF1E-C294ED3F6E71}" srcId="{75DF1B79-1FFA-4050-B194-BB338A28B423}" destId="{BF5D24A2-25AE-4475-8A28-5EAC3E954433}" srcOrd="0" destOrd="0" parTransId="{B712494A-9325-40CB-8CF2-80D81DDE9816}" sibTransId="{2A87C16A-A01F-4BB0-8C4A-C1D6C2EE10B1}"/>
    <dgm:cxn modelId="{3001C9B6-C85E-489A-9BD9-673AC145515B}" srcId="{05D79405-316D-4A6A-81BC-B78BCDCA655B}" destId="{1CB604F6-B6F9-4873-BCF3-76C890D2C8AA}" srcOrd="0" destOrd="0" parTransId="{C15F5600-2732-4536-8E90-8CEBD21F4ED4}" sibTransId="{6E6D4C2B-1F6F-40EE-98C3-A0EE95146616}"/>
    <dgm:cxn modelId="{422819C3-A23C-4CCF-ADCD-E2F3655D14CA}" type="presOf" srcId="{4DEDA19E-9C4B-4C63-9336-7D3FEBFC24B2}" destId="{356F5C33-F9BB-4E79-80AE-E81C58CCA819}" srcOrd="0" destOrd="0" presId="urn:microsoft.com/office/officeart/2005/8/layout/hierarchy1"/>
    <dgm:cxn modelId="{508918C5-8300-4060-AFF1-3E6313CA31CE}" type="presOf" srcId="{05D79405-316D-4A6A-81BC-B78BCDCA655B}" destId="{ADA767A6-5043-4F86-A4DD-6DBD693C7564}" srcOrd="0" destOrd="0" presId="urn:microsoft.com/office/officeart/2005/8/layout/hierarchy1"/>
    <dgm:cxn modelId="{0A6AB2C8-715B-40DF-BBAA-5F8F2A434313}" srcId="{DF32C81F-CDE0-4FB7-B46C-245726053AD3}" destId="{25FA254D-A0C2-408C-81C6-2B52C1FD022F}" srcOrd="0" destOrd="0" parTransId="{2196B6F8-78A8-4AB8-A909-B66CD99AE1AB}" sibTransId="{10F17858-31B2-4000-A176-206A1225038C}"/>
    <dgm:cxn modelId="{1A8395D4-0D12-4256-ABE9-62944D53FE05}" type="presOf" srcId="{25E6CCE2-CD4B-4F0B-BA8E-75B25F4E2D93}" destId="{1F860C64-0AC1-4CFD-9D9D-EE3EA6F8B45F}" srcOrd="0" destOrd="0" presId="urn:microsoft.com/office/officeart/2005/8/layout/hierarchy1"/>
    <dgm:cxn modelId="{4B03DCD6-C0D2-40FF-9D99-4F0D64DE0CB8}" type="presOf" srcId="{0CC43240-AE5C-4D51-9D58-0301356A48AC}" destId="{4AFF07CB-9A15-4BE8-BA4C-5FC6F49F376C}" srcOrd="0" destOrd="0" presId="urn:microsoft.com/office/officeart/2005/8/layout/hierarchy1"/>
    <dgm:cxn modelId="{3A743FEA-3FD7-457A-97EE-7BA5C11C144A}" type="presOf" srcId="{50778C0D-C58A-4E62-9350-D1AC987753C5}" destId="{CE7457ED-E6D5-4D38-8014-4A06AEE9FD1A}" srcOrd="0" destOrd="0" presId="urn:microsoft.com/office/officeart/2005/8/layout/hierarchy1"/>
    <dgm:cxn modelId="{EE5E2FEE-5710-43BA-9314-91D793E67259}" type="presOf" srcId="{DF32C81F-CDE0-4FB7-B46C-245726053AD3}" destId="{7A87259B-7C10-40D4-A9CF-A0B20AEE5BE6}" srcOrd="0" destOrd="0" presId="urn:microsoft.com/office/officeart/2005/8/layout/hierarchy1"/>
    <dgm:cxn modelId="{D11D9CF2-CC9F-4619-8988-B88EDD211165}" type="presOf" srcId="{66A6D306-5EAE-4BA8-A2DC-5DF9C52B50A3}" destId="{A0089318-CEE8-40F5-A65A-3BD1FC8E408E}" srcOrd="0" destOrd="0" presId="urn:microsoft.com/office/officeart/2005/8/layout/hierarchy1"/>
    <dgm:cxn modelId="{356741F4-66DB-482B-A2E5-C028DB008833}" srcId="{4DEDA19E-9C4B-4C63-9336-7D3FEBFC24B2}" destId="{25E6CCE2-CD4B-4F0B-BA8E-75B25F4E2D93}" srcOrd="0" destOrd="0" parTransId="{50778C0D-C58A-4E62-9350-D1AC987753C5}" sibTransId="{5BEBD628-63E2-4F31-B46E-816B1EEE41AA}"/>
    <dgm:cxn modelId="{C67E61F6-AC0A-43BC-8C0F-C439B22CB6FF}" srcId="{ECEAB0F7-41BE-4863-BCFE-FCB340E95065}" destId="{B04BD633-BE35-4772-8A88-41584100515B}" srcOrd="0" destOrd="0" parTransId="{52B9BB27-B0F7-4181-8D3B-8C326027AAB4}" sibTransId="{F380C93A-871B-4ED2-A168-BD483967C678}"/>
    <dgm:cxn modelId="{A4DF11FC-7672-4E32-8A86-DA32E754E128}" srcId="{ECEAB0F7-41BE-4863-BCFE-FCB340E95065}" destId="{75DF1B79-1FFA-4050-B194-BB338A28B423}" srcOrd="4" destOrd="0" parTransId="{5CAC9D94-893E-44D7-840D-BDFE5041E71A}" sibTransId="{C80100EF-8809-4403-A2D7-C37F195133FD}"/>
    <dgm:cxn modelId="{23184CFF-F51D-4102-8611-28B6A9BE54F1}" type="presOf" srcId="{52B9BB27-B0F7-4181-8D3B-8C326027AAB4}" destId="{7D4D787C-4AB2-44C6-A7AF-F698602DDD20}" srcOrd="0" destOrd="0" presId="urn:microsoft.com/office/officeart/2005/8/layout/hierarchy1"/>
    <dgm:cxn modelId="{332EBEBF-7097-498E-9758-29B3D3045C79}" type="presParOf" srcId="{A0089318-CEE8-40F5-A65A-3BD1FC8E408E}" destId="{442C7C71-63B3-4D0E-B14C-5FE3E54D1345}" srcOrd="0" destOrd="0" presId="urn:microsoft.com/office/officeart/2005/8/layout/hierarchy1"/>
    <dgm:cxn modelId="{9D2476F0-633C-49B2-9002-CFD4894C4DD8}" type="presParOf" srcId="{442C7C71-63B3-4D0E-B14C-5FE3E54D1345}" destId="{54B9E962-BD22-4DA6-A978-C8CF0AE3DCFD}" srcOrd="0" destOrd="0" presId="urn:microsoft.com/office/officeart/2005/8/layout/hierarchy1"/>
    <dgm:cxn modelId="{94588E41-AD06-4C9A-9B3F-A1374FE90C54}" type="presParOf" srcId="{54B9E962-BD22-4DA6-A978-C8CF0AE3DCFD}" destId="{613C4D25-0B7A-432E-90A7-0F99D3D41EF6}" srcOrd="0" destOrd="0" presId="urn:microsoft.com/office/officeart/2005/8/layout/hierarchy1"/>
    <dgm:cxn modelId="{AC61FA08-4E9E-4D8F-AC0F-A677378539B9}" type="presParOf" srcId="{54B9E962-BD22-4DA6-A978-C8CF0AE3DCFD}" destId="{D1C8E099-CBD3-46A7-ACBE-FEA08AA50307}" srcOrd="1" destOrd="0" presId="urn:microsoft.com/office/officeart/2005/8/layout/hierarchy1"/>
    <dgm:cxn modelId="{08C41EB6-3017-464A-A327-697A5F3B644B}" type="presParOf" srcId="{442C7C71-63B3-4D0E-B14C-5FE3E54D1345}" destId="{5DA3D580-5876-410B-9617-9EDAFF93E5F2}" srcOrd="1" destOrd="0" presId="urn:microsoft.com/office/officeart/2005/8/layout/hierarchy1"/>
    <dgm:cxn modelId="{0DF535D1-B05D-4DB4-9DEB-31B92E365026}" type="presParOf" srcId="{5DA3D580-5876-410B-9617-9EDAFF93E5F2}" destId="{7D4D787C-4AB2-44C6-A7AF-F698602DDD20}" srcOrd="0" destOrd="0" presId="urn:microsoft.com/office/officeart/2005/8/layout/hierarchy1"/>
    <dgm:cxn modelId="{54B5E598-99C3-460A-8BC4-66E76B882E84}" type="presParOf" srcId="{5DA3D580-5876-410B-9617-9EDAFF93E5F2}" destId="{1C4C78BD-8857-4F69-ABAD-E1EB871753ED}" srcOrd="1" destOrd="0" presId="urn:microsoft.com/office/officeart/2005/8/layout/hierarchy1"/>
    <dgm:cxn modelId="{BE9CBA6F-EB49-4E5B-9D47-A422A8A554D0}" type="presParOf" srcId="{1C4C78BD-8857-4F69-ABAD-E1EB871753ED}" destId="{DBB7383F-0B4C-47B0-8D38-385EE044152F}" srcOrd="0" destOrd="0" presId="urn:microsoft.com/office/officeart/2005/8/layout/hierarchy1"/>
    <dgm:cxn modelId="{187998B8-6060-4F1F-A3DB-B9EEF4216E92}" type="presParOf" srcId="{DBB7383F-0B4C-47B0-8D38-385EE044152F}" destId="{AEF19B81-0296-493F-82BD-D38E5F515A47}" srcOrd="0" destOrd="0" presId="urn:microsoft.com/office/officeart/2005/8/layout/hierarchy1"/>
    <dgm:cxn modelId="{DBEDF1C7-DCFB-4705-828E-6A1DCAEAD12F}" type="presParOf" srcId="{DBB7383F-0B4C-47B0-8D38-385EE044152F}" destId="{A723FF52-BB9F-49C0-A311-61806F0AA84A}" srcOrd="1" destOrd="0" presId="urn:microsoft.com/office/officeart/2005/8/layout/hierarchy1"/>
    <dgm:cxn modelId="{246132FB-5216-481D-A5E1-73B0597C7136}" type="presParOf" srcId="{1C4C78BD-8857-4F69-ABAD-E1EB871753ED}" destId="{A6618B03-429F-4A3A-9A1A-B6B9633A47AB}" srcOrd="1" destOrd="0" presId="urn:microsoft.com/office/officeart/2005/8/layout/hierarchy1"/>
    <dgm:cxn modelId="{42B9F967-8196-44AB-A72C-B6AB96F272F1}" type="presParOf" srcId="{A6618B03-429F-4A3A-9A1A-B6B9633A47AB}" destId="{4AFF07CB-9A15-4BE8-BA4C-5FC6F49F376C}" srcOrd="0" destOrd="0" presId="urn:microsoft.com/office/officeart/2005/8/layout/hierarchy1"/>
    <dgm:cxn modelId="{3686ADB7-0550-4752-94BD-C1897343E722}" type="presParOf" srcId="{A6618B03-429F-4A3A-9A1A-B6B9633A47AB}" destId="{58795ED1-0734-445E-8173-0EAD6F3C7EBE}" srcOrd="1" destOrd="0" presId="urn:microsoft.com/office/officeart/2005/8/layout/hierarchy1"/>
    <dgm:cxn modelId="{4E125095-3290-4DDA-B87B-FA54690E4F2C}" type="presParOf" srcId="{58795ED1-0734-445E-8173-0EAD6F3C7EBE}" destId="{F4A1109E-40D5-4C6E-AAA8-A913979A9F6E}" srcOrd="0" destOrd="0" presId="urn:microsoft.com/office/officeart/2005/8/layout/hierarchy1"/>
    <dgm:cxn modelId="{241D915A-12CB-448C-8D2C-6E93F8EDD8B5}" type="presParOf" srcId="{F4A1109E-40D5-4C6E-AAA8-A913979A9F6E}" destId="{A2E323B9-B84D-4AC8-BC29-0524E49EA051}" srcOrd="0" destOrd="0" presId="urn:microsoft.com/office/officeart/2005/8/layout/hierarchy1"/>
    <dgm:cxn modelId="{C8546325-3FAC-4836-957D-0E4BA15B14BE}" type="presParOf" srcId="{F4A1109E-40D5-4C6E-AAA8-A913979A9F6E}" destId="{A67F9D43-CEC4-42B3-B936-9E7BF7E8FC22}" srcOrd="1" destOrd="0" presId="urn:microsoft.com/office/officeart/2005/8/layout/hierarchy1"/>
    <dgm:cxn modelId="{077F2DC1-26CB-4913-B9BE-AABBB6B3AE36}" type="presParOf" srcId="{58795ED1-0734-445E-8173-0EAD6F3C7EBE}" destId="{B19A811F-9FBB-4913-B749-AC85DB34A379}" srcOrd="1" destOrd="0" presId="urn:microsoft.com/office/officeart/2005/8/layout/hierarchy1"/>
    <dgm:cxn modelId="{174BB2E4-0FA8-40B2-97C5-2C9834DB9D8E}" type="presParOf" srcId="{5DA3D580-5876-410B-9617-9EDAFF93E5F2}" destId="{95237718-2023-4448-A81F-D15DA3A81795}" srcOrd="2" destOrd="0" presId="urn:microsoft.com/office/officeart/2005/8/layout/hierarchy1"/>
    <dgm:cxn modelId="{41F23E16-527D-4A44-9A8E-4EB1627C65E4}" type="presParOf" srcId="{5DA3D580-5876-410B-9617-9EDAFF93E5F2}" destId="{1AD96D87-18D1-43F1-BA07-3D6C192C1B3F}" srcOrd="3" destOrd="0" presId="urn:microsoft.com/office/officeart/2005/8/layout/hierarchy1"/>
    <dgm:cxn modelId="{EAA145DB-FFE6-4478-A45F-138437EF0596}" type="presParOf" srcId="{1AD96D87-18D1-43F1-BA07-3D6C192C1B3F}" destId="{8AEF75F7-67C7-413E-8448-83B673ADA017}" srcOrd="0" destOrd="0" presId="urn:microsoft.com/office/officeart/2005/8/layout/hierarchy1"/>
    <dgm:cxn modelId="{E8AF039E-94B0-458D-9C2B-517F467AB7D8}" type="presParOf" srcId="{8AEF75F7-67C7-413E-8448-83B673ADA017}" destId="{30DB4631-49C2-4199-9754-C0ED0407332C}" srcOrd="0" destOrd="0" presId="urn:microsoft.com/office/officeart/2005/8/layout/hierarchy1"/>
    <dgm:cxn modelId="{EAA02E1D-E217-4248-84D3-17B86E931289}" type="presParOf" srcId="{8AEF75F7-67C7-413E-8448-83B673ADA017}" destId="{ADA767A6-5043-4F86-A4DD-6DBD693C7564}" srcOrd="1" destOrd="0" presId="urn:microsoft.com/office/officeart/2005/8/layout/hierarchy1"/>
    <dgm:cxn modelId="{BA01B60F-9767-47A9-A5F3-CFC2B44B629D}" type="presParOf" srcId="{1AD96D87-18D1-43F1-BA07-3D6C192C1B3F}" destId="{C1C12035-1A6F-4C26-892C-C82A0EAD7557}" srcOrd="1" destOrd="0" presId="urn:microsoft.com/office/officeart/2005/8/layout/hierarchy1"/>
    <dgm:cxn modelId="{623F1721-7CEB-444D-9FEF-18F28EF40203}" type="presParOf" srcId="{C1C12035-1A6F-4C26-892C-C82A0EAD7557}" destId="{361EE7B0-A15A-4621-87EC-B2206BD777EB}" srcOrd="0" destOrd="0" presId="urn:microsoft.com/office/officeart/2005/8/layout/hierarchy1"/>
    <dgm:cxn modelId="{D8E9CB93-14B7-47F3-82A6-A0AD0DD88C3B}" type="presParOf" srcId="{C1C12035-1A6F-4C26-892C-C82A0EAD7557}" destId="{CEF3B1BA-16F6-43E3-A61B-B42B6FF6E2E4}" srcOrd="1" destOrd="0" presId="urn:microsoft.com/office/officeart/2005/8/layout/hierarchy1"/>
    <dgm:cxn modelId="{DC80C028-8161-4C25-BEDC-07DE4157D970}" type="presParOf" srcId="{CEF3B1BA-16F6-43E3-A61B-B42B6FF6E2E4}" destId="{AB7B751A-9EA6-449D-B868-19A53CD4EDB8}" srcOrd="0" destOrd="0" presId="urn:microsoft.com/office/officeart/2005/8/layout/hierarchy1"/>
    <dgm:cxn modelId="{FE36104A-7D0F-41BC-8DED-20569F664490}" type="presParOf" srcId="{AB7B751A-9EA6-449D-B868-19A53CD4EDB8}" destId="{BB7EB087-A57A-41DB-B507-FD484DDA1A9A}" srcOrd="0" destOrd="0" presId="urn:microsoft.com/office/officeart/2005/8/layout/hierarchy1"/>
    <dgm:cxn modelId="{40F290BF-CD7E-4DC2-B06C-1FAEAD93C1F4}" type="presParOf" srcId="{AB7B751A-9EA6-449D-B868-19A53CD4EDB8}" destId="{30E4C5C2-0384-4163-BA86-3CFBE2DE9F9D}" srcOrd="1" destOrd="0" presId="urn:microsoft.com/office/officeart/2005/8/layout/hierarchy1"/>
    <dgm:cxn modelId="{741B76D2-18B0-484E-AA4C-48276DCF7C78}" type="presParOf" srcId="{CEF3B1BA-16F6-43E3-A61B-B42B6FF6E2E4}" destId="{9E8D85E7-A93E-44E6-A0AF-B37F1A0F0DC0}" srcOrd="1" destOrd="0" presId="urn:microsoft.com/office/officeart/2005/8/layout/hierarchy1"/>
    <dgm:cxn modelId="{81EF796F-5ADE-4E87-AE3D-7744C50143FE}" type="presParOf" srcId="{5DA3D580-5876-410B-9617-9EDAFF93E5F2}" destId="{4E0DA6AF-E36C-4217-9345-8FF42E319493}" srcOrd="4" destOrd="0" presId="urn:microsoft.com/office/officeart/2005/8/layout/hierarchy1"/>
    <dgm:cxn modelId="{6D5AC962-6ECF-4117-866B-76150AD5D28B}" type="presParOf" srcId="{5DA3D580-5876-410B-9617-9EDAFF93E5F2}" destId="{40FD2F21-B7D4-4FD4-84F1-1989B31523BF}" srcOrd="5" destOrd="0" presId="urn:microsoft.com/office/officeart/2005/8/layout/hierarchy1"/>
    <dgm:cxn modelId="{71C93E15-DE90-49BD-9DA6-636415F4A61A}" type="presParOf" srcId="{40FD2F21-B7D4-4FD4-84F1-1989B31523BF}" destId="{03A37B6E-798A-43F7-9501-C7051455E59A}" srcOrd="0" destOrd="0" presId="urn:microsoft.com/office/officeart/2005/8/layout/hierarchy1"/>
    <dgm:cxn modelId="{2E3C6862-EC0F-4AE5-8FE9-6DBA27A7E3C6}" type="presParOf" srcId="{03A37B6E-798A-43F7-9501-C7051455E59A}" destId="{CB28EF6E-D061-4443-B739-7E4A460DE0A3}" srcOrd="0" destOrd="0" presId="urn:microsoft.com/office/officeart/2005/8/layout/hierarchy1"/>
    <dgm:cxn modelId="{6E86A64A-004F-4E4A-9693-E09FC8611FBE}" type="presParOf" srcId="{03A37B6E-798A-43F7-9501-C7051455E59A}" destId="{7A87259B-7C10-40D4-A9CF-A0B20AEE5BE6}" srcOrd="1" destOrd="0" presId="urn:microsoft.com/office/officeart/2005/8/layout/hierarchy1"/>
    <dgm:cxn modelId="{1AA18599-7FBD-47DD-86BD-20ACE365449A}" type="presParOf" srcId="{40FD2F21-B7D4-4FD4-84F1-1989B31523BF}" destId="{44AC4255-13F4-435F-8FDF-2DDD3D155560}" srcOrd="1" destOrd="0" presId="urn:microsoft.com/office/officeart/2005/8/layout/hierarchy1"/>
    <dgm:cxn modelId="{82578643-7FE1-400F-960F-FFE0DD57071E}" type="presParOf" srcId="{44AC4255-13F4-435F-8FDF-2DDD3D155560}" destId="{67B9311E-7CBF-4CE1-9D06-7DB3977EEDDA}" srcOrd="0" destOrd="0" presId="urn:microsoft.com/office/officeart/2005/8/layout/hierarchy1"/>
    <dgm:cxn modelId="{84D9B2D5-D9AC-41CC-AACA-5817DAD9774F}" type="presParOf" srcId="{44AC4255-13F4-435F-8FDF-2DDD3D155560}" destId="{3D2BDC95-5179-413D-8E94-1B494976AE03}" srcOrd="1" destOrd="0" presId="urn:microsoft.com/office/officeart/2005/8/layout/hierarchy1"/>
    <dgm:cxn modelId="{1BF088CA-FF96-4A9C-9987-9C5C6E066067}" type="presParOf" srcId="{3D2BDC95-5179-413D-8E94-1B494976AE03}" destId="{8A5B9EA2-0B3F-4B3E-BD4F-F7842080A35C}" srcOrd="0" destOrd="0" presId="urn:microsoft.com/office/officeart/2005/8/layout/hierarchy1"/>
    <dgm:cxn modelId="{733D8A4E-5BCE-4292-8B07-31AFB3A99132}" type="presParOf" srcId="{8A5B9EA2-0B3F-4B3E-BD4F-F7842080A35C}" destId="{A749658B-BA88-4C5F-9F6B-A193610908F4}" srcOrd="0" destOrd="0" presId="urn:microsoft.com/office/officeart/2005/8/layout/hierarchy1"/>
    <dgm:cxn modelId="{66ECB97A-1A3B-4D4C-A0B3-6142CD564B0E}" type="presParOf" srcId="{8A5B9EA2-0B3F-4B3E-BD4F-F7842080A35C}" destId="{914F70BF-B0C5-468B-9215-CDC7A930A80D}" srcOrd="1" destOrd="0" presId="urn:microsoft.com/office/officeart/2005/8/layout/hierarchy1"/>
    <dgm:cxn modelId="{42D15072-86D9-4C2E-8408-059709729F93}" type="presParOf" srcId="{3D2BDC95-5179-413D-8E94-1B494976AE03}" destId="{7064450D-132A-4814-912E-9261CF566797}" srcOrd="1" destOrd="0" presId="urn:microsoft.com/office/officeart/2005/8/layout/hierarchy1"/>
    <dgm:cxn modelId="{E9AF3B0C-9A47-4D51-95F2-02FC56463C96}" type="presParOf" srcId="{5DA3D580-5876-410B-9617-9EDAFF93E5F2}" destId="{8B89B3BB-71C8-49DE-8977-90B8D6E58DA2}" srcOrd="6" destOrd="0" presId="urn:microsoft.com/office/officeart/2005/8/layout/hierarchy1"/>
    <dgm:cxn modelId="{E166CCC6-8234-4A28-BC56-F76E13EFC072}" type="presParOf" srcId="{5DA3D580-5876-410B-9617-9EDAFF93E5F2}" destId="{68234A27-DD27-4D47-A2C9-0C07A1591DDC}" srcOrd="7" destOrd="0" presId="urn:microsoft.com/office/officeart/2005/8/layout/hierarchy1"/>
    <dgm:cxn modelId="{9461F8C8-18B6-4E4B-8AA0-FEA762509951}" type="presParOf" srcId="{68234A27-DD27-4D47-A2C9-0C07A1591DDC}" destId="{0AD8156D-DB96-4D13-B0FF-3AE403ED7923}" srcOrd="0" destOrd="0" presId="urn:microsoft.com/office/officeart/2005/8/layout/hierarchy1"/>
    <dgm:cxn modelId="{838C12B6-0FE6-463B-8755-1C3615CCFC29}" type="presParOf" srcId="{0AD8156D-DB96-4D13-B0FF-3AE403ED7923}" destId="{0F825AF9-D730-427D-AB03-EA906507EB45}" srcOrd="0" destOrd="0" presId="urn:microsoft.com/office/officeart/2005/8/layout/hierarchy1"/>
    <dgm:cxn modelId="{55BC8319-980B-4D54-AC98-EDB0DCB26318}" type="presParOf" srcId="{0AD8156D-DB96-4D13-B0FF-3AE403ED7923}" destId="{356F5C33-F9BB-4E79-80AE-E81C58CCA819}" srcOrd="1" destOrd="0" presId="urn:microsoft.com/office/officeart/2005/8/layout/hierarchy1"/>
    <dgm:cxn modelId="{8C63F7F3-9D49-4E59-8755-56E4FB53E9CD}" type="presParOf" srcId="{68234A27-DD27-4D47-A2C9-0C07A1591DDC}" destId="{2B285D69-E53F-440D-902B-686F564E15DA}" srcOrd="1" destOrd="0" presId="urn:microsoft.com/office/officeart/2005/8/layout/hierarchy1"/>
    <dgm:cxn modelId="{CFFDEA00-D94E-485C-9C7E-564C6D0B39E1}" type="presParOf" srcId="{2B285D69-E53F-440D-902B-686F564E15DA}" destId="{CE7457ED-E6D5-4D38-8014-4A06AEE9FD1A}" srcOrd="0" destOrd="0" presId="urn:microsoft.com/office/officeart/2005/8/layout/hierarchy1"/>
    <dgm:cxn modelId="{4C33587D-F898-451E-BEE5-693D2EFF382D}" type="presParOf" srcId="{2B285D69-E53F-440D-902B-686F564E15DA}" destId="{26943D1D-02F8-4816-BD45-60A74AB9A369}" srcOrd="1" destOrd="0" presId="urn:microsoft.com/office/officeart/2005/8/layout/hierarchy1"/>
    <dgm:cxn modelId="{4BB0072C-7A03-45EE-9AEA-7385F202A634}" type="presParOf" srcId="{26943D1D-02F8-4816-BD45-60A74AB9A369}" destId="{8F3CFD1A-83C1-4826-BB6B-060D5491C72F}" srcOrd="0" destOrd="0" presId="urn:microsoft.com/office/officeart/2005/8/layout/hierarchy1"/>
    <dgm:cxn modelId="{DD9C8410-E0E6-43DD-B110-E1322B140430}" type="presParOf" srcId="{8F3CFD1A-83C1-4826-BB6B-060D5491C72F}" destId="{8A61BA13-CB2E-4022-A0C1-9F3C735A3889}" srcOrd="0" destOrd="0" presId="urn:microsoft.com/office/officeart/2005/8/layout/hierarchy1"/>
    <dgm:cxn modelId="{802F2F71-5048-4061-8987-72B551C641A9}" type="presParOf" srcId="{8F3CFD1A-83C1-4826-BB6B-060D5491C72F}" destId="{1F860C64-0AC1-4CFD-9D9D-EE3EA6F8B45F}" srcOrd="1" destOrd="0" presId="urn:microsoft.com/office/officeart/2005/8/layout/hierarchy1"/>
    <dgm:cxn modelId="{4E3DCE3D-D193-445D-9531-A4B9DC3D4013}" type="presParOf" srcId="{26943D1D-02F8-4816-BD45-60A74AB9A369}" destId="{7B283E6E-A12A-4660-A982-52DBAF347FF7}" srcOrd="1" destOrd="0" presId="urn:microsoft.com/office/officeart/2005/8/layout/hierarchy1"/>
    <dgm:cxn modelId="{D73263EF-004F-4355-A549-E5B9A8EDDD58}" type="presParOf" srcId="{5DA3D580-5876-410B-9617-9EDAFF93E5F2}" destId="{CD12246A-79A4-40C3-A237-F49A44622D5B}" srcOrd="8" destOrd="0" presId="urn:microsoft.com/office/officeart/2005/8/layout/hierarchy1"/>
    <dgm:cxn modelId="{D96B088F-EFAD-4B72-AF32-5665B6FA092D}" type="presParOf" srcId="{5DA3D580-5876-410B-9617-9EDAFF93E5F2}" destId="{ECF4BE1D-726F-4BAE-B4BA-7DC7FF30E89A}" srcOrd="9" destOrd="0" presId="urn:microsoft.com/office/officeart/2005/8/layout/hierarchy1"/>
    <dgm:cxn modelId="{77674F48-479F-4EAF-B31F-6A95CFCDB649}" type="presParOf" srcId="{ECF4BE1D-726F-4BAE-B4BA-7DC7FF30E89A}" destId="{D2D65FA3-A6AF-4ED9-8851-9118F9774690}" srcOrd="0" destOrd="0" presId="urn:microsoft.com/office/officeart/2005/8/layout/hierarchy1"/>
    <dgm:cxn modelId="{456312C8-3BF0-47E4-A278-E9F81EC6E876}" type="presParOf" srcId="{D2D65FA3-A6AF-4ED9-8851-9118F9774690}" destId="{64B968DA-C3AA-423B-8BA4-73498D82FC1C}" srcOrd="0" destOrd="0" presId="urn:microsoft.com/office/officeart/2005/8/layout/hierarchy1"/>
    <dgm:cxn modelId="{D245F7E3-AD1A-403B-97B8-380B5334C510}" type="presParOf" srcId="{D2D65FA3-A6AF-4ED9-8851-9118F9774690}" destId="{0EE72761-0713-404B-BF40-6C4B241791E8}" srcOrd="1" destOrd="0" presId="urn:microsoft.com/office/officeart/2005/8/layout/hierarchy1"/>
    <dgm:cxn modelId="{4E3DEC6E-A10F-4A71-927F-C9CE7BC7577C}" type="presParOf" srcId="{ECF4BE1D-726F-4BAE-B4BA-7DC7FF30E89A}" destId="{0914A689-6E68-4CEC-9571-922FB0CA22BC}" srcOrd="1" destOrd="0" presId="urn:microsoft.com/office/officeart/2005/8/layout/hierarchy1"/>
    <dgm:cxn modelId="{A1796B67-0D88-43E0-B13A-6A8BBE8BE615}" type="presParOf" srcId="{0914A689-6E68-4CEC-9571-922FB0CA22BC}" destId="{94A7D8AB-485D-4F92-8BC2-65261EA226FF}" srcOrd="0" destOrd="0" presId="urn:microsoft.com/office/officeart/2005/8/layout/hierarchy1"/>
    <dgm:cxn modelId="{CA534465-A190-40BD-A5D8-78FCD7162500}" type="presParOf" srcId="{0914A689-6E68-4CEC-9571-922FB0CA22BC}" destId="{8D3AF2EA-04A8-4C3C-B487-3A4ED61EFEDD}" srcOrd="1" destOrd="0" presId="urn:microsoft.com/office/officeart/2005/8/layout/hierarchy1"/>
    <dgm:cxn modelId="{503B1282-90BC-42EE-B4DD-B417A0F9395E}" type="presParOf" srcId="{8D3AF2EA-04A8-4C3C-B487-3A4ED61EFEDD}" destId="{DE96866C-BDE8-4858-8DDE-584941C68CAD}" srcOrd="0" destOrd="0" presId="urn:microsoft.com/office/officeart/2005/8/layout/hierarchy1"/>
    <dgm:cxn modelId="{96D2D923-E1E0-4994-BBA8-0A1EDB43B3F8}" type="presParOf" srcId="{DE96866C-BDE8-4858-8DDE-584941C68CAD}" destId="{70F913DD-B2C7-48B2-8DE5-7027B2054A2A}" srcOrd="0" destOrd="0" presId="urn:microsoft.com/office/officeart/2005/8/layout/hierarchy1"/>
    <dgm:cxn modelId="{748D5D5F-FDBE-478A-9761-2D49B1E5FCD8}" type="presParOf" srcId="{DE96866C-BDE8-4858-8DDE-584941C68CAD}" destId="{B3909DB1-C7C0-4EA2-8277-5E92EF3F0814}" srcOrd="1" destOrd="0" presId="urn:microsoft.com/office/officeart/2005/8/layout/hierarchy1"/>
    <dgm:cxn modelId="{59D766EE-F439-4DF9-BD41-23D7710D7A7E}" type="presParOf" srcId="{8D3AF2EA-04A8-4C3C-B487-3A4ED61EFEDD}" destId="{1B01BE93-B641-4E6C-8FBC-512058EA3973}" srcOrd="1" destOrd="0" presId="urn:microsoft.com/office/officeart/2005/8/layout/hierarchy1"/>
  </dgm:cxnLst>
  <dgm:bg>
    <a:blipFill dpi="0" rotWithShape="1">
      <a:blip xmlns:r="http://schemas.openxmlformats.org/officeDocument/2006/relationships" r:embed="rId1">
        <a:alphaModFix amt="80000"/>
      </a:blip>
      <a:srcRect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4758FF-1507-48E9-B47D-493AA0BCB8E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F6F482-1AB1-484E-93C1-F42B613762AC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pPr algn="ctr">
            <a:buNone/>
          </a:pPr>
          <a:r>
            <a:rPr lang="en-US" b="1" u="none" dirty="0"/>
            <a:t>Technological Feasibility:</a:t>
          </a:r>
        </a:p>
        <a:p>
          <a:pPr algn="ctr">
            <a:buNone/>
          </a:pPr>
          <a:r>
            <a:rPr lang="en-US" u="none" dirty="0"/>
            <a:t> Utilizes mature, well-documented, and proven technologies successfully implemented in similar projects.</a:t>
          </a:r>
          <a:endParaRPr lang="en-IN" u="none" dirty="0"/>
        </a:p>
      </dgm:t>
    </dgm:pt>
    <dgm:pt modelId="{534A8CE4-0924-4F25-8683-68D67BB1CA3E}" type="parTrans" cxnId="{D7C6D662-1C77-4C5B-8C82-9A212F304826}">
      <dgm:prSet/>
      <dgm:spPr/>
      <dgm:t>
        <a:bodyPr/>
        <a:lstStyle/>
        <a:p>
          <a:endParaRPr lang="en-IN" u="none"/>
        </a:p>
      </dgm:t>
    </dgm:pt>
    <dgm:pt modelId="{C8F6B9C1-B1DF-4F97-A8DC-AB1AC8D917D6}" type="sibTrans" cxnId="{D7C6D662-1C77-4C5B-8C82-9A212F304826}">
      <dgm:prSet/>
      <dgm:spPr/>
      <dgm:t>
        <a:bodyPr/>
        <a:lstStyle/>
        <a:p>
          <a:endParaRPr lang="en-IN" u="none"/>
        </a:p>
      </dgm:t>
    </dgm:pt>
    <dgm:pt modelId="{8ED0161C-2377-40D2-9D92-A392C5BE330C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ctr">
            <a:buNone/>
          </a:pPr>
          <a:r>
            <a:rPr lang="en-US" b="1" u="none" dirty="0"/>
            <a:t>Operational Feasibility:</a:t>
          </a:r>
          <a:r>
            <a:rPr lang="en-US" u="none" dirty="0"/>
            <a:t> </a:t>
          </a:r>
        </a:p>
        <a:p>
          <a:pPr algn="ctr">
            <a:buNone/>
          </a:pPr>
          <a:r>
            <a:rPr lang="en-US" u="none" dirty="0"/>
            <a:t>We will partner with local authorities, monastery administrations, and community members for data collection.</a:t>
          </a:r>
        </a:p>
      </dgm:t>
    </dgm:pt>
    <dgm:pt modelId="{4D9129FB-FF6A-4CD0-B32D-DB6EE319D158}" type="parTrans" cxnId="{55ABCC54-F33D-4B63-9E76-DBFBA386DDE2}">
      <dgm:prSet/>
      <dgm:spPr/>
      <dgm:t>
        <a:bodyPr/>
        <a:lstStyle/>
        <a:p>
          <a:endParaRPr lang="en-IN" u="none"/>
        </a:p>
      </dgm:t>
    </dgm:pt>
    <dgm:pt modelId="{149F1B75-CCDA-49C4-976D-D9981BA9528F}" type="sibTrans" cxnId="{55ABCC54-F33D-4B63-9E76-DBFBA386DDE2}">
      <dgm:prSet/>
      <dgm:spPr/>
      <dgm:t>
        <a:bodyPr/>
        <a:lstStyle/>
        <a:p>
          <a:endParaRPr lang="en-IN" u="none"/>
        </a:p>
      </dgm:t>
    </dgm:pt>
    <dgm:pt modelId="{76D8E37C-2257-47E9-BBDE-8E0F8FD9C96E}" type="pres">
      <dgm:prSet presAssocID="{3D4758FF-1507-48E9-B47D-493AA0BCB8E5}" presName="linear" presStyleCnt="0">
        <dgm:presLayoutVars>
          <dgm:animLvl val="lvl"/>
          <dgm:resizeHandles val="exact"/>
        </dgm:presLayoutVars>
      </dgm:prSet>
      <dgm:spPr/>
    </dgm:pt>
    <dgm:pt modelId="{D4A8509E-2385-4FFB-AF60-B56F0583FC01}" type="pres">
      <dgm:prSet presAssocID="{A9F6F482-1AB1-484E-93C1-F42B613762AC}" presName="parentText" presStyleLbl="node1" presStyleIdx="0" presStyleCnt="2" custLinFactY="-630" custLinFactNeighborX="-2901" custLinFactNeighborY="-100000">
        <dgm:presLayoutVars>
          <dgm:chMax val="0"/>
          <dgm:bulletEnabled val="1"/>
        </dgm:presLayoutVars>
      </dgm:prSet>
      <dgm:spPr/>
    </dgm:pt>
    <dgm:pt modelId="{CA8D32CA-F6F8-4149-95E8-1FA553E64963}" type="pres">
      <dgm:prSet presAssocID="{C8F6B9C1-B1DF-4F97-A8DC-AB1AC8D917D6}" presName="spacer" presStyleCnt="0"/>
      <dgm:spPr/>
    </dgm:pt>
    <dgm:pt modelId="{8CC6EEC9-7673-4C83-8472-3FA0B2CDA4FE}" type="pres">
      <dgm:prSet presAssocID="{8ED0161C-2377-40D2-9D92-A392C5BE330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758305-F242-4B79-9D4A-64DC1F1DC71C}" type="presOf" srcId="{3D4758FF-1507-48E9-B47D-493AA0BCB8E5}" destId="{76D8E37C-2257-47E9-BBDE-8E0F8FD9C96E}" srcOrd="0" destOrd="0" presId="urn:microsoft.com/office/officeart/2005/8/layout/vList2"/>
    <dgm:cxn modelId="{D7C6D662-1C77-4C5B-8C82-9A212F304826}" srcId="{3D4758FF-1507-48E9-B47D-493AA0BCB8E5}" destId="{A9F6F482-1AB1-484E-93C1-F42B613762AC}" srcOrd="0" destOrd="0" parTransId="{534A8CE4-0924-4F25-8683-68D67BB1CA3E}" sibTransId="{C8F6B9C1-B1DF-4F97-A8DC-AB1AC8D917D6}"/>
    <dgm:cxn modelId="{55ABCC54-F33D-4B63-9E76-DBFBA386DDE2}" srcId="{3D4758FF-1507-48E9-B47D-493AA0BCB8E5}" destId="{8ED0161C-2377-40D2-9D92-A392C5BE330C}" srcOrd="1" destOrd="0" parTransId="{4D9129FB-FF6A-4CD0-B32D-DB6EE319D158}" sibTransId="{149F1B75-CCDA-49C4-976D-D9981BA9528F}"/>
    <dgm:cxn modelId="{47BA5957-E4CD-42F5-8881-7C6F4BE7F640}" type="presOf" srcId="{8ED0161C-2377-40D2-9D92-A392C5BE330C}" destId="{8CC6EEC9-7673-4C83-8472-3FA0B2CDA4FE}" srcOrd="0" destOrd="0" presId="urn:microsoft.com/office/officeart/2005/8/layout/vList2"/>
    <dgm:cxn modelId="{8B7FF6C7-8575-4B06-820D-D26E4DE85F50}" type="presOf" srcId="{A9F6F482-1AB1-484E-93C1-F42B613762AC}" destId="{D4A8509E-2385-4FFB-AF60-B56F0583FC01}" srcOrd="0" destOrd="0" presId="urn:microsoft.com/office/officeart/2005/8/layout/vList2"/>
    <dgm:cxn modelId="{B21B64C2-32D9-4016-8B4C-532BB3B88FC5}" type="presParOf" srcId="{76D8E37C-2257-47E9-BBDE-8E0F8FD9C96E}" destId="{D4A8509E-2385-4FFB-AF60-B56F0583FC01}" srcOrd="0" destOrd="0" presId="urn:microsoft.com/office/officeart/2005/8/layout/vList2"/>
    <dgm:cxn modelId="{6E38B89B-A68A-494C-9A80-C979EB4326ED}" type="presParOf" srcId="{76D8E37C-2257-47E9-BBDE-8E0F8FD9C96E}" destId="{CA8D32CA-F6F8-4149-95E8-1FA553E64963}" srcOrd="1" destOrd="0" presId="urn:microsoft.com/office/officeart/2005/8/layout/vList2"/>
    <dgm:cxn modelId="{4DC97158-1BBE-486C-8AAF-AB20D776DC8F}" type="presParOf" srcId="{76D8E37C-2257-47E9-BBDE-8E0F8FD9C96E}" destId="{8CC6EEC9-7673-4C83-8472-3FA0B2CDA4FE}" srcOrd="2" destOrd="0" presId="urn:microsoft.com/office/officeart/2005/8/layout/v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0A0AD3-8570-4C82-88B3-EABA77B016E9}" type="doc">
      <dgm:prSet loTypeId="urn:microsoft.com/office/officeart/2011/layout/RadialPictureList" loCatId="officeonlin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93DFD32-8E9B-479F-BEFE-16A23C223C52}">
      <dgm:prSet phldrT="[Text]" phldr="0"/>
      <dgm:spPr/>
      <dgm:t>
        <a:bodyPr/>
        <a:lstStyle/>
        <a:p>
          <a:r>
            <a:rPr lang="en-US" dirty="0"/>
            <a:t>Challenges</a:t>
          </a:r>
          <a:br>
            <a:rPr lang="en-US" dirty="0"/>
          </a:br>
          <a:r>
            <a:rPr lang="en-US" dirty="0"/>
            <a:t>&amp;</a:t>
          </a:r>
          <a:br>
            <a:rPr lang="en-US" dirty="0"/>
          </a:br>
          <a:r>
            <a:rPr lang="en-US" dirty="0" err="1"/>
            <a:t>Stratergies</a:t>
          </a:r>
          <a:endParaRPr lang="en-IN" dirty="0"/>
        </a:p>
      </dgm:t>
    </dgm:pt>
    <dgm:pt modelId="{5B56EC47-BAD2-4FE2-AD3D-B71203D0ADF6}" type="parTrans" cxnId="{12AE595F-2357-4280-92FF-F49AAC69A19F}">
      <dgm:prSet/>
      <dgm:spPr/>
      <dgm:t>
        <a:bodyPr/>
        <a:lstStyle/>
        <a:p>
          <a:endParaRPr lang="en-IN"/>
        </a:p>
      </dgm:t>
    </dgm:pt>
    <dgm:pt modelId="{FCE063DD-8750-4228-AAE5-CFEE05A5E0F5}" type="sibTrans" cxnId="{12AE595F-2357-4280-92FF-F49AAC69A19F}">
      <dgm:prSet/>
      <dgm:spPr/>
      <dgm:t>
        <a:bodyPr/>
        <a:lstStyle/>
        <a:p>
          <a:endParaRPr lang="en-IN"/>
        </a:p>
      </dgm:t>
    </dgm:pt>
    <dgm:pt modelId="{C128F951-8AB4-468B-9B98-5C1DF6D5403D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ctr">
            <a:buNone/>
          </a:pPr>
          <a:r>
            <a:rPr lang="en-IN" b="1" u="sng" dirty="0"/>
            <a:t>Remote Locations:</a:t>
          </a:r>
          <a:br>
            <a:rPr lang="en-IN" dirty="0"/>
          </a:br>
          <a:r>
            <a:rPr lang="en-US" dirty="0"/>
            <a:t>Deploy mobile, self-sufficient digitization teams with offline data capture equipment.</a:t>
          </a:r>
          <a:endParaRPr lang="en-IN" dirty="0"/>
        </a:p>
      </dgm:t>
    </dgm:pt>
    <dgm:pt modelId="{AA5F7F2A-BF0D-4A45-9E2E-55D82BAD25A5}" type="parTrans" cxnId="{575046A2-BE9A-40CD-924F-0D5DE5579AA4}">
      <dgm:prSet/>
      <dgm:spPr/>
      <dgm:t>
        <a:bodyPr/>
        <a:lstStyle/>
        <a:p>
          <a:endParaRPr lang="en-IN"/>
        </a:p>
      </dgm:t>
    </dgm:pt>
    <dgm:pt modelId="{9CB8E53B-1070-45BF-9044-BDA35A722AC7}" type="sibTrans" cxnId="{575046A2-BE9A-40CD-924F-0D5DE5579AA4}">
      <dgm:prSet/>
      <dgm:spPr/>
      <dgm:t>
        <a:bodyPr/>
        <a:lstStyle/>
        <a:p>
          <a:endParaRPr lang="en-IN"/>
        </a:p>
      </dgm:t>
    </dgm:pt>
    <dgm:pt modelId="{217FD12B-BF24-430E-B3DF-740B3F3FC7D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ctr">
            <a:buNone/>
          </a:pPr>
          <a:r>
            <a:rPr lang="en-IN" b="1" u="sng" dirty="0"/>
            <a:t>Cultural Sensitivity:</a:t>
          </a:r>
          <a:br>
            <a:rPr lang="en-IN" dirty="0"/>
          </a:br>
          <a:r>
            <a:rPr lang="en-US" dirty="0"/>
            <a:t> Work under the direct guidance of monastic bodies to ensure all content is respectful and accurate.</a:t>
          </a:r>
          <a:endParaRPr lang="en-IN" dirty="0"/>
        </a:p>
        <a:p>
          <a:pPr algn="l">
            <a:buNone/>
          </a:pPr>
          <a:endParaRPr lang="en-IN" dirty="0"/>
        </a:p>
      </dgm:t>
    </dgm:pt>
    <dgm:pt modelId="{35FF1B65-2E5B-4537-9400-4F5B5EBF44D3}" type="parTrans" cxnId="{6C558BC6-C595-4423-A2C6-7590D4C9F7C4}">
      <dgm:prSet/>
      <dgm:spPr/>
      <dgm:t>
        <a:bodyPr/>
        <a:lstStyle/>
        <a:p>
          <a:endParaRPr lang="en-IN"/>
        </a:p>
      </dgm:t>
    </dgm:pt>
    <dgm:pt modelId="{CCA2504D-C02E-4BED-BEC8-4453B08F063A}" type="sibTrans" cxnId="{6C558BC6-C595-4423-A2C6-7590D4C9F7C4}">
      <dgm:prSet/>
      <dgm:spPr/>
      <dgm:t>
        <a:bodyPr/>
        <a:lstStyle/>
        <a:p>
          <a:endParaRPr lang="en-IN"/>
        </a:p>
      </dgm:t>
    </dgm:pt>
    <dgm:pt modelId="{ECAFCEB7-E27C-4230-8394-01B96654310B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IN" b="1" u="sng" dirty="0"/>
            <a:t>Data Volume &amp; Cost:</a:t>
          </a:r>
          <a:br>
            <a:rPr lang="en-IN" dirty="0"/>
          </a:br>
          <a:r>
            <a:rPr lang="en-IN" dirty="0"/>
            <a:t> </a:t>
          </a:r>
          <a:r>
            <a:rPr lang="en-US" dirty="0"/>
            <a:t>Phased rollout, starting with major monasteries; seek grants and partnerships with cultural and tourism bodies.</a:t>
          </a:r>
          <a:endParaRPr lang="en-IN" dirty="0"/>
        </a:p>
      </dgm:t>
    </dgm:pt>
    <dgm:pt modelId="{C10FA4AC-C898-48D3-AFD8-9D1FFC882762}" type="parTrans" cxnId="{E4F9FE24-5111-4342-A337-B237284DBEED}">
      <dgm:prSet/>
      <dgm:spPr/>
      <dgm:t>
        <a:bodyPr/>
        <a:lstStyle/>
        <a:p>
          <a:endParaRPr lang="en-IN"/>
        </a:p>
      </dgm:t>
    </dgm:pt>
    <dgm:pt modelId="{482F6315-9AF4-46A6-9BCE-ACBB3CE2A53C}" type="sibTrans" cxnId="{E4F9FE24-5111-4342-A337-B237284DBEED}">
      <dgm:prSet/>
      <dgm:spPr/>
      <dgm:t>
        <a:bodyPr/>
        <a:lstStyle/>
        <a:p>
          <a:endParaRPr lang="en-IN"/>
        </a:p>
      </dgm:t>
    </dgm:pt>
    <dgm:pt modelId="{32E8A94B-8F5C-439C-93EC-3D1E491C73C9}" type="pres">
      <dgm:prSet presAssocID="{FF0A0AD3-8570-4C82-88B3-EABA77B016E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4AF8D362-0DAA-4849-8C83-753B34C95C95}" type="pres">
      <dgm:prSet presAssocID="{593DFD32-8E9B-479F-BEFE-16A23C223C52}" presName="Parent" presStyleLbl="node1" presStyleIdx="0" presStyleCnt="2">
        <dgm:presLayoutVars>
          <dgm:chMax val="4"/>
          <dgm:chPref val="3"/>
        </dgm:presLayoutVars>
      </dgm:prSet>
      <dgm:spPr/>
    </dgm:pt>
    <dgm:pt modelId="{040A7907-410A-4DD1-B763-32DE8A2016E0}" type="pres">
      <dgm:prSet presAssocID="{C128F951-8AB4-468B-9B98-5C1DF6D5403D}" presName="Accent" presStyleLbl="node1" presStyleIdx="1" presStyleCnt="2"/>
      <dgm:spPr/>
    </dgm:pt>
    <dgm:pt modelId="{D63C6110-3159-4E9C-8F96-89380EC0B48D}" type="pres">
      <dgm:prSet presAssocID="{C128F951-8AB4-468B-9B98-5C1DF6D5403D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41DC2185-822D-4309-9E64-D739E95E470E}" type="pres">
      <dgm:prSet presAssocID="{C128F951-8AB4-468B-9B98-5C1DF6D5403D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A0FBEA5-86F6-4404-BE01-7DE0C67CB0AF}" type="pres">
      <dgm:prSet presAssocID="{217FD12B-BF24-430E-B3DF-740B3F3FC7D3}" presName="Image2" presStyleCnt="0"/>
      <dgm:spPr/>
    </dgm:pt>
    <dgm:pt modelId="{F7F57EC4-022F-4EB1-8E89-7A80EBA6C974}" type="pres">
      <dgm:prSet presAssocID="{217FD12B-BF24-430E-B3DF-740B3F3FC7D3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er without stem with solid fill"/>
        </a:ext>
      </dgm:extLst>
    </dgm:pt>
    <dgm:pt modelId="{DA3DD127-826A-40FC-84DE-8F87B12076B7}" type="pres">
      <dgm:prSet presAssocID="{217FD12B-BF24-430E-B3DF-740B3F3FC7D3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44161E7-253C-44DA-879F-2F12D2A254C4}" type="pres">
      <dgm:prSet presAssocID="{ECAFCEB7-E27C-4230-8394-01B96654310B}" presName="Image3" presStyleCnt="0"/>
      <dgm:spPr/>
    </dgm:pt>
    <dgm:pt modelId="{1E2F4EA5-FA6E-4AEB-83A2-9C821D6ACD5C}" type="pres">
      <dgm:prSet presAssocID="{ECAFCEB7-E27C-4230-8394-01B96654310B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AD384A75-9700-4F50-A0A9-6CFB6934FD2E}" type="pres">
      <dgm:prSet presAssocID="{ECAFCEB7-E27C-4230-8394-01B96654310B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4F9FE24-5111-4342-A337-B237284DBEED}" srcId="{593DFD32-8E9B-479F-BEFE-16A23C223C52}" destId="{ECAFCEB7-E27C-4230-8394-01B96654310B}" srcOrd="2" destOrd="0" parTransId="{C10FA4AC-C898-48D3-AFD8-9D1FFC882762}" sibTransId="{482F6315-9AF4-46A6-9BCE-ACBB3CE2A53C}"/>
    <dgm:cxn modelId="{12AE595F-2357-4280-92FF-F49AAC69A19F}" srcId="{FF0A0AD3-8570-4C82-88B3-EABA77B016E9}" destId="{593DFD32-8E9B-479F-BEFE-16A23C223C52}" srcOrd="0" destOrd="0" parTransId="{5B56EC47-BAD2-4FE2-AD3D-B71203D0ADF6}" sibTransId="{FCE063DD-8750-4228-AAE5-CFEE05A5E0F5}"/>
    <dgm:cxn modelId="{E9C74141-FAA5-42DD-A82D-4A664F7C3B12}" type="presOf" srcId="{ECAFCEB7-E27C-4230-8394-01B96654310B}" destId="{AD384A75-9700-4F50-A0A9-6CFB6934FD2E}" srcOrd="0" destOrd="0" presId="urn:microsoft.com/office/officeart/2011/layout/RadialPictureList"/>
    <dgm:cxn modelId="{328AA37C-89AE-4732-B5E1-D1BC73074083}" type="presOf" srcId="{217FD12B-BF24-430E-B3DF-740B3F3FC7D3}" destId="{DA3DD127-826A-40FC-84DE-8F87B12076B7}" srcOrd="0" destOrd="0" presId="urn:microsoft.com/office/officeart/2011/layout/RadialPictureList"/>
    <dgm:cxn modelId="{575046A2-BE9A-40CD-924F-0D5DE5579AA4}" srcId="{593DFD32-8E9B-479F-BEFE-16A23C223C52}" destId="{C128F951-8AB4-468B-9B98-5C1DF6D5403D}" srcOrd="0" destOrd="0" parTransId="{AA5F7F2A-BF0D-4A45-9E2E-55D82BAD25A5}" sibTransId="{9CB8E53B-1070-45BF-9044-BDA35A722AC7}"/>
    <dgm:cxn modelId="{6C558BC6-C595-4423-A2C6-7590D4C9F7C4}" srcId="{593DFD32-8E9B-479F-BEFE-16A23C223C52}" destId="{217FD12B-BF24-430E-B3DF-740B3F3FC7D3}" srcOrd="1" destOrd="0" parTransId="{35FF1B65-2E5B-4537-9400-4F5B5EBF44D3}" sibTransId="{CCA2504D-C02E-4BED-BEC8-4453B08F063A}"/>
    <dgm:cxn modelId="{B64578E0-3B73-4DE0-90BF-E8F6097E85E1}" type="presOf" srcId="{593DFD32-8E9B-479F-BEFE-16A23C223C52}" destId="{4AF8D362-0DAA-4849-8C83-753B34C95C95}" srcOrd="0" destOrd="0" presId="urn:microsoft.com/office/officeart/2011/layout/RadialPictureList"/>
    <dgm:cxn modelId="{2466E7F2-FF59-42B5-9BCF-3AC70FA8CE99}" type="presOf" srcId="{C128F951-8AB4-468B-9B98-5C1DF6D5403D}" destId="{41DC2185-822D-4309-9E64-D739E95E470E}" srcOrd="0" destOrd="0" presId="urn:microsoft.com/office/officeart/2011/layout/RadialPictureList"/>
    <dgm:cxn modelId="{F5BF87F8-67A1-4488-BC03-13D51804E39B}" type="presOf" srcId="{FF0A0AD3-8570-4C82-88B3-EABA77B016E9}" destId="{32E8A94B-8F5C-439C-93EC-3D1E491C73C9}" srcOrd="0" destOrd="0" presId="urn:microsoft.com/office/officeart/2011/layout/RadialPictureList"/>
    <dgm:cxn modelId="{5036BC2C-CB0F-4DF8-AD83-517138506B20}" type="presParOf" srcId="{32E8A94B-8F5C-439C-93EC-3D1E491C73C9}" destId="{4AF8D362-0DAA-4849-8C83-753B34C95C95}" srcOrd="0" destOrd="0" presId="urn:microsoft.com/office/officeart/2011/layout/RadialPictureList"/>
    <dgm:cxn modelId="{FD1E2F98-DF3D-48D7-A447-3C5BA2A1B088}" type="presParOf" srcId="{32E8A94B-8F5C-439C-93EC-3D1E491C73C9}" destId="{040A7907-410A-4DD1-B763-32DE8A2016E0}" srcOrd="1" destOrd="0" presId="urn:microsoft.com/office/officeart/2011/layout/RadialPictureList"/>
    <dgm:cxn modelId="{975F3D7D-BBAD-4CEA-9A54-B6A9947AE707}" type="presParOf" srcId="{32E8A94B-8F5C-439C-93EC-3D1E491C73C9}" destId="{D63C6110-3159-4E9C-8F96-89380EC0B48D}" srcOrd="2" destOrd="0" presId="urn:microsoft.com/office/officeart/2011/layout/RadialPictureList"/>
    <dgm:cxn modelId="{DBFB0643-8BB6-418C-A86D-EFD99AD33C12}" type="presParOf" srcId="{32E8A94B-8F5C-439C-93EC-3D1E491C73C9}" destId="{41DC2185-822D-4309-9E64-D739E95E470E}" srcOrd="3" destOrd="0" presId="urn:microsoft.com/office/officeart/2011/layout/RadialPictureList"/>
    <dgm:cxn modelId="{9B04A0C6-565F-450F-A23A-EE0E2BF6C130}" type="presParOf" srcId="{32E8A94B-8F5C-439C-93EC-3D1E491C73C9}" destId="{DA0FBEA5-86F6-4404-BE01-7DE0C67CB0AF}" srcOrd="4" destOrd="0" presId="urn:microsoft.com/office/officeart/2011/layout/RadialPictureList"/>
    <dgm:cxn modelId="{2F83EBFF-D591-42B3-9D44-7B34649FE414}" type="presParOf" srcId="{DA0FBEA5-86F6-4404-BE01-7DE0C67CB0AF}" destId="{F7F57EC4-022F-4EB1-8E89-7A80EBA6C974}" srcOrd="0" destOrd="0" presId="urn:microsoft.com/office/officeart/2011/layout/RadialPictureList"/>
    <dgm:cxn modelId="{23B07DE6-5F18-4327-9FF7-DE3579F46953}" type="presParOf" srcId="{32E8A94B-8F5C-439C-93EC-3D1E491C73C9}" destId="{DA3DD127-826A-40FC-84DE-8F87B12076B7}" srcOrd="5" destOrd="0" presId="urn:microsoft.com/office/officeart/2011/layout/RadialPictureList"/>
    <dgm:cxn modelId="{ABE44A28-07E8-4736-A468-9934916FE677}" type="presParOf" srcId="{32E8A94B-8F5C-439C-93EC-3D1E491C73C9}" destId="{644161E7-253C-44DA-879F-2F12D2A254C4}" srcOrd="6" destOrd="0" presId="urn:microsoft.com/office/officeart/2011/layout/RadialPictureList"/>
    <dgm:cxn modelId="{1C362A8E-E119-42EA-94A1-6AA02CC1ECB1}" type="presParOf" srcId="{644161E7-253C-44DA-879F-2F12D2A254C4}" destId="{1E2F4EA5-FA6E-4AEB-83A2-9C821D6ACD5C}" srcOrd="0" destOrd="0" presId="urn:microsoft.com/office/officeart/2011/layout/RadialPictureList"/>
    <dgm:cxn modelId="{B6C7EFC7-322E-48E6-BCAC-67AA69465DA3}" type="presParOf" srcId="{32E8A94B-8F5C-439C-93EC-3D1E491C73C9}" destId="{AD384A75-9700-4F50-A0A9-6CFB6934FD2E}" srcOrd="7" destOrd="0" presId="urn:microsoft.com/office/officeart/2011/layout/RadialPictureList"/>
  </dgm:cxnLst>
  <dgm:bg>
    <a:blipFill dpi="0" rotWithShape="1">
      <a:blip xmlns:r="http://schemas.openxmlformats.org/officeDocument/2006/relationships" r:embed="rId7">
        <a:alphaModFix amt="80000"/>
      </a:blip>
      <a:srcRect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43A78F-7C57-480F-AEAC-1759040B1533}" type="doc">
      <dgm:prSet loTypeId="urn:microsoft.com/office/officeart/2005/8/layout/radial6" loCatId="cycl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5C18172-50D2-42EE-B5FE-4B85B7A9A3CE}">
      <dgm:prSet phldrT="[Text]"/>
      <dgm:spPr/>
      <dgm:t>
        <a:bodyPr/>
        <a:lstStyle/>
        <a:p>
          <a:pPr>
            <a:buNone/>
          </a:pPr>
          <a:r>
            <a:rPr lang="en-IN" dirty="0"/>
            <a:t>Impact</a:t>
          </a:r>
        </a:p>
      </dgm:t>
    </dgm:pt>
    <dgm:pt modelId="{908FCF3A-93FE-4926-AC73-488377D6359A}" type="parTrans" cxnId="{385AF253-F80D-49B5-8017-91EEBBDEDF97}">
      <dgm:prSet/>
      <dgm:spPr/>
      <dgm:t>
        <a:bodyPr/>
        <a:lstStyle/>
        <a:p>
          <a:endParaRPr lang="en-IN"/>
        </a:p>
      </dgm:t>
    </dgm:pt>
    <dgm:pt modelId="{3B2DA34F-6D76-4C5F-8B1D-2EC9BD29E1B9}" type="sibTrans" cxnId="{385AF253-F80D-49B5-8017-91EEBBDEDF97}">
      <dgm:prSet/>
      <dgm:spPr/>
      <dgm:t>
        <a:bodyPr/>
        <a:lstStyle/>
        <a:p>
          <a:endParaRPr lang="en-IN"/>
        </a:p>
      </dgm:t>
    </dgm:pt>
    <dgm:pt modelId="{14403E06-05F7-4DAA-800C-F5921ED20706}">
      <dgm:prSet custT="1"/>
      <dgm:spPr/>
      <dgm:t>
        <a:bodyPr/>
        <a:lstStyle/>
        <a:p>
          <a:pPr algn="ctr">
            <a:buNone/>
          </a:pPr>
          <a:r>
            <a:rPr lang="en-IN" sz="1200" b="1" dirty="0"/>
            <a:t>Preserve Cultural Heritage</a:t>
          </a:r>
          <a:r>
            <a:rPr lang="en-IN" sz="1000" b="1" dirty="0"/>
            <a:t>:</a:t>
          </a:r>
          <a:endParaRPr lang="en-IN" sz="1000" dirty="0"/>
        </a:p>
      </dgm:t>
    </dgm:pt>
    <dgm:pt modelId="{C367A6C7-86E5-4979-8DC1-CBEB85D49CE2}" type="parTrans" cxnId="{72F19FB3-5CC2-41D3-8A3D-9D82F391BC71}">
      <dgm:prSet/>
      <dgm:spPr/>
      <dgm:t>
        <a:bodyPr/>
        <a:lstStyle/>
        <a:p>
          <a:endParaRPr lang="en-IN"/>
        </a:p>
      </dgm:t>
    </dgm:pt>
    <dgm:pt modelId="{083D5B0E-88D0-4BDE-8410-5919FD3D459D}" type="sibTrans" cxnId="{72F19FB3-5CC2-41D3-8A3D-9D82F391BC71}">
      <dgm:prSet/>
      <dgm:spPr/>
      <dgm:t>
        <a:bodyPr/>
        <a:lstStyle/>
        <a:p>
          <a:endParaRPr lang="en-IN"/>
        </a:p>
      </dgm:t>
    </dgm:pt>
    <dgm:pt modelId="{41C458BA-C252-4E18-93B1-AF6DF8E90470}">
      <dgm:prSet custT="1"/>
      <dgm:spPr/>
      <dgm:t>
        <a:bodyPr/>
        <a:lstStyle/>
        <a:p>
          <a:pPr>
            <a:buNone/>
          </a:pPr>
          <a:r>
            <a:rPr lang="en-US" sz="1200" b="1" dirty="0"/>
            <a:t>Empower Local Communities:</a:t>
          </a:r>
          <a:endParaRPr lang="en-US" sz="1200" dirty="0"/>
        </a:p>
      </dgm:t>
    </dgm:pt>
    <dgm:pt modelId="{826C752E-9AAF-4069-86DA-2CE44788A466}" type="parTrans" cxnId="{3D68C2CE-9EB4-45C5-AB42-A8D07E90B0C5}">
      <dgm:prSet/>
      <dgm:spPr/>
      <dgm:t>
        <a:bodyPr/>
        <a:lstStyle/>
        <a:p>
          <a:endParaRPr lang="en-IN"/>
        </a:p>
      </dgm:t>
    </dgm:pt>
    <dgm:pt modelId="{3E2D78FE-0881-44EC-938E-15C41F84AA98}" type="sibTrans" cxnId="{3D68C2CE-9EB4-45C5-AB42-A8D07E90B0C5}">
      <dgm:prSet/>
      <dgm:spPr/>
      <dgm:t>
        <a:bodyPr/>
        <a:lstStyle/>
        <a:p>
          <a:endParaRPr lang="en-IN"/>
        </a:p>
      </dgm:t>
    </dgm:pt>
    <dgm:pt modelId="{38234F27-E9A7-49F9-BB57-D252A59C4681}">
      <dgm:prSet custT="1"/>
      <dgm:spPr/>
      <dgm:t>
        <a:bodyPr/>
        <a:lstStyle/>
        <a:p>
          <a:pPr>
            <a:buNone/>
          </a:pPr>
          <a:r>
            <a:rPr lang="en-US" sz="1200" b="1" dirty="0"/>
            <a:t>Support Global Education:</a:t>
          </a:r>
          <a:endParaRPr lang="en-US" sz="1200" dirty="0"/>
        </a:p>
      </dgm:t>
    </dgm:pt>
    <dgm:pt modelId="{48F33159-A86D-4BA6-AB24-957421944754}" type="parTrans" cxnId="{7A047626-717E-46CA-8F24-E9B41FC592AF}">
      <dgm:prSet/>
      <dgm:spPr/>
      <dgm:t>
        <a:bodyPr/>
        <a:lstStyle/>
        <a:p>
          <a:endParaRPr lang="en-IN"/>
        </a:p>
      </dgm:t>
    </dgm:pt>
    <dgm:pt modelId="{1013B3B5-3D3B-4A0B-9EDC-2E934005459D}" type="sibTrans" cxnId="{7A047626-717E-46CA-8F24-E9B41FC592AF}">
      <dgm:prSet/>
      <dgm:spPr/>
      <dgm:t>
        <a:bodyPr/>
        <a:lstStyle/>
        <a:p>
          <a:endParaRPr lang="en-IN"/>
        </a:p>
      </dgm:t>
    </dgm:pt>
    <dgm:pt modelId="{E615493F-976C-47C7-A9C2-91EBEDE23A72}">
      <dgm:prSet phldrT="[Text]" custT="1"/>
      <dgm:spPr/>
      <dgm:t>
        <a:bodyPr/>
        <a:lstStyle/>
        <a:p>
          <a:pPr>
            <a:buNone/>
          </a:pPr>
          <a:r>
            <a:rPr lang="en-US" sz="1200" b="1" dirty="0"/>
            <a:t>Boost Tourism</a:t>
          </a:r>
          <a:r>
            <a:rPr lang="en-US" sz="1000" b="1" dirty="0"/>
            <a:t>:</a:t>
          </a:r>
          <a:endParaRPr lang="en-IN" sz="1000" dirty="0"/>
        </a:p>
      </dgm:t>
    </dgm:pt>
    <dgm:pt modelId="{5F87BD91-8835-4782-BF9D-5C882CECC656}" type="parTrans" cxnId="{1C03E1EC-CF7F-45B6-B9A3-3712236F2738}">
      <dgm:prSet/>
      <dgm:spPr/>
      <dgm:t>
        <a:bodyPr/>
        <a:lstStyle/>
        <a:p>
          <a:endParaRPr lang="en-IN"/>
        </a:p>
      </dgm:t>
    </dgm:pt>
    <dgm:pt modelId="{AC259BBE-3102-41AD-A494-B741EBDE8DB1}" type="sibTrans" cxnId="{1C03E1EC-CF7F-45B6-B9A3-3712236F2738}">
      <dgm:prSet/>
      <dgm:spPr/>
      <dgm:t>
        <a:bodyPr/>
        <a:lstStyle/>
        <a:p>
          <a:endParaRPr lang="en-IN"/>
        </a:p>
      </dgm:t>
    </dgm:pt>
    <dgm:pt modelId="{F52236B3-0F6F-4690-AAE4-91029ACD96A8}">
      <dgm:prSet custT="1"/>
      <dgm:spPr/>
      <dgm:t>
        <a:bodyPr/>
        <a:lstStyle/>
        <a:p>
          <a:pPr>
            <a:buNone/>
          </a:pPr>
          <a:r>
            <a:rPr lang="en-US" sz="800" dirty="0"/>
            <a:t> </a:t>
          </a:r>
          <a:r>
            <a:rPr lang="en-US" sz="900" dirty="0"/>
            <a:t>Provide a rich, interactive resource for researchers, students, and spiritual seekers worldwide.</a:t>
          </a:r>
        </a:p>
      </dgm:t>
    </dgm:pt>
    <dgm:pt modelId="{335F1664-4DD2-4D73-9417-F0D99357D8AA}" type="parTrans" cxnId="{39025C91-B88F-499B-AA0A-85DAD4EA6DC1}">
      <dgm:prSet/>
      <dgm:spPr/>
      <dgm:t>
        <a:bodyPr/>
        <a:lstStyle/>
        <a:p>
          <a:endParaRPr lang="en-IN"/>
        </a:p>
      </dgm:t>
    </dgm:pt>
    <dgm:pt modelId="{0B15A691-9BDF-4A05-BE15-691E30EDD4CC}" type="sibTrans" cxnId="{39025C91-B88F-499B-AA0A-85DAD4EA6DC1}">
      <dgm:prSet/>
      <dgm:spPr/>
      <dgm:t>
        <a:bodyPr/>
        <a:lstStyle/>
        <a:p>
          <a:endParaRPr lang="en-IN"/>
        </a:p>
      </dgm:t>
    </dgm:pt>
    <dgm:pt modelId="{4D6D5E59-A6C6-4C21-8B0F-3E7588EEC44D}">
      <dgm:prSet custT="1"/>
      <dgm:spPr/>
      <dgm:t>
        <a:bodyPr/>
        <a:lstStyle/>
        <a:p>
          <a:pPr>
            <a:buNone/>
          </a:pPr>
          <a:r>
            <a:rPr lang="en-US" sz="900" dirty="0"/>
            <a:t> Foster ownership and create new economic opportunities through tourism integration.</a:t>
          </a:r>
        </a:p>
      </dgm:t>
    </dgm:pt>
    <dgm:pt modelId="{D811E8C0-3ADC-4EAB-9EB1-0A9C1C231237}" type="parTrans" cxnId="{85AD096F-9954-4996-B94E-F65A2AD52C90}">
      <dgm:prSet/>
      <dgm:spPr/>
      <dgm:t>
        <a:bodyPr/>
        <a:lstStyle/>
        <a:p>
          <a:endParaRPr lang="en-IN"/>
        </a:p>
      </dgm:t>
    </dgm:pt>
    <dgm:pt modelId="{B4D28DAC-DF34-4886-B5B5-2E351AEA5678}" type="sibTrans" cxnId="{85AD096F-9954-4996-B94E-F65A2AD52C90}">
      <dgm:prSet/>
      <dgm:spPr/>
      <dgm:t>
        <a:bodyPr/>
        <a:lstStyle/>
        <a:p>
          <a:endParaRPr lang="en-IN"/>
        </a:p>
      </dgm:t>
    </dgm:pt>
    <dgm:pt modelId="{92AA9856-7C43-43F3-8B52-912A35F34BDE}">
      <dgm:prSet custT="1"/>
      <dgm:spPr/>
      <dgm:t>
        <a:bodyPr/>
        <a:lstStyle/>
        <a:p>
          <a:pPr algn="l">
            <a:buNone/>
          </a:pPr>
          <a:r>
            <a:rPr lang="en-IN" sz="900" dirty="0"/>
            <a:t> Create a permanent digital archive, safeguarding cultural assets for future generations.</a:t>
          </a:r>
        </a:p>
      </dgm:t>
    </dgm:pt>
    <dgm:pt modelId="{37317E1E-9C3E-465D-891E-4B89E9111930}" type="parTrans" cxnId="{FF48BFFD-8429-423D-ACED-75741D55971E}">
      <dgm:prSet/>
      <dgm:spPr/>
      <dgm:t>
        <a:bodyPr/>
        <a:lstStyle/>
        <a:p>
          <a:endParaRPr lang="en-IN"/>
        </a:p>
      </dgm:t>
    </dgm:pt>
    <dgm:pt modelId="{304A2B89-FD61-465D-859B-9184CD1C4B16}" type="sibTrans" cxnId="{FF48BFFD-8429-423D-ACED-75741D55971E}">
      <dgm:prSet/>
      <dgm:spPr/>
      <dgm:t>
        <a:bodyPr/>
        <a:lstStyle/>
        <a:p>
          <a:endParaRPr lang="en-IN"/>
        </a:p>
      </dgm:t>
    </dgm:pt>
    <dgm:pt modelId="{8E34AA26-698B-4A2D-ADE2-ED27F10B01E6}">
      <dgm:prSet phldrT="[Text]" custT="1"/>
      <dgm:spPr/>
      <dgm:t>
        <a:bodyPr/>
        <a:lstStyle/>
        <a:p>
          <a:pPr>
            <a:buNone/>
          </a:pPr>
          <a:r>
            <a:rPr lang="en-US" sz="800" dirty="0"/>
            <a:t> </a:t>
          </a:r>
          <a:r>
            <a:rPr lang="en-US" sz="900" dirty="0"/>
            <a:t>Drive economic growth by creating a more accessible and engaging destination for global travelers.</a:t>
          </a:r>
          <a:endParaRPr lang="en-IN" sz="900" dirty="0"/>
        </a:p>
      </dgm:t>
    </dgm:pt>
    <dgm:pt modelId="{9DE3CA02-95F3-4CFC-BEA4-3CC6BF2DA4F3}" type="parTrans" cxnId="{71C547A1-1750-454A-A38D-73ED28F39629}">
      <dgm:prSet/>
      <dgm:spPr/>
      <dgm:t>
        <a:bodyPr/>
        <a:lstStyle/>
        <a:p>
          <a:endParaRPr lang="en-IN"/>
        </a:p>
      </dgm:t>
    </dgm:pt>
    <dgm:pt modelId="{9BA2F3B5-465C-4C66-9A39-9EE35182CD17}" type="sibTrans" cxnId="{71C547A1-1750-454A-A38D-73ED28F39629}">
      <dgm:prSet/>
      <dgm:spPr/>
      <dgm:t>
        <a:bodyPr/>
        <a:lstStyle/>
        <a:p>
          <a:endParaRPr lang="en-IN"/>
        </a:p>
      </dgm:t>
    </dgm:pt>
    <dgm:pt modelId="{2B2F1F9E-5BBC-44D7-BC2C-8E2F0B11DB9F}" type="pres">
      <dgm:prSet presAssocID="{1643A78F-7C57-480F-AEAC-1759040B153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1A4B7BE-78EF-4F0A-84C5-BDAF5D283515}" type="pres">
      <dgm:prSet presAssocID="{A5C18172-50D2-42EE-B5FE-4B85B7A9A3CE}" presName="centerShape" presStyleLbl="node0" presStyleIdx="0" presStyleCnt="1"/>
      <dgm:spPr/>
    </dgm:pt>
    <dgm:pt modelId="{41D1B7D9-61F4-4B14-9140-1E77B6534B8D}" type="pres">
      <dgm:prSet presAssocID="{E615493F-976C-47C7-A9C2-91EBEDE23A72}" presName="node" presStyleLbl="node1" presStyleIdx="0" presStyleCnt="4" custScaleX="135947" custScaleY="108140" custRadScaleRad="97120" custRadScaleInc="-9960">
        <dgm:presLayoutVars>
          <dgm:bulletEnabled val="1"/>
        </dgm:presLayoutVars>
      </dgm:prSet>
      <dgm:spPr/>
    </dgm:pt>
    <dgm:pt modelId="{1534E055-05AB-4C76-9DF1-081B3EC04EF6}" type="pres">
      <dgm:prSet presAssocID="{E615493F-976C-47C7-A9C2-91EBEDE23A72}" presName="dummy" presStyleCnt="0"/>
      <dgm:spPr/>
    </dgm:pt>
    <dgm:pt modelId="{E7F6B8D7-CF49-442F-BD3B-EA53DEEB18C3}" type="pres">
      <dgm:prSet presAssocID="{AC259BBE-3102-41AD-A494-B741EBDE8DB1}" presName="sibTrans" presStyleLbl="sibTrans2D1" presStyleIdx="0" presStyleCnt="4"/>
      <dgm:spPr/>
    </dgm:pt>
    <dgm:pt modelId="{B62CA4C1-A871-43C3-B96D-78A1B3313523}" type="pres">
      <dgm:prSet presAssocID="{14403E06-05F7-4DAA-800C-F5921ED20706}" presName="node" presStyleLbl="node1" presStyleIdx="1" presStyleCnt="4" custScaleX="135947" custScaleY="120498" custRadScaleRad="104120" custRadScaleInc="-4209">
        <dgm:presLayoutVars>
          <dgm:bulletEnabled val="1"/>
        </dgm:presLayoutVars>
      </dgm:prSet>
      <dgm:spPr/>
    </dgm:pt>
    <dgm:pt modelId="{7DADE977-1CA4-4EF6-8A7E-39580E0C2D0C}" type="pres">
      <dgm:prSet presAssocID="{14403E06-05F7-4DAA-800C-F5921ED20706}" presName="dummy" presStyleCnt="0"/>
      <dgm:spPr/>
    </dgm:pt>
    <dgm:pt modelId="{3DE0904E-EEB1-476E-AA91-F1D4B642BC46}" type="pres">
      <dgm:prSet presAssocID="{083D5B0E-88D0-4BDE-8410-5919FD3D459D}" presName="sibTrans" presStyleLbl="sibTrans2D1" presStyleIdx="1" presStyleCnt="4"/>
      <dgm:spPr/>
    </dgm:pt>
    <dgm:pt modelId="{C9220975-E6C1-44DB-A5E2-87F5F15005A4}" type="pres">
      <dgm:prSet presAssocID="{41C458BA-C252-4E18-93B1-AF6DF8E90470}" presName="node" presStyleLbl="node1" presStyleIdx="2" presStyleCnt="4" custScaleX="135947" custScaleY="108140" custRadScaleRad="96421" custRadScaleInc="-4385">
        <dgm:presLayoutVars>
          <dgm:bulletEnabled val="1"/>
        </dgm:presLayoutVars>
      </dgm:prSet>
      <dgm:spPr/>
    </dgm:pt>
    <dgm:pt modelId="{DABF64FD-46D2-407E-8C3B-4DB57DF1B5BF}" type="pres">
      <dgm:prSet presAssocID="{41C458BA-C252-4E18-93B1-AF6DF8E90470}" presName="dummy" presStyleCnt="0"/>
      <dgm:spPr/>
    </dgm:pt>
    <dgm:pt modelId="{40148154-0636-410A-8B72-2891BA9CD0CE}" type="pres">
      <dgm:prSet presAssocID="{3E2D78FE-0881-44EC-938E-15C41F84AA98}" presName="sibTrans" presStyleLbl="sibTrans2D1" presStyleIdx="2" presStyleCnt="4"/>
      <dgm:spPr/>
    </dgm:pt>
    <dgm:pt modelId="{80FC9FAD-AD42-44C8-B1FF-B05EC4081556}" type="pres">
      <dgm:prSet presAssocID="{38234F27-E9A7-49F9-BB57-D252A59C4681}" presName="node" presStyleLbl="node1" presStyleIdx="3" presStyleCnt="4" custScaleX="145216" custScaleY="126678" custRadScaleRad="111645" custRadScaleInc="3925">
        <dgm:presLayoutVars>
          <dgm:bulletEnabled val="1"/>
        </dgm:presLayoutVars>
      </dgm:prSet>
      <dgm:spPr/>
    </dgm:pt>
    <dgm:pt modelId="{ED2BDE4F-92A6-42E0-9E00-A2A63705E7B4}" type="pres">
      <dgm:prSet presAssocID="{38234F27-E9A7-49F9-BB57-D252A59C4681}" presName="dummy" presStyleCnt="0"/>
      <dgm:spPr/>
    </dgm:pt>
    <dgm:pt modelId="{A7F14C5D-AF50-41D3-AD6E-3E735C0199D9}" type="pres">
      <dgm:prSet presAssocID="{1013B3B5-3D3B-4A0B-9EDC-2E934005459D}" presName="sibTrans" presStyleLbl="sibTrans2D1" presStyleIdx="3" presStyleCnt="4"/>
      <dgm:spPr/>
    </dgm:pt>
  </dgm:ptLst>
  <dgm:cxnLst>
    <dgm:cxn modelId="{931DBB14-324A-4102-A3D4-FB175F5F6902}" type="presOf" srcId="{083D5B0E-88D0-4BDE-8410-5919FD3D459D}" destId="{3DE0904E-EEB1-476E-AA91-F1D4B642BC46}" srcOrd="0" destOrd="0" presId="urn:microsoft.com/office/officeart/2005/8/layout/radial6"/>
    <dgm:cxn modelId="{6EDEE425-BA49-42F3-B949-CEAB25EBBC63}" type="presOf" srcId="{F52236B3-0F6F-4690-AAE4-91029ACD96A8}" destId="{80FC9FAD-AD42-44C8-B1FF-B05EC4081556}" srcOrd="0" destOrd="1" presId="urn:microsoft.com/office/officeart/2005/8/layout/radial6"/>
    <dgm:cxn modelId="{7A047626-717E-46CA-8F24-E9B41FC592AF}" srcId="{A5C18172-50D2-42EE-B5FE-4B85B7A9A3CE}" destId="{38234F27-E9A7-49F9-BB57-D252A59C4681}" srcOrd="3" destOrd="0" parTransId="{48F33159-A86D-4BA6-AB24-957421944754}" sibTransId="{1013B3B5-3D3B-4A0B-9EDC-2E934005459D}"/>
    <dgm:cxn modelId="{D460E643-3BA7-4530-86B3-AF323CF39F19}" type="presOf" srcId="{1643A78F-7C57-480F-AEAC-1759040B1533}" destId="{2B2F1F9E-5BBC-44D7-BC2C-8E2F0B11DB9F}" srcOrd="0" destOrd="0" presId="urn:microsoft.com/office/officeart/2005/8/layout/radial6"/>
    <dgm:cxn modelId="{3A6F7664-B9FD-4615-B967-85261BE0FB01}" type="presOf" srcId="{92AA9856-7C43-43F3-8B52-912A35F34BDE}" destId="{B62CA4C1-A871-43C3-B96D-78A1B3313523}" srcOrd="0" destOrd="1" presId="urn:microsoft.com/office/officeart/2005/8/layout/radial6"/>
    <dgm:cxn modelId="{85AD096F-9954-4996-B94E-F65A2AD52C90}" srcId="{41C458BA-C252-4E18-93B1-AF6DF8E90470}" destId="{4D6D5E59-A6C6-4C21-8B0F-3E7588EEC44D}" srcOrd="0" destOrd="0" parTransId="{D811E8C0-3ADC-4EAB-9EB1-0A9C1C231237}" sibTransId="{B4D28DAC-DF34-4886-B5B5-2E351AEA5678}"/>
    <dgm:cxn modelId="{C6A73D50-717D-4AAC-BD47-257897526E90}" type="presOf" srcId="{41C458BA-C252-4E18-93B1-AF6DF8E90470}" destId="{C9220975-E6C1-44DB-A5E2-87F5F15005A4}" srcOrd="0" destOrd="0" presId="urn:microsoft.com/office/officeart/2005/8/layout/radial6"/>
    <dgm:cxn modelId="{385AF253-F80D-49B5-8017-91EEBBDEDF97}" srcId="{1643A78F-7C57-480F-AEAC-1759040B1533}" destId="{A5C18172-50D2-42EE-B5FE-4B85B7A9A3CE}" srcOrd="0" destOrd="0" parTransId="{908FCF3A-93FE-4926-AC73-488377D6359A}" sibTransId="{3B2DA34F-6D76-4C5F-8B1D-2EC9BD29E1B9}"/>
    <dgm:cxn modelId="{30AA0958-5B74-4BB1-AB41-E24A43D6B683}" type="presOf" srcId="{E615493F-976C-47C7-A9C2-91EBEDE23A72}" destId="{41D1B7D9-61F4-4B14-9140-1E77B6534B8D}" srcOrd="0" destOrd="0" presId="urn:microsoft.com/office/officeart/2005/8/layout/radial6"/>
    <dgm:cxn modelId="{8FC6207D-6F35-4252-B6FB-0EA1E165F472}" type="presOf" srcId="{14403E06-05F7-4DAA-800C-F5921ED20706}" destId="{B62CA4C1-A871-43C3-B96D-78A1B3313523}" srcOrd="0" destOrd="0" presId="urn:microsoft.com/office/officeart/2005/8/layout/radial6"/>
    <dgm:cxn modelId="{39025C91-B88F-499B-AA0A-85DAD4EA6DC1}" srcId="{38234F27-E9A7-49F9-BB57-D252A59C4681}" destId="{F52236B3-0F6F-4690-AAE4-91029ACD96A8}" srcOrd="0" destOrd="0" parTransId="{335F1664-4DD2-4D73-9417-F0D99357D8AA}" sibTransId="{0B15A691-9BDF-4A05-BE15-691E30EDD4CC}"/>
    <dgm:cxn modelId="{71C547A1-1750-454A-A38D-73ED28F39629}" srcId="{E615493F-976C-47C7-A9C2-91EBEDE23A72}" destId="{8E34AA26-698B-4A2D-ADE2-ED27F10B01E6}" srcOrd="0" destOrd="0" parTransId="{9DE3CA02-95F3-4CFC-BEA4-3CC6BF2DA4F3}" sibTransId="{9BA2F3B5-465C-4C66-9A39-9EE35182CD17}"/>
    <dgm:cxn modelId="{72F19FB3-5CC2-41D3-8A3D-9D82F391BC71}" srcId="{A5C18172-50D2-42EE-B5FE-4B85B7A9A3CE}" destId="{14403E06-05F7-4DAA-800C-F5921ED20706}" srcOrd="1" destOrd="0" parTransId="{C367A6C7-86E5-4979-8DC1-CBEB85D49CE2}" sibTransId="{083D5B0E-88D0-4BDE-8410-5919FD3D459D}"/>
    <dgm:cxn modelId="{43B21BC3-FD3A-4BD0-8FF0-0862CCFE40EC}" type="presOf" srcId="{1013B3B5-3D3B-4A0B-9EDC-2E934005459D}" destId="{A7F14C5D-AF50-41D3-AD6E-3E735C0199D9}" srcOrd="0" destOrd="0" presId="urn:microsoft.com/office/officeart/2005/8/layout/radial6"/>
    <dgm:cxn modelId="{349A95C4-8BE8-4A48-88DA-D0129217FBE3}" type="presOf" srcId="{4D6D5E59-A6C6-4C21-8B0F-3E7588EEC44D}" destId="{C9220975-E6C1-44DB-A5E2-87F5F15005A4}" srcOrd="0" destOrd="1" presId="urn:microsoft.com/office/officeart/2005/8/layout/radial6"/>
    <dgm:cxn modelId="{91215ECB-B955-4173-BFD1-B6E3B102F7E2}" type="presOf" srcId="{A5C18172-50D2-42EE-B5FE-4B85B7A9A3CE}" destId="{11A4B7BE-78EF-4F0A-84C5-BDAF5D283515}" srcOrd="0" destOrd="0" presId="urn:microsoft.com/office/officeart/2005/8/layout/radial6"/>
    <dgm:cxn modelId="{3D68C2CE-9EB4-45C5-AB42-A8D07E90B0C5}" srcId="{A5C18172-50D2-42EE-B5FE-4B85B7A9A3CE}" destId="{41C458BA-C252-4E18-93B1-AF6DF8E90470}" srcOrd="2" destOrd="0" parTransId="{826C752E-9AAF-4069-86DA-2CE44788A466}" sibTransId="{3E2D78FE-0881-44EC-938E-15C41F84AA98}"/>
    <dgm:cxn modelId="{5EF02CE6-F64D-41D1-B676-C37B3EA7E6C4}" type="presOf" srcId="{8E34AA26-698B-4A2D-ADE2-ED27F10B01E6}" destId="{41D1B7D9-61F4-4B14-9140-1E77B6534B8D}" srcOrd="0" destOrd="1" presId="urn:microsoft.com/office/officeart/2005/8/layout/radial6"/>
    <dgm:cxn modelId="{074F5AEB-6186-471B-B66B-DC84171196E9}" type="presOf" srcId="{AC259BBE-3102-41AD-A494-B741EBDE8DB1}" destId="{E7F6B8D7-CF49-442F-BD3B-EA53DEEB18C3}" srcOrd="0" destOrd="0" presId="urn:microsoft.com/office/officeart/2005/8/layout/radial6"/>
    <dgm:cxn modelId="{ADD714EC-D053-4D27-AF8A-7FFAA8342DEE}" type="presOf" srcId="{3E2D78FE-0881-44EC-938E-15C41F84AA98}" destId="{40148154-0636-410A-8B72-2891BA9CD0CE}" srcOrd="0" destOrd="0" presId="urn:microsoft.com/office/officeart/2005/8/layout/radial6"/>
    <dgm:cxn modelId="{1C03E1EC-CF7F-45B6-B9A3-3712236F2738}" srcId="{A5C18172-50D2-42EE-B5FE-4B85B7A9A3CE}" destId="{E615493F-976C-47C7-A9C2-91EBEDE23A72}" srcOrd="0" destOrd="0" parTransId="{5F87BD91-8835-4782-BF9D-5C882CECC656}" sibTransId="{AC259BBE-3102-41AD-A494-B741EBDE8DB1}"/>
    <dgm:cxn modelId="{FF48BFFD-8429-423D-ACED-75741D55971E}" srcId="{14403E06-05F7-4DAA-800C-F5921ED20706}" destId="{92AA9856-7C43-43F3-8B52-912A35F34BDE}" srcOrd="0" destOrd="0" parTransId="{37317E1E-9C3E-465D-891E-4B89E9111930}" sibTransId="{304A2B89-FD61-465D-859B-9184CD1C4B16}"/>
    <dgm:cxn modelId="{60CF2CFF-3979-4850-9BAB-DB6FE1E48A1A}" type="presOf" srcId="{38234F27-E9A7-49F9-BB57-D252A59C4681}" destId="{80FC9FAD-AD42-44C8-B1FF-B05EC4081556}" srcOrd="0" destOrd="0" presId="urn:microsoft.com/office/officeart/2005/8/layout/radial6"/>
    <dgm:cxn modelId="{D67BBE69-4838-448A-962B-C40FAACA0C51}" type="presParOf" srcId="{2B2F1F9E-5BBC-44D7-BC2C-8E2F0B11DB9F}" destId="{11A4B7BE-78EF-4F0A-84C5-BDAF5D283515}" srcOrd="0" destOrd="0" presId="urn:microsoft.com/office/officeart/2005/8/layout/radial6"/>
    <dgm:cxn modelId="{0417A83C-EC85-43A7-8008-AD8063BF3A77}" type="presParOf" srcId="{2B2F1F9E-5BBC-44D7-BC2C-8E2F0B11DB9F}" destId="{41D1B7D9-61F4-4B14-9140-1E77B6534B8D}" srcOrd="1" destOrd="0" presId="urn:microsoft.com/office/officeart/2005/8/layout/radial6"/>
    <dgm:cxn modelId="{1174D501-6F68-4968-9615-B29BBF5BD029}" type="presParOf" srcId="{2B2F1F9E-5BBC-44D7-BC2C-8E2F0B11DB9F}" destId="{1534E055-05AB-4C76-9DF1-081B3EC04EF6}" srcOrd="2" destOrd="0" presId="urn:microsoft.com/office/officeart/2005/8/layout/radial6"/>
    <dgm:cxn modelId="{7B71D0CC-0B7A-48D5-8819-9230E0A9BB54}" type="presParOf" srcId="{2B2F1F9E-5BBC-44D7-BC2C-8E2F0B11DB9F}" destId="{E7F6B8D7-CF49-442F-BD3B-EA53DEEB18C3}" srcOrd="3" destOrd="0" presId="urn:microsoft.com/office/officeart/2005/8/layout/radial6"/>
    <dgm:cxn modelId="{7BF050AB-2BDE-4ACB-86F1-AB7A7EEA9A63}" type="presParOf" srcId="{2B2F1F9E-5BBC-44D7-BC2C-8E2F0B11DB9F}" destId="{B62CA4C1-A871-43C3-B96D-78A1B3313523}" srcOrd="4" destOrd="0" presId="urn:microsoft.com/office/officeart/2005/8/layout/radial6"/>
    <dgm:cxn modelId="{8C5940FD-D00E-445B-B6D8-33138C6CA95E}" type="presParOf" srcId="{2B2F1F9E-5BBC-44D7-BC2C-8E2F0B11DB9F}" destId="{7DADE977-1CA4-4EF6-8A7E-39580E0C2D0C}" srcOrd="5" destOrd="0" presId="urn:microsoft.com/office/officeart/2005/8/layout/radial6"/>
    <dgm:cxn modelId="{0A2810F7-8C86-471F-A8EC-15CE7669C16C}" type="presParOf" srcId="{2B2F1F9E-5BBC-44D7-BC2C-8E2F0B11DB9F}" destId="{3DE0904E-EEB1-476E-AA91-F1D4B642BC46}" srcOrd="6" destOrd="0" presId="urn:microsoft.com/office/officeart/2005/8/layout/radial6"/>
    <dgm:cxn modelId="{4BCCCCF4-C224-4202-BAA5-E7A5AA5172DB}" type="presParOf" srcId="{2B2F1F9E-5BBC-44D7-BC2C-8E2F0B11DB9F}" destId="{C9220975-E6C1-44DB-A5E2-87F5F15005A4}" srcOrd="7" destOrd="0" presId="urn:microsoft.com/office/officeart/2005/8/layout/radial6"/>
    <dgm:cxn modelId="{6F918A18-960E-4620-8CA2-4BE913C2598B}" type="presParOf" srcId="{2B2F1F9E-5BBC-44D7-BC2C-8E2F0B11DB9F}" destId="{DABF64FD-46D2-407E-8C3B-4DB57DF1B5BF}" srcOrd="8" destOrd="0" presId="urn:microsoft.com/office/officeart/2005/8/layout/radial6"/>
    <dgm:cxn modelId="{E9DD45A6-C507-4EB6-8493-C9960F4603F4}" type="presParOf" srcId="{2B2F1F9E-5BBC-44D7-BC2C-8E2F0B11DB9F}" destId="{40148154-0636-410A-8B72-2891BA9CD0CE}" srcOrd="9" destOrd="0" presId="urn:microsoft.com/office/officeart/2005/8/layout/radial6"/>
    <dgm:cxn modelId="{9C4C368E-787E-4F58-9B79-85AEFBDAA48E}" type="presParOf" srcId="{2B2F1F9E-5BBC-44D7-BC2C-8E2F0B11DB9F}" destId="{80FC9FAD-AD42-44C8-B1FF-B05EC4081556}" srcOrd="10" destOrd="0" presId="urn:microsoft.com/office/officeart/2005/8/layout/radial6"/>
    <dgm:cxn modelId="{79DA120F-0E5A-410E-9324-2B351580F829}" type="presParOf" srcId="{2B2F1F9E-5BBC-44D7-BC2C-8E2F0B11DB9F}" destId="{ED2BDE4F-92A6-42E0-9E00-A2A63705E7B4}" srcOrd="11" destOrd="0" presId="urn:microsoft.com/office/officeart/2005/8/layout/radial6"/>
    <dgm:cxn modelId="{69CF83B7-E0C5-410D-8E80-C0136497B68B}" type="presParOf" srcId="{2B2F1F9E-5BBC-44D7-BC2C-8E2F0B11DB9F}" destId="{A7F14C5D-AF50-41D3-AD6E-3E735C0199D9}" srcOrd="12" destOrd="0" presId="urn:microsoft.com/office/officeart/2005/8/layout/radial6"/>
  </dgm:cxnLst>
  <dgm:bg>
    <a:blipFill dpi="0" rotWithShape="1">
      <a:blip xmlns:r="http://schemas.openxmlformats.org/officeDocument/2006/relationships" r:embed="rId1">
        <a:alphaModFix amt="80000"/>
      </a:blip>
      <a:srcRect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8C5613-3E46-4599-AF65-4D2A9C10A9F9}" type="doc">
      <dgm:prSet loTypeId="urn:microsoft.com/office/officeart/2009/3/layout/FramedTextPicture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CAB38C1-3234-4791-ACD7-3554568AE2D2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Our vision is to build a bridge between Sikkim's ancient wisdom and the digital future, fostering global appreciation and ensuring this priceless heritage thrives.</a:t>
          </a:r>
          <a:endParaRPr lang="en-IN" dirty="0"/>
        </a:p>
      </dgm:t>
    </dgm:pt>
    <dgm:pt modelId="{58877D95-5F31-4FC7-81E6-24B20DA95BE6}" type="parTrans" cxnId="{3793C1D2-A754-4A49-BADC-F2B498C3EAE8}">
      <dgm:prSet/>
      <dgm:spPr/>
      <dgm:t>
        <a:bodyPr/>
        <a:lstStyle/>
        <a:p>
          <a:endParaRPr lang="en-IN"/>
        </a:p>
      </dgm:t>
    </dgm:pt>
    <dgm:pt modelId="{370A633C-960D-4AAD-AC5B-A090BBC3BEA2}" type="sibTrans" cxnId="{3793C1D2-A754-4A49-BADC-F2B498C3EAE8}">
      <dgm:prSet/>
      <dgm:spPr/>
      <dgm:t>
        <a:bodyPr/>
        <a:lstStyle/>
        <a:p>
          <a:endParaRPr lang="en-IN"/>
        </a:p>
      </dgm:t>
    </dgm:pt>
    <dgm:pt modelId="{AFD89D61-0628-47A2-887D-61767B40D974}" type="pres">
      <dgm:prSet presAssocID="{828C5613-3E46-4599-AF65-4D2A9C10A9F9}" presName="Name0" presStyleCnt="0">
        <dgm:presLayoutVars>
          <dgm:chMax/>
          <dgm:chPref/>
          <dgm:dir/>
        </dgm:presLayoutVars>
      </dgm:prSet>
      <dgm:spPr/>
    </dgm:pt>
    <dgm:pt modelId="{276D5017-5669-4A78-B6C1-2B3A3B1F11D1}" type="pres">
      <dgm:prSet presAssocID="{ECAB38C1-3234-4791-ACD7-3554568AE2D2}" presName="composite" presStyleCnt="0">
        <dgm:presLayoutVars>
          <dgm:chMax/>
          <dgm:chPref/>
        </dgm:presLayoutVars>
      </dgm:prSet>
      <dgm:spPr/>
    </dgm:pt>
    <dgm:pt modelId="{40AAB996-CE47-4BE0-A678-63D06DC5459E}" type="pres">
      <dgm:prSet presAssocID="{ECAB38C1-3234-4791-ACD7-3554568AE2D2}" presName="Image" presStyleLbl="bgImgPlace1" presStyleIdx="0" presStyleCnt="1" custScaleX="125736" custScaleY="143408" custLinFactNeighborX="-17849" custLinFactNeighborY="-21232"/>
      <dgm:spPr>
        <a:blipFill rotWithShape="1">
          <a:blip xmlns:r="http://schemas.openxmlformats.org/officeDocument/2006/relationships" r:embed="rId1"/>
          <a:srcRect/>
          <a:stretch>
            <a:fillRect l="-30000" r="-30000"/>
          </a:stretch>
        </a:blipFill>
      </dgm:spPr>
    </dgm:pt>
    <dgm:pt modelId="{EA610941-E4D9-405D-8B93-CB2214649873}" type="pres">
      <dgm:prSet presAssocID="{ECAB38C1-3234-4791-ACD7-3554568AE2D2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BA3B7F94-4FB8-4363-8707-434B59E337C7}" type="pres">
      <dgm:prSet presAssocID="{ECAB38C1-3234-4791-ACD7-3554568AE2D2}" presName="tlFrame" presStyleLbl="node1" presStyleIdx="0" presStyleCnt="4" custLinFactNeighborY="0"/>
      <dgm:spPr/>
    </dgm:pt>
    <dgm:pt modelId="{2C74C063-48FF-436D-A92C-4DA4D914016B}" type="pres">
      <dgm:prSet presAssocID="{ECAB38C1-3234-4791-ACD7-3554568AE2D2}" presName="trFrame" presStyleLbl="node1" presStyleIdx="1" presStyleCnt="4"/>
      <dgm:spPr/>
    </dgm:pt>
    <dgm:pt modelId="{9593F3E8-CDD3-494C-A9A2-719A167E1CED}" type="pres">
      <dgm:prSet presAssocID="{ECAB38C1-3234-4791-ACD7-3554568AE2D2}" presName="blFrame" presStyleLbl="node1" presStyleIdx="2" presStyleCnt="4" custLinFactNeighborY="0"/>
      <dgm:spPr/>
    </dgm:pt>
    <dgm:pt modelId="{7649525D-E8A4-4E13-AAAF-621517D71FD8}" type="pres">
      <dgm:prSet presAssocID="{ECAB38C1-3234-4791-ACD7-3554568AE2D2}" presName="brFrame" presStyleLbl="node1" presStyleIdx="3" presStyleCnt="4"/>
      <dgm:spPr/>
    </dgm:pt>
  </dgm:ptLst>
  <dgm:cxnLst>
    <dgm:cxn modelId="{37F1D1A3-CA9E-421C-B34D-31EDE4F23C67}" type="presOf" srcId="{828C5613-3E46-4599-AF65-4D2A9C10A9F9}" destId="{AFD89D61-0628-47A2-887D-61767B40D974}" srcOrd="0" destOrd="0" presId="urn:microsoft.com/office/officeart/2009/3/layout/FramedTextPicture"/>
    <dgm:cxn modelId="{371790CD-E7DD-4490-BFD6-60BF0D11EC00}" type="presOf" srcId="{ECAB38C1-3234-4791-ACD7-3554568AE2D2}" destId="{EA610941-E4D9-405D-8B93-CB2214649873}" srcOrd="0" destOrd="0" presId="urn:microsoft.com/office/officeart/2009/3/layout/FramedTextPicture"/>
    <dgm:cxn modelId="{3793C1D2-A754-4A49-BADC-F2B498C3EAE8}" srcId="{828C5613-3E46-4599-AF65-4D2A9C10A9F9}" destId="{ECAB38C1-3234-4791-ACD7-3554568AE2D2}" srcOrd="0" destOrd="0" parTransId="{58877D95-5F31-4FC7-81E6-24B20DA95BE6}" sibTransId="{370A633C-960D-4AAD-AC5B-A090BBC3BEA2}"/>
    <dgm:cxn modelId="{66988573-4EA4-41A9-9085-B4924FBD707C}" type="presParOf" srcId="{AFD89D61-0628-47A2-887D-61767B40D974}" destId="{276D5017-5669-4A78-B6C1-2B3A3B1F11D1}" srcOrd="0" destOrd="0" presId="urn:microsoft.com/office/officeart/2009/3/layout/FramedTextPicture"/>
    <dgm:cxn modelId="{06C3BA0F-673B-42B1-8D9A-D37EAB04DFB3}" type="presParOf" srcId="{276D5017-5669-4A78-B6C1-2B3A3B1F11D1}" destId="{40AAB996-CE47-4BE0-A678-63D06DC5459E}" srcOrd="0" destOrd="0" presId="urn:microsoft.com/office/officeart/2009/3/layout/FramedTextPicture"/>
    <dgm:cxn modelId="{555FBCCE-7207-4CAA-82DC-11BB3B729F61}" type="presParOf" srcId="{276D5017-5669-4A78-B6C1-2B3A3B1F11D1}" destId="{EA610941-E4D9-405D-8B93-CB2214649873}" srcOrd="1" destOrd="0" presId="urn:microsoft.com/office/officeart/2009/3/layout/FramedTextPicture"/>
    <dgm:cxn modelId="{81493572-925D-48D5-A206-21378551C92D}" type="presParOf" srcId="{276D5017-5669-4A78-B6C1-2B3A3B1F11D1}" destId="{BA3B7F94-4FB8-4363-8707-434B59E337C7}" srcOrd="2" destOrd="0" presId="urn:microsoft.com/office/officeart/2009/3/layout/FramedTextPicture"/>
    <dgm:cxn modelId="{5809ABDC-76AE-491C-82D6-29ED56097B23}" type="presParOf" srcId="{276D5017-5669-4A78-B6C1-2B3A3B1F11D1}" destId="{2C74C063-48FF-436D-A92C-4DA4D914016B}" srcOrd="3" destOrd="0" presId="urn:microsoft.com/office/officeart/2009/3/layout/FramedTextPicture"/>
    <dgm:cxn modelId="{CCE8A502-841F-482C-9721-39F8DA1525FF}" type="presParOf" srcId="{276D5017-5669-4A78-B6C1-2B3A3B1F11D1}" destId="{9593F3E8-CDD3-494C-A9A2-719A167E1CED}" srcOrd="4" destOrd="0" presId="urn:microsoft.com/office/officeart/2009/3/layout/FramedTextPicture"/>
    <dgm:cxn modelId="{6588F47C-7300-4046-9B05-A4B98FEAF8EF}" type="presParOf" srcId="{276D5017-5669-4A78-B6C1-2B3A3B1F11D1}" destId="{7649525D-E8A4-4E13-AAAF-621517D71FD8}" srcOrd="5" destOrd="0" presId="urn:microsoft.com/office/officeart/2009/3/layout/FramedTextPicture"/>
  </dgm:cxnLst>
  <dgm:bg>
    <a:blipFill dpi="0" rotWithShape="1">
      <a:blip xmlns:r="http://schemas.openxmlformats.org/officeDocument/2006/relationships" r:embed="rId2">
        <a:alphaModFix amt="80000"/>
        <a:extLst>
          <a:ext uri="{837473B0-CC2E-450A-ABE3-18F120FF3D39}">
            <a1611:picAttrSrcUrl xmlns:a1611="http://schemas.microsoft.com/office/drawing/2016/11/main" r:id="rId3"/>
          </a:ext>
        </a:extLst>
      </a:blip>
      <a:srcRect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6F01B-2369-472E-B729-8CEE7D1CB6A4}">
      <dsp:nvSpPr>
        <dsp:cNvPr id="0" name=""/>
        <dsp:cNvSpPr/>
      </dsp:nvSpPr>
      <dsp:spPr>
        <a:xfrm>
          <a:off x="1682375" y="298922"/>
          <a:ext cx="2270761" cy="2270761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u="sng" kern="1200" dirty="0"/>
            <a:t>Rich Heritage, Limited Access</a:t>
          </a:r>
          <a:r>
            <a:rPr lang="en-US" sz="1100" u="sng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Sikkim's 200+ historic monasteries are treasures of culture and spirituality, yet remain largely inaccessible to the world.</a:t>
          </a:r>
          <a:endParaRPr lang="en-IN" sz="1100" kern="1200" dirty="0"/>
        </a:p>
      </dsp:txBody>
      <dsp:txXfrm>
        <a:off x="2347465" y="964012"/>
        <a:ext cx="1605671" cy="1605671"/>
      </dsp:txXfrm>
    </dsp:sp>
    <dsp:sp modelId="{7E7906C0-1DC8-4F45-91B7-F3E81B7616CA}">
      <dsp:nvSpPr>
        <dsp:cNvPr id="0" name=""/>
        <dsp:cNvSpPr/>
      </dsp:nvSpPr>
      <dsp:spPr>
        <a:xfrm rot="5400000">
          <a:off x="4058022" y="298922"/>
          <a:ext cx="2270761" cy="2270761"/>
        </a:xfrm>
        <a:prstGeom prst="pieWedge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50000"/>
                <a:satMod val="300000"/>
              </a:schemeClr>
            </a:gs>
            <a:gs pos="35000">
              <a:schemeClr val="accent2">
                <a:hueOff val="1560506"/>
                <a:satOff val="-1946"/>
                <a:lumOff val="458"/>
                <a:alphaOff val="0"/>
                <a:tint val="37000"/>
                <a:satMod val="30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Fragmented Digital Presence</a:t>
          </a:r>
          <a:r>
            <a:rPr lang="en-US" sz="1100" u="sng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Existing digital records are scattered and incomplete, failing to provide a unified view of this rich heritage.</a:t>
          </a:r>
        </a:p>
      </dsp:txBody>
      <dsp:txXfrm rot="-5400000">
        <a:off x="4058022" y="964012"/>
        <a:ext cx="1605671" cy="1605671"/>
      </dsp:txXfrm>
    </dsp:sp>
    <dsp:sp modelId="{EFFB322E-82B2-4816-9B0D-DE5BE45C669A}">
      <dsp:nvSpPr>
        <dsp:cNvPr id="0" name=""/>
        <dsp:cNvSpPr/>
      </dsp:nvSpPr>
      <dsp:spPr>
        <a:xfrm rot="10800000">
          <a:off x="4058022" y="2674569"/>
          <a:ext cx="2270761" cy="2270761"/>
        </a:xfrm>
        <a:prstGeom prst="pieWedge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50000"/>
                <a:satMod val="300000"/>
              </a:schemeClr>
            </a:gs>
            <a:gs pos="35000">
              <a:schemeClr val="accent2">
                <a:hueOff val="3121013"/>
                <a:satOff val="-3893"/>
                <a:lumOff val="915"/>
                <a:alphaOff val="0"/>
                <a:tint val="37000"/>
                <a:satMod val="30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  </a:t>
          </a:r>
          <a:r>
            <a:rPr lang="en-US" sz="1100" b="1" u="sng" kern="1200" dirty="0"/>
            <a:t>A Gap in Tourism</a:t>
          </a:r>
          <a:r>
            <a:rPr lang="en-US" sz="1100" kern="1200" dirty="0"/>
            <a:t> </a:t>
          </a:r>
        </a:p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lack of immersive digital tools limits exploration for tourists and researchers, capping tourism and academic interest.</a:t>
          </a:r>
        </a:p>
      </dsp:txBody>
      <dsp:txXfrm rot="10800000">
        <a:off x="4058022" y="2674569"/>
        <a:ext cx="1605671" cy="1605671"/>
      </dsp:txXfrm>
    </dsp:sp>
    <dsp:sp modelId="{AE926FBD-8CEA-4B84-9211-B55A36324CF4}">
      <dsp:nvSpPr>
        <dsp:cNvPr id="0" name=""/>
        <dsp:cNvSpPr/>
      </dsp:nvSpPr>
      <dsp:spPr>
        <a:xfrm rot="16200000">
          <a:off x="1682375" y="2674569"/>
          <a:ext cx="2270761" cy="2270761"/>
        </a:xfrm>
        <a:prstGeom prst="pieWedg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The Urgent Need</a:t>
          </a:r>
          <a:r>
            <a:rPr lang="en-US" sz="1100" b="1" kern="1200" dirty="0"/>
            <a:t> 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A centralized digital platform is essential to unlock, preserve, and globally showcase Sikkim's monastic legacy.</a:t>
          </a:r>
        </a:p>
      </dsp:txBody>
      <dsp:txXfrm rot="5400000">
        <a:off x="2347465" y="2674569"/>
        <a:ext cx="1605671" cy="1605671"/>
      </dsp:txXfrm>
    </dsp:sp>
    <dsp:sp modelId="{D0EA1105-7C44-4270-9A7C-27820AAEF812}">
      <dsp:nvSpPr>
        <dsp:cNvPr id="0" name=""/>
        <dsp:cNvSpPr/>
      </dsp:nvSpPr>
      <dsp:spPr>
        <a:xfrm>
          <a:off x="3613572" y="2150143"/>
          <a:ext cx="784015" cy="681752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69A52619-AC61-4C5C-A06A-813DE06898F7}">
      <dsp:nvSpPr>
        <dsp:cNvPr id="0" name=""/>
        <dsp:cNvSpPr/>
      </dsp:nvSpPr>
      <dsp:spPr>
        <a:xfrm rot="10800000">
          <a:off x="3613572" y="2412356"/>
          <a:ext cx="784015" cy="681752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36C96-5198-4B2C-BC59-226B68A6CB6C}">
      <dsp:nvSpPr>
        <dsp:cNvPr id="0" name=""/>
        <dsp:cNvSpPr/>
      </dsp:nvSpPr>
      <dsp:spPr>
        <a:xfrm>
          <a:off x="871670" y="0"/>
          <a:ext cx="2903123" cy="290326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Data Acquisition:</a:t>
          </a:r>
          <a:endParaRPr lang="en-IN" sz="1400" u="sng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 </a:t>
          </a:r>
          <a:r>
            <a:rPr lang="en-IN" sz="1200" kern="1200" dirty="0"/>
            <a:t>High-fidelity 360° cameras, drones, and high-resolution scanners to capture visuals and digitize artifacts</a:t>
          </a:r>
          <a:r>
            <a:rPr lang="en-IN" sz="900" kern="1200" dirty="0"/>
            <a:t>.</a:t>
          </a:r>
        </a:p>
      </dsp:txBody>
      <dsp:txXfrm>
        <a:off x="1296823" y="425174"/>
        <a:ext cx="2052817" cy="2052921"/>
      </dsp:txXfrm>
    </dsp:sp>
    <dsp:sp modelId="{E8A4CDBA-637F-4F9D-B21D-C14271D9B4EB}">
      <dsp:nvSpPr>
        <dsp:cNvPr id="0" name=""/>
        <dsp:cNvSpPr/>
      </dsp:nvSpPr>
      <dsp:spPr>
        <a:xfrm>
          <a:off x="2379623" y="1871059"/>
          <a:ext cx="2903123" cy="2903269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Web &amp; Mobile:</a:t>
          </a:r>
          <a:r>
            <a:rPr lang="en-IN" sz="1400" u="sng" kern="1200" dirty="0"/>
            <a:t> </a:t>
          </a:r>
          <a:r>
            <a:rPr lang="en-IN" sz="1200" b="1" kern="1200" dirty="0"/>
            <a:t>React/Vue.js</a:t>
          </a:r>
          <a:r>
            <a:rPr lang="en-IN" sz="1200" kern="1200" dirty="0"/>
            <a:t> for a dynamic web experience; </a:t>
          </a:r>
          <a:r>
            <a:rPr lang="en-IN" sz="1200" b="1" kern="1200" dirty="0"/>
            <a:t>React Native/Flutter</a:t>
          </a:r>
          <a:r>
            <a:rPr lang="en-IN" sz="1200" kern="1200" dirty="0"/>
            <a:t> for cross-platform mobile apps</a:t>
          </a:r>
          <a:r>
            <a:rPr lang="en-IN" sz="1400" kern="1200" dirty="0"/>
            <a:t>.</a:t>
          </a:r>
        </a:p>
      </dsp:txBody>
      <dsp:txXfrm>
        <a:off x="2804776" y="2296233"/>
        <a:ext cx="2052817" cy="2052921"/>
      </dsp:txXfrm>
    </dsp:sp>
    <dsp:sp modelId="{EA8E3D38-B061-46DD-8EE4-316A81B492D3}">
      <dsp:nvSpPr>
        <dsp:cNvPr id="0" name=""/>
        <dsp:cNvSpPr/>
      </dsp:nvSpPr>
      <dsp:spPr>
        <a:xfrm>
          <a:off x="3887577" y="0"/>
          <a:ext cx="2903123" cy="290326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Backend &amp; Database:</a:t>
          </a:r>
          <a:r>
            <a:rPr lang="en-IN" sz="1200" kern="1200" dirty="0"/>
            <a:t> </a:t>
          </a:r>
          <a:r>
            <a:rPr lang="en-IN" sz="1200" b="1" kern="1200" dirty="0"/>
            <a:t>Node.js/Python</a:t>
          </a:r>
          <a:r>
            <a:rPr lang="en-IN" sz="1200" kern="1200" dirty="0"/>
            <a:t> backend with a </a:t>
          </a:r>
          <a:r>
            <a:rPr lang="en-IN" sz="1200" b="1" kern="1200" dirty="0"/>
            <a:t>PostgreSQL/MongoDB</a:t>
          </a:r>
          <a:r>
            <a:rPr lang="en-IN" sz="1200" kern="1200" dirty="0"/>
            <a:t> database to manage data efficiently.</a:t>
          </a:r>
        </a:p>
      </dsp:txBody>
      <dsp:txXfrm>
        <a:off x="4312730" y="425174"/>
        <a:ext cx="2052817" cy="2052921"/>
      </dsp:txXfrm>
    </dsp:sp>
    <dsp:sp modelId="{55549F72-259D-4951-A78A-C92526BCA886}">
      <dsp:nvSpPr>
        <dsp:cNvPr id="0" name=""/>
        <dsp:cNvSpPr/>
      </dsp:nvSpPr>
      <dsp:spPr>
        <a:xfrm>
          <a:off x="5426855" y="1871059"/>
          <a:ext cx="2903123" cy="2903269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AI-Powered Search:</a:t>
          </a:r>
          <a:r>
            <a:rPr lang="en-IN" sz="1400" kern="1200" dirty="0"/>
            <a:t> </a:t>
          </a:r>
          <a:r>
            <a:rPr lang="en-IN" sz="1200" b="1" kern="1200" dirty="0"/>
            <a:t>Computer Vision</a:t>
          </a:r>
          <a:r>
            <a:rPr lang="en-IN" sz="1200" kern="1200" dirty="0"/>
            <a:t> and </a:t>
          </a:r>
          <a:r>
            <a:rPr lang="en-IN" sz="1200" b="1" kern="1200" dirty="0"/>
            <a:t>NLP</a:t>
          </a:r>
          <a:r>
            <a:rPr lang="en-IN" sz="1200" kern="1200" dirty="0"/>
            <a:t> models for intelligent search and tagging within the digital archives.</a:t>
          </a:r>
        </a:p>
      </dsp:txBody>
      <dsp:txXfrm>
        <a:off x="5852008" y="2296233"/>
        <a:ext cx="2052817" cy="2052921"/>
      </dsp:txXfrm>
    </dsp:sp>
    <dsp:sp modelId="{12054D1B-3DA0-4177-BE46-A4453D472609}">
      <dsp:nvSpPr>
        <dsp:cNvPr id="0" name=""/>
        <dsp:cNvSpPr/>
      </dsp:nvSpPr>
      <dsp:spPr>
        <a:xfrm>
          <a:off x="6903483" y="0"/>
          <a:ext cx="2903123" cy="2903269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Immersive Experience:</a:t>
          </a:r>
          <a:r>
            <a:rPr lang="en-IN" sz="1400" u="sng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Web-based 360° viewers with potential for future VR/AR integration</a:t>
          </a:r>
          <a:r>
            <a:rPr lang="en-IN" sz="1400" kern="1200" dirty="0"/>
            <a:t>.</a:t>
          </a:r>
        </a:p>
      </dsp:txBody>
      <dsp:txXfrm>
        <a:off x="7328636" y="425174"/>
        <a:ext cx="2052817" cy="2052921"/>
      </dsp:txXfrm>
    </dsp:sp>
    <dsp:sp modelId="{91668747-B1BE-4362-A3F7-EF0A88C433F5}">
      <dsp:nvSpPr>
        <dsp:cNvPr id="0" name=""/>
        <dsp:cNvSpPr/>
      </dsp:nvSpPr>
      <dsp:spPr>
        <a:xfrm>
          <a:off x="8411437" y="1871059"/>
          <a:ext cx="2903123" cy="290326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Cloud Infrastructure:</a:t>
          </a:r>
          <a:r>
            <a:rPr lang="en-IN" sz="1400" kern="1200" dirty="0"/>
            <a:t> </a:t>
          </a:r>
          <a:r>
            <a:rPr lang="en-IN" sz="1200" kern="1200" dirty="0"/>
            <a:t>Deployed on </a:t>
          </a:r>
          <a:r>
            <a:rPr lang="en-IN" sz="1200" b="1" kern="1200" dirty="0"/>
            <a:t>AWS/Azure</a:t>
          </a:r>
          <a:r>
            <a:rPr lang="en-IN" sz="1200" kern="1200" dirty="0"/>
            <a:t> for scalability, reliability, and global content delivery.</a:t>
          </a:r>
        </a:p>
      </dsp:txBody>
      <dsp:txXfrm>
        <a:off x="8836590" y="2296233"/>
        <a:ext cx="2052817" cy="2052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7D8AB-485D-4F92-8BC2-65261EA226FF}">
      <dsp:nvSpPr>
        <dsp:cNvPr id="0" name=""/>
        <dsp:cNvSpPr/>
      </dsp:nvSpPr>
      <dsp:spPr>
        <a:xfrm>
          <a:off x="10721993" y="3052723"/>
          <a:ext cx="91440" cy="568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7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2246A-79A4-40C3-A237-F49A44622D5B}">
      <dsp:nvSpPr>
        <dsp:cNvPr id="0" name=""/>
        <dsp:cNvSpPr/>
      </dsp:nvSpPr>
      <dsp:spPr>
        <a:xfrm>
          <a:off x="5987354" y="1242162"/>
          <a:ext cx="4780358" cy="56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589"/>
              </a:lnTo>
              <a:lnTo>
                <a:pt x="4780358" y="387589"/>
              </a:lnTo>
              <a:lnTo>
                <a:pt x="4780358" y="5687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457ED-E6D5-4D38-8014-4A06AEE9FD1A}">
      <dsp:nvSpPr>
        <dsp:cNvPr id="0" name=""/>
        <dsp:cNvSpPr/>
      </dsp:nvSpPr>
      <dsp:spPr>
        <a:xfrm>
          <a:off x="8331814" y="3052723"/>
          <a:ext cx="91440" cy="568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7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9B3BB-71C8-49DE-8977-90B8D6E58DA2}">
      <dsp:nvSpPr>
        <dsp:cNvPr id="0" name=""/>
        <dsp:cNvSpPr/>
      </dsp:nvSpPr>
      <dsp:spPr>
        <a:xfrm>
          <a:off x="5987354" y="1242162"/>
          <a:ext cx="2390179" cy="56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589"/>
              </a:lnTo>
              <a:lnTo>
                <a:pt x="2390179" y="387589"/>
              </a:lnTo>
              <a:lnTo>
                <a:pt x="2390179" y="5687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9311E-7CBF-4CE1-9D06-7DB3977EEDDA}">
      <dsp:nvSpPr>
        <dsp:cNvPr id="0" name=""/>
        <dsp:cNvSpPr/>
      </dsp:nvSpPr>
      <dsp:spPr>
        <a:xfrm>
          <a:off x="5941634" y="3052723"/>
          <a:ext cx="91440" cy="568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7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DA6AF-E36C-4217-9345-8FF42E319493}">
      <dsp:nvSpPr>
        <dsp:cNvPr id="0" name=""/>
        <dsp:cNvSpPr/>
      </dsp:nvSpPr>
      <dsp:spPr>
        <a:xfrm>
          <a:off x="5941634" y="1242162"/>
          <a:ext cx="91440" cy="568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7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EE7B0-A15A-4621-87EC-B2206BD777EB}">
      <dsp:nvSpPr>
        <dsp:cNvPr id="0" name=""/>
        <dsp:cNvSpPr/>
      </dsp:nvSpPr>
      <dsp:spPr>
        <a:xfrm>
          <a:off x="3551455" y="3052723"/>
          <a:ext cx="91440" cy="568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7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37718-2023-4448-A81F-D15DA3A81795}">
      <dsp:nvSpPr>
        <dsp:cNvPr id="0" name=""/>
        <dsp:cNvSpPr/>
      </dsp:nvSpPr>
      <dsp:spPr>
        <a:xfrm>
          <a:off x="3597175" y="1242162"/>
          <a:ext cx="2390179" cy="568754"/>
        </a:xfrm>
        <a:custGeom>
          <a:avLst/>
          <a:gdLst/>
          <a:ahLst/>
          <a:cxnLst/>
          <a:rect l="0" t="0" r="0" b="0"/>
          <a:pathLst>
            <a:path>
              <a:moveTo>
                <a:pt x="2390179" y="0"/>
              </a:moveTo>
              <a:lnTo>
                <a:pt x="2390179" y="387589"/>
              </a:lnTo>
              <a:lnTo>
                <a:pt x="0" y="387589"/>
              </a:lnTo>
              <a:lnTo>
                <a:pt x="0" y="5687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07CB-9A15-4BE8-BA4C-5FC6F49F376C}">
      <dsp:nvSpPr>
        <dsp:cNvPr id="0" name=""/>
        <dsp:cNvSpPr/>
      </dsp:nvSpPr>
      <dsp:spPr>
        <a:xfrm>
          <a:off x="1161275" y="3052723"/>
          <a:ext cx="91440" cy="568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7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D787C-4AB2-44C6-A7AF-F698602DDD20}">
      <dsp:nvSpPr>
        <dsp:cNvPr id="0" name=""/>
        <dsp:cNvSpPr/>
      </dsp:nvSpPr>
      <dsp:spPr>
        <a:xfrm>
          <a:off x="1206995" y="1242162"/>
          <a:ext cx="4780358" cy="568754"/>
        </a:xfrm>
        <a:custGeom>
          <a:avLst/>
          <a:gdLst/>
          <a:ahLst/>
          <a:cxnLst/>
          <a:rect l="0" t="0" r="0" b="0"/>
          <a:pathLst>
            <a:path>
              <a:moveTo>
                <a:pt x="4780358" y="0"/>
              </a:moveTo>
              <a:lnTo>
                <a:pt x="4780358" y="387589"/>
              </a:lnTo>
              <a:lnTo>
                <a:pt x="0" y="387589"/>
              </a:lnTo>
              <a:lnTo>
                <a:pt x="0" y="5687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C4D25-0B7A-432E-90A7-0F99D3D41EF6}">
      <dsp:nvSpPr>
        <dsp:cNvPr id="0" name=""/>
        <dsp:cNvSpPr/>
      </dsp:nvSpPr>
      <dsp:spPr>
        <a:xfrm>
          <a:off x="5009554" y="355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C8E099-CBD3-46A7-ACBE-FEA08AA50307}">
      <dsp:nvSpPr>
        <dsp:cNvPr id="0" name=""/>
        <dsp:cNvSpPr/>
      </dsp:nvSpPr>
      <dsp:spPr>
        <a:xfrm>
          <a:off x="5226843" y="206780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u="sng" kern="1200" dirty="0"/>
            <a:t>Solutions:</a:t>
          </a:r>
          <a:endParaRPr lang="en-IN" sz="1200" b="1" u="sng" kern="1200" dirty="0"/>
        </a:p>
      </dsp:txBody>
      <dsp:txXfrm>
        <a:off x="5263214" y="243151"/>
        <a:ext cx="1882859" cy="1169064"/>
      </dsp:txXfrm>
    </dsp:sp>
    <dsp:sp modelId="{AEF19B81-0296-493F-82BD-D38E5F515A47}">
      <dsp:nvSpPr>
        <dsp:cNvPr id="0" name=""/>
        <dsp:cNvSpPr/>
      </dsp:nvSpPr>
      <dsp:spPr>
        <a:xfrm>
          <a:off x="229195" y="1810916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23FF52-BB9F-49C0-A311-61806F0AA84A}">
      <dsp:nvSpPr>
        <dsp:cNvPr id="0" name=""/>
        <dsp:cNvSpPr/>
      </dsp:nvSpPr>
      <dsp:spPr>
        <a:xfrm>
          <a:off x="446484" y="2017341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u="sng" kern="1200" dirty="0"/>
            <a:t>Virtual tours:</a:t>
          </a:r>
          <a:endParaRPr lang="en-IN" sz="1200" b="1" u="sng" kern="1200" dirty="0"/>
        </a:p>
      </dsp:txBody>
      <dsp:txXfrm>
        <a:off x="482855" y="2053712"/>
        <a:ext cx="1882859" cy="1169064"/>
      </dsp:txXfrm>
    </dsp:sp>
    <dsp:sp modelId="{A2E323B9-B84D-4AC8-BC29-0524E49EA051}">
      <dsp:nvSpPr>
        <dsp:cNvPr id="0" name=""/>
        <dsp:cNvSpPr/>
      </dsp:nvSpPr>
      <dsp:spPr>
        <a:xfrm>
          <a:off x="229195" y="3621477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7F9D43-CEC4-42B3-B936-9E7BF7E8FC22}">
      <dsp:nvSpPr>
        <dsp:cNvPr id="0" name=""/>
        <dsp:cNvSpPr/>
      </dsp:nvSpPr>
      <dsp:spPr>
        <a:xfrm>
          <a:off x="446484" y="3827902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Step inside with stunning 360° panoramic views and guided, narrated walkthroughs available in multiple languages.</a:t>
          </a:r>
          <a:endParaRPr lang="en-IN" sz="1200" kern="1200" dirty="0"/>
        </a:p>
      </dsp:txBody>
      <dsp:txXfrm>
        <a:off x="482855" y="3864273"/>
        <a:ext cx="1882859" cy="1169064"/>
      </dsp:txXfrm>
    </dsp:sp>
    <dsp:sp modelId="{30DB4631-49C2-4199-9754-C0ED0407332C}">
      <dsp:nvSpPr>
        <dsp:cNvPr id="0" name=""/>
        <dsp:cNvSpPr/>
      </dsp:nvSpPr>
      <dsp:spPr>
        <a:xfrm>
          <a:off x="2619374" y="1810916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A767A6-5043-4F86-A4DD-6DBD693C7564}">
      <dsp:nvSpPr>
        <dsp:cNvPr id="0" name=""/>
        <dsp:cNvSpPr/>
      </dsp:nvSpPr>
      <dsp:spPr>
        <a:xfrm>
          <a:off x="2836663" y="2017341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Interactive Discovery Map:</a:t>
          </a:r>
          <a:endParaRPr lang="en-US" sz="1200" kern="1200" dirty="0"/>
        </a:p>
      </dsp:txBody>
      <dsp:txXfrm>
        <a:off x="2873034" y="2053712"/>
        <a:ext cx="1882859" cy="1169064"/>
      </dsp:txXfrm>
    </dsp:sp>
    <dsp:sp modelId="{BB7EB087-A57A-41DB-B507-FD484DDA1A9A}">
      <dsp:nvSpPr>
        <dsp:cNvPr id="0" name=""/>
        <dsp:cNvSpPr/>
      </dsp:nvSpPr>
      <dsp:spPr>
        <a:xfrm>
          <a:off x="2619374" y="3621477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E4C5C2-0384-4163-BA86-3CFBE2DE9F9D}">
      <dsp:nvSpPr>
        <dsp:cNvPr id="0" name=""/>
        <dsp:cNvSpPr/>
      </dsp:nvSpPr>
      <dsp:spPr>
        <a:xfrm>
          <a:off x="2836663" y="3827902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Explore geo-tagged monastery locations, plan travel routes, and find nearby attractions, with direct links to local tourism services.</a:t>
          </a:r>
        </a:p>
      </dsp:txBody>
      <dsp:txXfrm>
        <a:off x="2873034" y="3864273"/>
        <a:ext cx="1882859" cy="1169064"/>
      </dsp:txXfrm>
    </dsp:sp>
    <dsp:sp modelId="{CB28EF6E-D061-4443-B739-7E4A460DE0A3}">
      <dsp:nvSpPr>
        <dsp:cNvPr id="0" name=""/>
        <dsp:cNvSpPr/>
      </dsp:nvSpPr>
      <dsp:spPr>
        <a:xfrm>
          <a:off x="5009554" y="1810916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87259B-7C10-40D4-A9CF-A0B20AEE5BE6}">
      <dsp:nvSpPr>
        <dsp:cNvPr id="0" name=""/>
        <dsp:cNvSpPr/>
      </dsp:nvSpPr>
      <dsp:spPr>
        <a:xfrm>
          <a:off x="5226843" y="2017341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Living Digital Archives:</a:t>
          </a:r>
          <a:endParaRPr lang="en-US" sz="1200" kern="1200" dirty="0"/>
        </a:p>
      </dsp:txBody>
      <dsp:txXfrm>
        <a:off x="5263214" y="2053712"/>
        <a:ext cx="1882859" cy="1169064"/>
      </dsp:txXfrm>
    </dsp:sp>
    <dsp:sp modelId="{A749658B-BA88-4C5F-9F6B-A193610908F4}">
      <dsp:nvSpPr>
        <dsp:cNvPr id="0" name=""/>
        <dsp:cNvSpPr/>
      </dsp:nvSpPr>
      <dsp:spPr>
        <a:xfrm>
          <a:off x="5009554" y="3621477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4F70BF-B0C5-468B-9215-CDC7A930A80D}">
      <dsp:nvSpPr>
        <dsp:cNvPr id="0" name=""/>
        <dsp:cNvSpPr/>
      </dsp:nvSpPr>
      <dsp:spPr>
        <a:xfrm>
          <a:off x="5226843" y="3827902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rich, searchable repository of high-resolution manuscripts, murals, and historical artifacts, powered by AI for intelligent categorization.</a:t>
          </a:r>
        </a:p>
      </dsp:txBody>
      <dsp:txXfrm>
        <a:off x="5263214" y="3864273"/>
        <a:ext cx="1882859" cy="1169064"/>
      </dsp:txXfrm>
    </dsp:sp>
    <dsp:sp modelId="{0F825AF9-D730-427D-AB03-EA906507EB45}">
      <dsp:nvSpPr>
        <dsp:cNvPr id="0" name=""/>
        <dsp:cNvSpPr/>
      </dsp:nvSpPr>
      <dsp:spPr>
        <a:xfrm>
          <a:off x="7399733" y="1810916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6F5C33-F9BB-4E79-80AE-E81C58CCA819}">
      <dsp:nvSpPr>
        <dsp:cNvPr id="0" name=""/>
        <dsp:cNvSpPr/>
      </dsp:nvSpPr>
      <dsp:spPr>
        <a:xfrm>
          <a:off x="7617022" y="2017341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Smart Audio Guide App:</a:t>
          </a:r>
          <a:endParaRPr lang="en-US" sz="1200" kern="1200" dirty="0"/>
        </a:p>
      </dsp:txBody>
      <dsp:txXfrm>
        <a:off x="7653393" y="2053712"/>
        <a:ext cx="1882859" cy="1169064"/>
      </dsp:txXfrm>
    </dsp:sp>
    <dsp:sp modelId="{8A61BA13-CB2E-4022-A0C1-9F3C735A3889}">
      <dsp:nvSpPr>
        <dsp:cNvPr id="0" name=""/>
        <dsp:cNvSpPr/>
      </dsp:nvSpPr>
      <dsp:spPr>
        <a:xfrm>
          <a:off x="7399733" y="3621477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860C64-0AC1-4CFD-9D9D-EE3EA6F8B45F}">
      <dsp:nvSpPr>
        <dsp:cNvPr id="0" name=""/>
        <dsp:cNvSpPr/>
      </dsp:nvSpPr>
      <dsp:spPr>
        <a:xfrm>
          <a:off x="7617022" y="3827902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 intuitive mobile app providing location-aware audio commentary via GPS or Bluetooth beacons, complete with an offline mode for remote locations.</a:t>
          </a:r>
        </a:p>
      </dsp:txBody>
      <dsp:txXfrm>
        <a:off x="7653393" y="3864273"/>
        <a:ext cx="1882859" cy="1169064"/>
      </dsp:txXfrm>
    </dsp:sp>
    <dsp:sp modelId="{64B968DA-C3AA-423B-8BA4-73498D82FC1C}">
      <dsp:nvSpPr>
        <dsp:cNvPr id="0" name=""/>
        <dsp:cNvSpPr/>
      </dsp:nvSpPr>
      <dsp:spPr>
        <a:xfrm>
          <a:off x="9789913" y="1810916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E72761-0713-404B-BF40-6C4B241791E8}">
      <dsp:nvSpPr>
        <dsp:cNvPr id="0" name=""/>
        <dsp:cNvSpPr/>
      </dsp:nvSpPr>
      <dsp:spPr>
        <a:xfrm>
          <a:off x="10007202" y="2017341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Cultural Events Calendar:</a:t>
          </a:r>
          <a:endParaRPr lang="en-US" sz="1200" kern="1200" dirty="0"/>
        </a:p>
      </dsp:txBody>
      <dsp:txXfrm>
        <a:off x="10043573" y="2053712"/>
        <a:ext cx="1882859" cy="1169064"/>
      </dsp:txXfrm>
    </dsp:sp>
    <dsp:sp modelId="{70F913DD-B2C7-48B2-8DE5-7027B2054A2A}">
      <dsp:nvSpPr>
        <dsp:cNvPr id="0" name=""/>
        <dsp:cNvSpPr/>
      </dsp:nvSpPr>
      <dsp:spPr>
        <a:xfrm>
          <a:off x="9789913" y="3621477"/>
          <a:ext cx="1955601" cy="1241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909DB1-C7C0-4EA2-8277-5E92EF3F0814}">
      <dsp:nvSpPr>
        <dsp:cNvPr id="0" name=""/>
        <dsp:cNvSpPr/>
      </dsp:nvSpPr>
      <dsp:spPr>
        <a:xfrm>
          <a:off x="10007202" y="3827902"/>
          <a:ext cx="1955601" cy="1241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dynamic schedule of monastery festivals, events, and rituals, offering tourists booking and participation options.</a:t>
          </a:r>
        </a:p>
      </dsp:txBody>
      <dsp:txXfrm>
        <a:off x="10043573" y="3864273"/>
        <a:ext cx="1882859" cy="1169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8509E-2385-4FFB-AF60-B56F0583FC01}">
      <dsp:nvSpPr>
        <dsp:cNvPr id="0" name=""/>
        <dsp:cNvSpPr/>
      </dsp:nvSpPr>
      <dsp:spPr>
        <a:xfrm>
          <a:off x="0" y="423516"/>
          <a:ext cx="5945164" cy="20077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none" kern="1200" dirty="0"/>
            <a:t>Technological Feasibility: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u="none" kern="1200" dirty="0"/>
            <a:t> Utilizes mature, well-documented, and proven technologies successfully implemented in similar projects.</a:t>
          </a:r>
          <a:endParaRPr lang="en-IN" sz="2600" u="none" kern="1200" dirty="0"/>
        </a:p>
      </dsp:txBody>
      <dsp:txXfrm>
        <a:off x="98009" y="521525"/>
        <a:ext cx="5749146" cy="1811702"/>
      </dsp:txXfrm>
    </dsp:sp>
    <dsp:sp modelId="{8CC6EEC9-7673-4C83-8472-3FA0B2CDA4FE}">
      <dsp:nvSpPr>
        <dsp:cNvPr id="0" name=""/>
        <dsp:cNvSpPr/>
      </dsp:nvSpPr>
      <dsp:spPr>
        <a:xfrm>
          <a:off x="0" y="2593645"/>
          <a:ext cx="5945164" cy="200772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none" kern="1200" dirty="0"/>
            <a:t>Operational Feasibility:</a:t>
          </a:r>
          <a:r>
            <a:rPr lang="en-US" sz="2600" u="none" kern="1200" dirty="0"/>
            <a:t>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u="none" kern="1200" dirty="0"/>
            <a:t>We will partner with local authorities, monastery administrations, and community members for data collection.</a:t>
          </a:r>
        </a:p>
      </dsp:txBody>
      <dsp:txXfrm>
        <a:off x="98009" y="2691654"/>
        <a:ext cx="5749146" cy="1811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8D362-0DAA-4849-8C83-753B34C95C95}">
      <dsp:nvSpPr>
        <dsp:cNvPr id="0" name=""/>
        <dsp:cNvSpPr/>
      </dsp:nvSpPr>
      <dsp:spPr>
        <a:xfrm>
          <a:off x="1078473" y="1521690"/>
          <a:ext cx="2091339" cy="209144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</a:t>
          </a:r>
          <a:br>
            <a:rPr lang="en-US" sz="2500" kern="1200" dirty="0"/>
          </a:br>
          <a:r>
            <a:rPr lang="en-US" sz="2500" kern="1200" dirty="0"/>
            <a:t>&amp;</a:t>
          </a:r>
          <a:br>
            <a:rPr lang="en-US" sz="2500" kern="1200" dirty="0"/>
          </a:br>
          <a:r>
            <a:rPr lang="en-US" sz="2500" kern="1200" dirty="0" err="1"/>
            <a:t>Stratergies</a:t>
          </a:r>
          <a:endParaRPr lang="en-IN" sz="2500" kern="1200" dirty="0"/>
        </a:p>
      </dsp:txBody>
      <dsp:txXfrm>
        <a:off x="1384743" y="1827975"/>
        <a:ext cx="1478799" cy="1478872"/>
      </dsp:txXfrm>
    </dsp:sp>
    <dsp:sp modelId="{040A7907-410A-4DD1-B763-32DE8A2016E0}">
      <dsp:nvSpPr>
        <dsp:cNvPr id="0" name=""/>
        <dsp:cNvSpPr/>
      </dsp:nvSpPr>
      <dsp:spPr>
        <a:xfrm>
          <a:off x="0" y="358849"/>
          <a:ext cx="4215794" cy="439471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3C6110-3159-4E9C-8F96-89380EC0B48D}">
      <dsp:nvSpPr>
        <dsp:cNvPr id="0" name=""/>
        <dsp:cNvSpPr/>
      </dsp:nvSpPr>
      <dsp:spPr>
        <a:xfrm>
          <a:off x="3104204" y="729323"/>
          <a:ext cx="1120337" cy="11206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DC2185-822D-4309-9E64-D739E95E470E}">
      <dsp:nvSpPr>
        <dsp:cNvPr id="0" name=""/>
        <dsp:cNvSpPr/>
      </dsp:nvSpPr>
      <dsp:spPr>
        <a:xfrm>
          <a:off x="4309520" y="747342"/>
          <a:ext cx="1499615" cy="1084614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1000" b="1" u="sng" kern="1200" dirty="0"/>
            <a:t>Remote Locations:</a:t>
          </a:r>
          <a:br>
            <a:rPr lang="en-IN" sz="1000" kern="1200" dirty="0"/>
          </a:br>
          <a:r>
            <a:rPr lang="en-US" sz="1000" kern="1200" dirty="0"/>
            <a:t>Deploy mobile, self-sufficient digitization teams with offline data capture equipment.</a:t>
          </a:r>
          <a:endParaRPr lang="en-IN" sz="1000" kern="1200" dirty="0"/>
        </a:p>
      </dsp:txBody>
      <dsp:txXfrm>
        <a:off x="4309520" y="747342"/>
        <a:ext cx="1499615" cy="1084614"/>
      </dsp:txXfrm>
    </dsp:sp>
    <dsp:sp modelId="{F7F57EC4-022F-4EB1-8E89-7A80EBA6C974}">
      <dsp:nvSpPr>
        <dsp:cNvPr id="0" name=""/>
        <dsp:cNvSpPr/>
      </dsp:nvSpPr>
      <dsp:spPr>
        <a:xfrm>
          <a:off x="3537218" y="2004229"/>
          <a:ext cx="1120337" cy="112065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A3DD127-826A-40FC-84DE-8F87B12076B7}">
      <dsp:nvSpPr>
        <dsp:cNvPr id="0" name=""/>
        <dsp:cNvSpPr/>
      </dsp:nvSpPr>
      <dsp:spPr>
        <a:xfrm>
          <a:off x="4748783" y="2020050"/>
          <a:ext cx="1499615" cy="1084614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1000" b="1" u="sng" kern="1200" dirty="0"/>
            <a:t>Cultural Sensitivity:</a:t>
          </a:r>
          <a:br>
            <a:rPr lang="en-IN" sz="1000" kern="1200" dirty="0"/>
          </a:br>
          <a:r>
            <a:rPr lang="en-US" sz="1000" kern="1200" dirty="0"/>
            <a:t> Work under the direct guidance of monastic bodies to ensure all content is respectful and accurate.</a:t>
          </a:r>
          <a:endParaRPr lang="en-IN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1000" kern="1200" dirty="0"/>
        </a:p>
      </dsp:txBody>
      <dsp:txXfrm>
        <a:off x="4748783" y="2020050"/>
        <a:ext cx="1499615" cy="1084614"/>
      </dsp:txXfrm>
    </dsp:sp>
    <dsp:sp modelId="{1E2F4EA5-FA6E-4AEB-83A2-9C821D6ACD5C}">
      <dsp:nvSpPr>
        <dsp:cNvPr id="0" name=""/>
        <dsp:cNvSpPr/>
      </dsp:nvSpPr>
      <dsp:spPr>
        <a:xfrm>
          <a:off x="3104204" y="3297153"/>
          <a:ext cx="1120337" cy="112065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384A75-9700-4F50-A0A9-6CFB6934FD2E}">
      <dsp:nvSpPr>
        <dsp:cNvPr id="0" name=""/>
        <dsp:cNvSpPr/>
      </dsp:nvSpPr>
      <dsp:spPr>
        <a:xfrm>
          <a:off x="4309520" y="3320005"/>
          <a:ext cx="1499615" cy="1084614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Arial" panose="020B0604020202020204" pitchFamily="34" charset="0"/>
            <a:buNone/>
          </a:pPr>
          <a:r>
            <a:rPr lang="en-IN" sz="1000" b="1" u="sng" kern="1200" dirty="0"/>
            <a:t>Data Volume &amp; Cost:</a:t>
          </a:r>
          <a:br>
            <a:rPr lang="en-IN" sz="1000" kern="1200" dirty="0"/>
          </a:br>
          <a:r>
            <a:rPr lang="en-IN" sz="1000" kern="1200" dirty="0"/>
            <a:t> </a:t>
          </a:r>
          <a:r>
            <a:rPr lang="en-US" sz="1000" kern="1200" dirty="0"/>
            <a:t>Phased rollout, starting with major monasteries; seek grants and partnerships with cultural and tourism bodies.</a:t>
          </a:r>
          <a:endParaRPr lang="en-IN" sz="1000" kern="1200" dirty="0"/>
        </a:p>
      </dsp:txBody>
      <dsp:txXfrm>
        <a:off x="4309520" y="3320005"/>
        <a:ext cx="1499615" cy="10846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14C5D-AF50-41D3-AD6E-3E735C0199D9}">
      <dsp:nvSpPr>
        <dsp:cNvPr id="0" name=""/>
        <dsp:cNvSpPr/>
      </dsp:nvSpPr>
      <dsp:spPr>
        <a:xfrm>
          <a:off x="1091945" y="590949"/>
          <a:ext cx="3619118" cy="3619118"/>
        </a:xfrm>
        <a:prstGeom prst="blockArc">
          <a:avLst>
            <a:gd name="adj1" fmla="val 10974796"/>
            <a:gd name="adj2" fmla="val 16430092"/>
            <a:gd name="adj3" fmla="val 4636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148154-0636-410A-8B72-2891BA9CD0CE}">
      <dsp:nvSpPr>
        <dsp:cNvPr id="0" name=""/>
        <dsp:cNvSpPr/>
      </dsp:nvSpPr>
      <dsp:spPr>
        <a:xfrm>
          <a:off x="1094219" y="494954"/>
          <a:ext cx="3619118" cy="3619118"/>
        </a:xfrm>
        <a:prstGeom prst="blockArc">
          <a:avLst>
            <a:gd name="adj1" fmla="val 4922835"/>
            <a:gd name="adj2" fmla="val 10788024"/>
            <a:gd name="adj3" fmla="val 4636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50000"/>
                <a:satMod val="300000"/>
              </a:schemeClr>
            </a:gs>
            <a:gs pos="35000">
              <a:schemeClr val="accent4">
                <a:hueOff val="-2976513"/>
                <a:satOff val="17933"/>
                <a:lumOff val="1437"/>
                <a:alphaOff val="0"/>
                <a:tint val="37000"/>
                <a:satMod val="30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E0904E-EEB1-476E-AA91-F1D4B642BC46}">
      <dsp:nvSpPr>
        <dsp:cNvPr id="0" name=""/>
        <dsp:cNvSpPr/>
      </dsp:nvSpPr>
      <dsp:spPr>
        <a:xfrm>
          <a:off x="1372178" y="478269"/>
          <a:ext cx="3619118" cy="3619118"/>
        </a:xfrm>
        <a:prstGeom prst="blockArc">
          <a:avLst>
            <a:gd name="adj1" fmla="val 44421"/>
            <a:gd name="adj2" fmla="val 5464958"/>
            <a:gd name="adj3" fmla="val 4636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50000"/>
                <a:satMod val="300000"/>
              </a:schemeClr>
            </a:gs>
            <a:gs pos="35000">
              <a:schemeClr val="accent4">
                <a:hueOff val="-1488257"/>
                <a:satOff val="8966"/>
                <a:lumOff val="719"/>
                <a:alphaOff val="0"/>
                <a:tint val="37000"/>
                <a:satMod val="30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F6B8D7-CF49-442F-BD3B-EA53DEEB18C3}">
      <dsp:nvSpPr>
        <dsp:cNvPr id="0" name=""/>
        <dsp:cNvSpPr/>
      </dsp:nvSpPr>
      <dsp:spPr>
        <a:xfrm>
          <a:off x="1374132" y="587285"/>
          <a:ext cx="3619118" cy="3619118"/>
        </a:xfrm>
        <a:prstGeom prst="blockArc">
          <a:avLst>
            <a:gd name="adj1" fmla="val 15880649"/>
            <a:gd name="adj2" fmla="val 21432333"/>
            <a:gd name="adj3" fmla="val 4636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A4B7BE-78EF-4F0A-84C5-BDAF5D283515}">
      <dsp:nvSpPr>
        <dsp:cNvPr id="0" name=""/>
        <dsp:cNvSpPr/>
      </dsp:nvSpPr>
      <dsp:spPr>
        <a:xfrm>
          <a:off x="2276953" y="1518968"/>
          <a:ext cx="1664514" cy="166451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Impact</a:t>
          </a:r>
        </a:p>
      </dsp:txBody>
      <dsp:txXfrm>
        <a:off x="2520715" y="1762730"/>
        <a:ext cx="1176990" cy="1176990"/>
      </dsp:txXfrm>
    </dsp:sp>
    <dsp:sp modelId="{41D1B7D9-61F4-4B14-9140-1E77B6534B8D}">
      <dsp:nvSpPr>
        <dsp:cNvPr id="0" name=""/>
        <dsp:cNvSpPr/>
      </dsp:nvSpPr>
      <dsp:spPr>
        <a:xfrm>
          <a:off x="2227724" y="6850"/>
          <a:ext cx="1584000" cy="126000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Boost Tourism</a:t>
          </a:r>
          <a:r>
            <a:rPr lang="en-US" sz="1000" b="1" kern="1200" dirty="0"/>
            <a:t>:</a:t>
          </a:r>
          <a:endParaRPr lang="en-IN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kern="1200" dirty="0"/>
            <a:t> </a:t>
          </a:r>
          <a:r>
            <a:rPr lang="en-US" sz="900" kern="1200" dirty="0"/>
            <a:t>Drive economic growth by creating a more accessible and engaging destination for global travelers.</a:t>
          </a:r>
          <a:endParaRPr lang="en-IN" sz="900" kern="1200" dirty="0"/>
        </a:p>
      </dsp:txBody>
      <dsp:txXfrm>
        <a:off x="2459695" y="191373"/>
        <a:ext cx="1120058" cy="890958"/>
      </dsp:txXfrm>
    </dsp:sp>
    <dsp:sp modelId="{B62CA4C1-A871-43C3-B96D-78A1B3313523}">
      <dsp:nvSpPr>
        <dsp:cNvPr id="0" name=""/>
        <dsp:cNvSpPr/>
      </dsp:nvSpPr>
      <dsp:spPr>
        <a:xfrm>
          <a:off x="4157203" y="1608671"/>
          <a:ext cx="1584000" cy="1403994"/>
        </a:xfrm>
        <a:prstGeom prst="ellipse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50000"/>
                <a:satMod val="300000"/>
              </a:schemeClr>
            </a:gs>
            <a:gs pos="35000">
              <a:schemeClr val="accent4">
                <a:hueOff val="-1488257"/>
                <a:satOff val="8966"/>
                <a:lumOff val="719"/>
                <a:alphaOff val="0"/>
                <a:tint val="37000"/>
                <a:satMod val="30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Preserve Cultural Heritage</a:t>
          </a:r>
          <a:r>
            <a:rPr lang="en-IN" sz="1000" b="1" kern="1200" dirty="0"/>
            <a:t>:</a:t>
          </a:r>
          <a:endParaRPr lang="en-IN" sz="1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900" kern="1200" dirty="0"/>
            <a:t> Create a permanent digital archive, safeguarding cultural assets for future generations.</a:t>
          </a:r>
        </a:p>
      </dsp:txBody>
      <dsp:txXfrm>
        <a:off x="4389174" y="1814281"/>
        <a:ext cx="1120058" cy="992774"/>
      </dsp:txXfrm>
    </dsp:sp>
    <dsp:sp modelId="{C9220975-E6C1-44DB-A5E2-87F5F15005A4}">
      <dsp:nvSpPr>
        <dsp:cNvPr id="0" name=""/>
        <dsp:cNvSpPr/>
      </dsp:nvSpPr>
      <dsp:spPr>
        <a:xfrm>
          <a:off x="2356339" y="3425124"/>
          <a:ext cx="1584000" cy="1260004"/>
        </a:xfrm>
        <a:prstGeom prst="ellipse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50000"/>
                <a:satMod val="300000"/>
              </a:schemeClr>
            </a:gs>
            <a:gs pos="35000">
              <a:schemeClr val="accent4">
                <a:hueOff val="-2976513"/>
                <a:satOff val="17933"/>
                <a:lumOff val="1437"/>
                <a:alphaOff val="0"/>
                <a:tint val="37000"/>
                <a:satMod val="30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Empower Local Communities: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/>
            <a:t> Foster ownership and create new economic opportunities through tourism integration.</a:t>
          </a:r>
        </a:p>
      </dsp:txBody>
      <dsp:txXfrm>
        <a:off x="2588310" y="3609647"/>
        <a:ext cx="1120058" cy="890958"/>
      </dsp:txXfrm>
    </dsp:sp>
    <dsp:sp modelId="{80FC9FAD-AD42-44C8-B1FF-B05EC4081556}">
      <dsp:nvSpPr>
        <dsp:cNvPr id="0" name=""/>
        <dsp:cNvSpPr/>
      </dsp:nvSpPr>
      <dsp:spPr>
        <a:xfrm>
          <a:off x="290176" y="1572670"/>
          <a:ext cx="1691999" cy="1476001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Support Global Education:</a:t>
          </a:r>
          <a:endParaRPr lang="en-US" sz="12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kern="1200" dirty="0"/>
            <a:t> </a:t>
          </a:r>
          <a:r>
            <a:rPr lang="en-US" sz="900" kern="1200" dirty="0"/>
            <a:t>Provide a rich, interactive resource for researchers, students, and spiritual seekers worldwide.</a:t>
          </a:r>
        </a:p>
      </dsp:txBody>
      <dsp:txXfrm>
        <a:off x="537964" y="1788825"/>
        <a:ext cx="1196423" cy="10436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AB996-CE47-4BE0-A678-63D06DC5459E}">
      <dsp:nvSpPr>
        <dsp:cNvPr id="0" name=""/>
        <dsp:cNvSpPr/>
      </dsp:nvSpPr>
      <dsp:spPr>
        <a:xfrm>
          <a:off x="0" y="0"/>
          <a:ext cx="2782555" cy="211575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10941-E4D9-405D-8B93-CB2214649873}">
      <dsp:nvSpPr>
        <dsp:cNvPr id="0" name=""/>
        <dsp:cNvSpPr/>
      </dsp:nvSpPr>
      <dsp:spPr>
        <a:xfrm>
          <a:off x="2592014" y="2188433"/>
          <a:ext cx="3135295" cy="1936616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vision is to build a bridge between Sikkim's ancient wisdom and the digital future, fostering global appreciation and ensuring this priceless heritage thrives.</a:t>
          </a:r>
          <a:endParaRPr lang="en-IN" sz="1900" kern="1200" dirty="0"/>
        </a:p>
      </dsp:txBody>
      <dsp:txXfrm>
        <a:off x="2592014" y="2188433"/>
        <a:ext cx="3135295" cy="1936616"/>
      </dsp:txXfrm>
    </dsp:sp>
    <dsp:sp modelId="{BA3B7F94-4FB8-4363-8707-434B59E337C7}">
      <dsp:nvSpPr>
        <dsp:cNvPr id="0" name=""/>
        <dsp:cNvSpPr/>
      </dsp:nvSpPr>
      <dsp:spPr>
        <a:xfrm>
          <a:off x="2315387" y="1912044"/>
          <a:ext cx="752975" cy="753170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4C063-48FF-436D-A92C-4DA4D914016B}">
      <dsp:nvSpPr>
        <dsp:cNvPr id="0" name=""/>
        <dsp:cNvSpPr/>
      </dsp:nvSpPr>
      <dsp:spPr>
        <a:xfrm rot="5400000">
          <a:off x="5272671" y="1912141"/>
          <a:ext cx="753170" cy="752975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3F3E8-CDD3-494C-A9A2-719A167E1CED}">
      <dsp:nvSpPr>
        <dsp:cNvPr id="0" name=""/>
        <dsp:cNvSpPr/>
      </dsp:nvSpPr>
      <dsp:spPr>
        <a:xfrm rot="16200000">
          <a:off x="2315290" y="3648744"/>
          <a:ext cx="753170" cy="752975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9525D-E8A4-4E13-AAAF-621517D71FD8}">
      <dsp:nvSpPr>
        <dsp:cNvPr id="0" name=""/>
        <dsp:cNvSpPr/>
      </dsp:nvSpPr>
      <dsp:spPr>
        <a:xfrm rot="10800000">
          <a:off x="5272769" y="3648647"/>
          <a:ext cx="752975" cy="753170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71F14-C654-C72E-AB34-F5D479C16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43A972A-E356-D962-716D-E524E6C27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2D42A6B-82AD-B318-28CC-EC5B3EE860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6ADBE582-F148-D0DF-A443-6551D4920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8C3E-0675-64CC-B239-5C6E24EAE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6658AF62-EC79-AE31-A8E9-E42F710A17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09CD71F4-94D0-40D0-C5D1-2CB8582708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AB78A85B-4398-B803-BB9C-1A2A8C39E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6E530-A5FD-3C47-C8BE-161C28C16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22B7E9BC-3CDD-0FEF-C3B0-037DBC260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137162C1-D50A-4606-3571-C77E2DEC94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0A8A36DE-1EAA-8430-5D42-5A9D4D294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1696-F4C4-72DB-20D5-FB71D4949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9953FCE9-1CA7-284D-BF64-61BDEA7EB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AE80771D-B1EB-7BCA-456F-6D14E03754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AE9C9B41-6AC3-6918-10C0-B78B1E0A2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8445-B675-6781-E2A7-1155D8E63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D64B8723-6563-D7CE-03B7-B3B6C22C2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15A4DC4F-42A4-42B6-D440-CA75C5362E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4058AFAD-05E4-94BF-379E-E3D8F7F6F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90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761050"/>
            <a:ext cx="8487594" cy="1164270"/>
          </a:xfrm>
        </p:spPr>
        <p:txBody>
          <a:bodyPr/>
          <a:lstStyle/>
          <a:p>
            <a:r>
              <a:rPr lang="en-IN" dirty="0" err="1"/>
              <a:t>GoTrek</a:t>
            </a:r>
            <a:r>
              <a:rPr lang="en-IN" dirty="0"/>
              <a:t>: A Digital Heritage Platform for Sikkim’s Monasteries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" y="1178072"/>
            <a:ext cx="5924550" cy="487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25061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b="1" dirty="0"/>
              <a:t>Digitize and Showcase Monasteries of Sikkim for Tourism and Cultural Preservation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400" dirty="0"/>
              <a:t> </a:t>
            </a:r>
            <a:r>
              <a:rPr lang="en-IN" sz="2400" b="1" dirty="0"/>
              <a:t>Travel &amp; Tourism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GoTrek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BA752-DD20-F787-E2A6-32E5BA665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C786BC-E696-65F0-7850-D8865A8F5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9A8850C5-1240-F965-E35E-04E45A35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Untapped Treasure: Problem Overview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7E80-37DD-8891-72D8-40555281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A8036-F63A-2BC5-496F-F4E1940F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https://www.sih.gov.in/img1/SIH-Logo.png">
            <a:extLst>
              <a:ext uri="{FF2B5EF4-FFF2-40B4-BE49-F238E27FC236}">
                <a16:creationId xmlns:a16="http://schemas.microsoft.com/office/drawing/2014/main" id="{44E796AF-6515-0FD0-9155-C2729C66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867E4-E844-86DF-0C06-A4D77296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62" y="1688613"/>
            <a:ext cx="5948105" cy="3963854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787F80-4BD7-714E-9A83-4CAC7B661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383387"/>
              </p:ext>
            </p:extLst>
          </p:nvPr>
        </p:nvGraphicFramePr>
        <p:xfrm>
          <a:off x="5044440" y="1005840"/>
          <a:ext cx="8011160" cy="524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3054467-5AE6-7C7A-8143-82D1F8FEC07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412" y="7016"/>
            <a:ext cx="1171085" cy="11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F7707-3F0D-0F3B-7730-B214D00A4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485D5D-6778-8846-3233-4C6AFE9C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B2498C6F-48A5-EC9F-7697-B3D8A137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>
            <a:extLst>
              <a:ext uri="{FF2B5EF4-FFF2-40B4-BE49-F238E27FC236}">
                <a16:creationId xmlns:a16="http://schemas.microsoft.com/office/drawing/2014/main" id="{B7F31945-D366-0E15-0D43-7C2ADE33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063" y="784598"/>
            <a:ext cx="84876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Our platform is built on a modern, scalable, and robust technology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B80A-B8CC-1608-7C13-FC669A50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43D015-0DE5-FFCC-4FC0-B71D02D1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>
            <a:extLst>
              <a:ext uri="{FF2B5EF4-FFF2-40B4-BE49-F238E27FC236}">
                <a16:creationId xmlns:a16="http://schemas.microsoft.com/office/drawing/2014/main" id="{4729ECCC-CE9D-5F61-4323-F6D4A8CD6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2C522B-6028-D9C0-54AB-1E4AB3947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351040"/>
              </p:ext>
            </p:extLst>
          </p:nvPr>
        </p:nvGraphicFramePr>
        <p:xfrm>
          <a:off x="0" y="1578590"/>
          <a:ext cx="12186231" cy="4774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17BD9E0-D00F-876A-0F53-58420EF47C4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769" y="10723"/>
            <a:ext cx="1171085" cy="11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9D180-441A-DF43-6716-C63C447E0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D0F64-F20F-03CF-9546-B5A787E9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D689CAA3-3AD6-4AC2-2752-2ADF0EAB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>
            <a:extLst>
              <a:ext uri="{FF2B5EF4-FFF2-40B4-BE49-F238E27FC236}">
                <a16:creationId xmlns:a16="http://schemas.microsoft.com/office/drawing/2014/main" id="{1D433A7E-5469-E786-5142-AADF7E4EB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73" y="1059580"/>
            <a:ext cx="11532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90C2-8F0A-9EF0-07C6-B535DEFE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38BB5A-8624-D18A-6931-EEEBEF18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>
            <a:extLst>
              <a:ext uri="{FF2B5EF4-FFF2-40B4-BE49-F238E27FC236}">
                <a16:creationId xmlns:a16="http://schemas.microsoft.com/office/drawing/2014/main" id="{A67B5705-9883-EC2A-ABD3-3262DCF46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D092456-EC97-3BEB-B015-BDDE9F36A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469269"/>
              </p:ext>
            </p:extLst>
          </p:nvPr>
        </p:nvGraphicFramePr>
        <p:xfrm>
          <a:off x="1" y="1274526"/>
          <a:ext cx="12191999" cy="5070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A0C2D80-8382-69C9-7410-CE489E1F523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817" y="6659"/>
            <a:ext cx="1171085" cy="11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C0CFD-0BD6-86C6-7EA7-47C8E961B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975A7B-50AC-46FF-DA9E-845E58A6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91BF85E9-8D14-B615-FE12-5EA5CFCE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3EB1-8B7D-E641-4962-98DC0DB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8F1EA4-5FE8-F185-2553-A3EE8004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>
            <a:extLst>
              <a:ext uri="{FF2B5EF4-FFF2-40B4-BE49-F238E27FC236}">
                <a16:creationId xmlns:a16="http://schemas.microsoft.com/office/drawing/2014/main" id="{AE424414-A62F-716C-E6BF-DE167FBF9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8BE6EB7-A3E0-83D3-FD20-C1E746DEF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513863"/>
              </p:ext>
            </p:extLst>
          </p:nvPr>
        </p:nvGraphicFramePr>
        <p:xfrm>
          <a:off x="-1564" y="1241228"/>
          <a:ext cx="5945164" cy="511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7936820-9065-309F-A428-E07103B46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45952"/>
              </p:ext>
            </p:extLst>
          </p:nvPr>
        </p:nvGraphicFramePr>
        <p:xfrm>
          <a:off x="5943599" y="1241229"/>
          <a:ext cx="6248399" cy="511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ABCBC1F-823D-2BD4-402D-C6CC09867485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-2732" y="14700"/>
            <a:ext cx="1171085" cy="11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1324-38E9-F8C8-60DA-EEBFD66E5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6E81A7-C5BF-192F-8459-B8E10862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C8282243-E2F1-D86F-E521-082296ED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>
            <a:extLst>
              <a:ext uri="{FF2B5EF4-FFF2-40B4-BE49-F238E27FC236}">
                <a16:creationId xmlns:a16="http://schemas.microsoft.com/office/drawing/2014/main" id="{A2183090-C68D-7F2A-162C-CB19A5E3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758091"/>
            <a:ext cx="9385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Monastery360 will create a lasting, positive impact across multiple fronts.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BF4F-2316-92AB-B043-E2EE4567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0D5209-813B-97F1-CB25-259BB939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>
            <a:extLst>
              <a:ext uri="{FF2B5EF4-FFF2-40B4-BE49-F238E27FC236}">
                <a16:creationId xmlns:a16="http://schemas.microsoft.com/office/drawing/2014/main" id="{B1C11B5C-B81C-1718-B0BE-EDAEB511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D47F56-5BE8-5C74-4D95-E7784FF43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4587"/>
              </p:ext>
            </p:extLst>
          </p:nvPr>
        </p:nvGraphicFramePr>
        <p:xfrm>
          <a:off x="6027575" y="1652310"/>
          <a:ext cx="6164423" cy="470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177CAEE-C43E-7922-93E4-C78AA2E71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020902"/>
              </p:ext>
            </p:extLst>
          </p:nvPr>
        </p:nvGraphicFramePr>
        <p:xfrm>
          <a:off x="0" y="1652310"/>
          <a:ext cx="6027574" cy="470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861DC2C-44FA-DC14-15D7-7F11029BF765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402" y="-296"/>
            <a:ext cx="1171085" cy="11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4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668</Words>
  <Application>Microsoft Office PowerPoint</Application>
  <PresentationFormat>Widescreen</PresentationFormat>
  <Paragraphs>76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The Untapped Treasure: Problem Overview</vt:lpstr>
      <vt:lpstr>TECHNICAL APPROACH</vt:lpstr>
      <vt:lpstr>TECHNICAL APPROACH</vt:lpstr>
      <vt:lpstr>FEASIBILITY AND VIABILITY</vt:lpstr>
      <vt:lpstr>IMPACT AND BENEFITS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Debasis Panigrahi</cp:lastModifiedBy>
  <cp:revision>148</cp:revision>
  <dcterms:created xsi:type="dcterms:W3CDTF">2013-12-12T18:46:50Z</dcterms:created>
  <dcterms:modified xsi:type="dcterms:W3CDTF">2025-09-10T16:33:14Z</dcterms:modified>
  <cp:category/>
</cp:coreProperties>
</file>