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FA121-D16A-40D8-B18E-4A8E593DF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C8F251-786D-436E-B033-121A94295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F02CB0-C3A0-4D41-B107-E032D505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65E2F-8D5F-466A-A8B6-A6A8B137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D355F5-1782-4591-8A07-8844D568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9C907-EF45-4DFD-801B-BFF14DC4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9D310F-F80C-4417-96B6-245F56530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4DACD-3ABA-4F89-B6A1-A665DF0B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E31EEB-D0C6-4FB6-BF0C-EBBD1A54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9EB871-8DAD-4CCA-A5B2-239A11BB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47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8BADF5-476A-4C0F-82B2-FE4C5768E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D8B8F9-7212-4717-9429-32449B1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5778D-3BE1-4877-B8CC-9E4B5E74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000B9F-9674-4B17-B1EC-8A503B04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6F4C44-23C9-451C-A508-F8BC4D8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4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B24E7-69B9-4A2D-9CB1-6F0CA97F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0A696-8F65-483B-9E5A-4E0DA761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AB615F-E415-4E0A-B14C-86D73B39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560F6-DB1B-4362-8ADD-5C37A094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7BFF5-EE90-4F3C-9EF4-F6652FB2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16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69DDB-055D-432C-9FFC-35DDCC35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25E349-A4E0-4C7C-814B-9E90FC7C6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73AF31-F9FB-455E-9738-69915160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E293AD-D6FC-4801-8FAE-849E109B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B2FF80-12F7-4C66-B193-759D1F1C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7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CDCB8-C1B8-4961-A27E-332A9176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F0831-6D5A-47C2-A144-D979CB931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0AA27-C1D1-4910-A0F6-5939EBC08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6BC064-2705-4DCF-B3AB-857622F3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3C31B1-97F1-44D1-8106-06BCDA36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55E10-8391-4D62-BA8F-778B9C88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6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3DA28-DA24-4E2B-A357-81F12EDE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1D5CB2-5B84-41FC-9FDB-26A4D04B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A4C9DC-6A9B-41B0-A8CF-458AAE50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305020-C73C-4D04-8998-70E5B2B30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0F13F1-AF07-4B33-A441-EC713FF6A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1C9342-C0E1-4B9C-8BB0-E4461FF6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D48D0F-0D1C-4E34-AE28-3CE4A8E0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7F8138-7109-468C-B244-93943A1F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3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374E8-BB49-43DC-B083-F70B1641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8E310B-FCC4-484A-A32B-81C02270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0466AB-5545-4987-AEF4-D089843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C56D88-F347-4C2D-A7F9-C7F76EB9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97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BD0899-72EC-4F06-883D-F3D07B5B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0BFF6B-C05E-4B62-A522-2FA4B68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A2F94F-3AB7-427C-A6AF-27F127B4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58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50D75-E062-4DA6-AB1F-2D3E34BD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67B1F8-15FD-4B0A-9E72-42EBC419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15BB82-43CA-4D5D-9481-F073073C3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F7CCD6-38AC-4A2A-8A1C-1327A270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0E3E0D-0F21-4693-BD65-D0ACDB8C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7BB90-FA91-4131-9607-05E39B8D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02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61C36-4525-44DB-8A75-2396AEE1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048E0C-C6F7-438E-BCBA-DF16AF27F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2EC8DF-B770-485E-ABB4-961A98F3D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B5A5F-2BAE-469C-9775-93EABE3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476063-2D01-4366-B407-21D82E33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4835D2-7F83-4780-A3AF-FDDD4895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6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EE70C4-650F-4E5E-84CC-20D7F183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A237F8-6C18-413A-A9A1-0D529337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7CD35-5737-4D59-88FB-33E239361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D1ABC-9F86-45BA-9C26-A661D2124226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60747-0EA2-41A1-A7A6-E4D59662B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766C5-BEEF-4778-B263-06CE2F8D6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A361-7CC1-4F88-AFFF-F5D1FCE1F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5C0342-7732-4198-93B8-3808AD265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Mini Projet: La super Horloge du labo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1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698C2EC-62FA-4A0C-B623-7630F5211587}"/>
              </a:ext>
            </a:extLst>
          </p:cNvPr>
          <p:cNvSpPr txBox="1"/>
          <p:nvPr/>
        </p:nvSpPr>
        <p:spPr>
          <a:xfrm>
            <a:off x="257452" y="168676"/>
            <a:ext cx="117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Besoin: demande d’amélioration de l’horloge existante du labo par Mr </a:t>
            </a:r>
            <a:r>
              <a:rPr lang="fr-FR" dirty="0" err="1">
                <a:sym typeface="Wingdings" panose="05000000000000000000" pitchFamily="2" charset="2"/>
              </a:rPr>
              <a:t>Gueneau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0DBFF-2666-4785-998E-1492B7AF8EB9}"/>
              </a:ext>
            </a:extLst>
          </p:cNvPr>
          <p:cNvSpPr/>
          <p:nvPr/>
        </p:nvSpPr>
        <p:spPr>
          <a:xfrm>
            <a:off x="4884198" y="2372557"/>
            <a:ext cx="2423604" cy="2112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3078DD-7853-4317-A004-F01E91953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1" t="30550" r="16343" b="40475"/>
          <a:stretch/>
        </p:blipFill>
        <p:spPr>
          <a:xfrm>
            <a:off x="5008495" y="2435443"/>
            <a:ext cx="2117300" cy="19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698C2EC-62FA-4A0C-B623-7630F5211587}"/>
              </a:ext>
            </a:extLst>
          </p:cNvPr>
          <p:cNvSpPr txBox="1"/>
          <p:nvPr/>
        </p:nvSpPr>
        <p:spPr>
          <a:xfrm>
            <a:off x="257452" y="168676"/>
            <a:ext cx="117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Besoin: demande d’amélioration de l’horloge existante du labo par Mr </a:t>
            </a:r>
            <a:r>
              <a:rPr lang="fr-FR" dirty="0" err="1">
                <a:sym typeface="Wingdings" panose="05000000000000000000" pitchFamily="2" charset="2"/>
              </a:rPr>
              <a:t>Gueneau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0DBFF-2666-4785-998E-1492B7AF8EB9}"/>
              </a:ext>
            </a:extLst>
          </p:cNvPr>
          <p:cNvSpPr/>
          <p:nvPr/>
        </p:nvSpPr>
        <p:spPr>
          <a:xfrm>
            <a:off x="4884198" y="2372557"/>
            <a:ext cx="2423604" cy="2112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DFC266-7D7A-4B8D-BD6E-C9E587DFFEC6}"/>
              </a:ext>
            </a:extLst>
          </p:cNvPr>
          <p:cNvSpPr txBox="1"/>
          <p:nvPr/>
        </p:nvSpPr>
        <p:spPr>
          <a:xfrm>
            <a:off x="772356" y="852256"/>
            <a:ext cx="65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 module temps réel pour éviter le décalage horaire:</a:t>
            </a:r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6AB84206-FF7B-4D17-B5D0-94AB024681C6}"/>
              </a:ext>
            </a:extLst>
          </p:cNvPr>
          <p:cNvSpPr/>
          <p:nvPr/>
        </p:nvSpPr>
        <p:spPr>
          <a:xfrm>
            <a:off x="2325950" y="2945167"/>
            <a:ext cx="1633491" cy="967666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4E768F-AD1D-4B81-A412-D9E8AB3437F5}"/>
              </a:ext>
            </a:extLst>
          </p:cNvPr>
          <p:cNvCxnSpPr>
            <a:stCxn id="5" idx="0"/>
            <a:endCxn id="3" idx="1"/>
          </p:cNvCxnSpPr>
          <p:nvPr/>
        </p:nvCxnSpPr>
        <p:spPr>
          <a:xfrm>
            <a:off x="3959441" y="3429000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1DBECE-BFF4-4F06-8217-4531EE7C3939}"/>
              </a:ext>
            </a:extLst>
          </p:cNvPr>
          <p:cNvCxnSpPr/>
          <p:nvPr/>
        </p:nvCxnSpPr>
        <p:spPr>
          <a:xfrm>
            <a:off x="1401193" y="3417163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D58CC29A-0782-45CE-B762-4A93E6E07730}"/>
              </a:ext>
            </a:extLst>
          </p:cNvPr>
          <p:cNvSpPr/>
          <p:nvPr/>
        </p:nvSpPr>
        <p:spPr>
          <a:xfrm>
            <a:off x="772356" y="3102005"/>
            <a:ext cx="628837" cy="630315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7E4350B-247B-4863-90DC-395E9F523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1" t="30550" r="16343" b="40475"/>
          <a:stretch/>
        </p:blipFill>
        <p:spPr>
          <a:xfrm>
            <a:off x="5008495" y="2435443"/>
            <a:ext cx="2117300" cy="19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698C2EC-62FA-4A0C-B623-7630F5211587}"/>
              </a:ext>
            </a:extLst>
          </p:cNvPr>
          <p:cNvSpPr txBox="1"/>
          <p:nvPr/>
        </p:nvSpPr>
        <p:spPr>
          <a:xfrm>
            <a:off x="257452" y="168676"/>
            <a:ext cx="117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Besoin: demande d’amélioration de l’horloge existante du labo par Mr </a:t>
            </a:r>
            <a:r>
              <a:rPr lang="fr-FR" dirty="0" err="1">
                <a:sym typeface="Wingdings" panose="05000000000000000000" pitchFamily="2" charset="2"/>
              </a:rPr>
              <a:t>Gueneau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0DBFF-2666-4785-998E-1492B7AF8EB9}"/>
              </a:ext>
            </a:extLst>
          </p:cNvPr>
          <p:cNvSpPr/>
          <p:nvPr/>
        </p:nvSpPr>
        <p:spPr>
          <a:xfrm>
            <a:off x="4884198" y="2372557"/>
            <a:ext cx="2423604" cy="2112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DFC266-7D7A-4B8D-BD6E-C9E587DFFEC6}"/>
              </a:ext>
            </a:extLst>
          </p:cNvPr>
          <p:cNvSpPr txBox="1"/>
          <p:nvPr/>
        </p:nvSpPr>
        <p:spPr>
          <a:xfrm>
            <a:off x="772356" y="852256"/>
            <a:ext cx="65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 capteur de température:</a:t>
            </a:r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6AB84206-FF7B-4D17-B5D0-94AB024681C6}"/>
              </a:ext>
            </a:extLst>
          </p:cNvPr>
          <p:cNvSpPr/>
          <p:nvPr/>
        </p:nvSpPr>
        <p:spPr>
          <a:xfrm>
            <a:off x="2325950" y="2945167"/>
            <a:ext cx="1633491" cy="967666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4E768F-AD1D-4B81-A412-D9E8AB3437F5}"/>
              </a:ext>
            </a:extLst>
          </p:cNvPr>
          <p:cNvCxnSpPr>
            <a:stCxn id="5" idx="0"/>
            <a:endCxn id="3" idx="1"/>
          </p:cNvCxnSpPr>
          <p:nvPr/>
        </p:nvCxnSpPr>
        <p:spPr>
          <a:xfrm>
            <a:off x="3959441" y="3429000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1DBECE-BFF4-4F06-8217-4531EE7C3939}"/>
              </a:ext>
            </a:extLst>
          </p:cNvPr>
          <p:cNvCxnSpPr/>
          <p:nvPr/>
        </p:nvCxnSpPr>
        <p:spPr>
          <a:xfrm>
            <a:off x="1401193" y="3417163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D58CC29A-0782-45CE-B762-4A93E6E07730}"/>
              </a:ext>
            </a:extLst>
          </p:cNvPr>
          <p:cNvSpPr/>
          <p:nvPr/>
        </p:nvSpPr>
        <p:spPr>
          <a:xfrm>
            <a:off x="772356" y="3102005"/>
            <a:ext cx="628837" cy="630315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7AF3D50-1198-4B9F-9E2B-8AA8A37B3745}"/>
              </a:ext>
            </a:extLst>
          </p:cNvPr>
          <p:cNvCxnSpPr>
            <a:cxnSpLocks/>
          </p:cNvCxnSpPr>
          <p:nvPr/>
        </p:nvCxnSpPr>
        <p:spPr>
          <a:xfrm>
            <a:off x="3144175" y="2095130"/>
            <a:ext cx="0" cy="850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EC71C88F-A9F1-4E1A-96AB-05B1F9DFBF78}"/>
              </a:ext>
            </a:extLst>
          </p:cNvPr>
          <p:cNvSpPr/>
          <p:nvPr/>
        </p:nvSpPr>
        <p:spPr>
          <a:xfrm>
            <a:off x="2828276" y="1464815"/>
            <a:ext cx="628837" cy="630315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C75E57-004B-48D8-9CE0-4F02FAFBD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1" t="30550" r="16343" b="40475"/>
          <a:stretch/>
        </p:blipFill>
        <p:spPr>
          <a:xfrm>
            <a:off x="5008495" y="2435443"/>
            <a:ext cx="2117300" cy="19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698C2EC-62FA-4A0C-B623-7630F5211587}"/>
              </a:ext>
            </a:extLst>
          </p:cNvPr>
          <p:cNvSpPr txBox="1"/>
          <p:nvPr/>
        </p:nvSpPr>
        <p:spPr>
          <a:xfrm>
            <a:off x="257452" y="168676"/>
            <a:ext cx="117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Besoin: demande d’amélioration de l’horloge existante du labo par Mr </a:t>
            </a:r>
            <a:r>
              <a:rPr lang="fr-FR" dirty="0" err="1">
                <a:sym typeface="Wingdings" panose="05000000000000000000" pitchFamily="2" charset="2"/>
              </a:rPr>
              <a:t>Gueneau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0DBFF-2666-4785-998E-1492B7AF8EB9}"/>
              </a:ext>
            </a:extLst>
          </p:cNvPr>
          <p:cNvSpPr/>
          <p:nvPr/>
        </p:nvSpPr>
        <p:spPr>
          <a:xfrm>
            <a:off x="4884198" y="2372557"/>
            <a:ext cx="2423604" cy="2112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DFC266-7D7A-4B8D-BD6E-C9E587DFFEC6}"/>
              </a:ext>
            </a:extLst>
          </p:cNvPr>
          <p:cNvSpPr txBox="1"/>
          <p:nvPr/>
        </p:nvSpPr>
        <p:spPr>
          <a:xfrm>
            <a:off x="772356" y="852256"/>
            <a:ext cx="65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 écran plus « moderne »:</a:t>
            </a:r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6AB84206-FF7B-4D17-B5D0-94AB024681C6}"/>
              </a:ext>
            </a:extLst>
          </p:cNvPr>
          <p:cNvSpPr/>
          <p:nvPr/>
        </p:nvSpPr>
        <p:spPr>
          <a:xfrm>
            <a:off x="2325950" y="2945167"/>
            <a:ext cx="1633491" cy="967666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4E768F-AD1D-4B81-A412-D9E8AB3437F5}"/>
              </a:ext>
            </a:extLst>
          </p:cNvPr>
          <p:cNvCxnSpPr>
            <a:stCxn id="5" idx="0"/>
            <a:endCxn id="3" idx="1"/>
          </p:cNvCxnSpPr>
          <p:nvPr/>
        </p:nvCxnSpPr>
        <p:spPr>
          <a:xfrm>
            <a:off x="3959441" y="3429000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1DBECE-BFF4-4F06-8217-4531EE7C3939}"/>
              </a:ext>
            </a:extLst>
          </p:cNvPr>
          <p:cNvCxnSpPr/>
          <p:nvPr/>
        </p:nvCxnSpPr>
        <p:spPr>
          <a:xfrm>
            <a:off x="1401193" y="3417163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D58CC29A-0782-45CE-B762-4A93E6E07730}"/>
              </a:ext>
            </a:extLst>
          </p:cNvPr>
          <p:cNvSpPr/>
          <p:nvPr/>
        </p:nvSpPr>
        <p:spPr>
          <a:xfrm>
            <a:off x="772356" y="3102005"/>
            <a:ext cx="628837" cy="630315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7AF3D50-1198-4B9F-9E2B-8AA8A37B3745}"/>
              </a:ext>
            </a:extLst>
          </p:cNvPr>
          <p:cNvCxnSpPr>
            <a:cxnSpLocks/>
          </p:cNvCxnSpPr>
          <p:nvPr/>
        </p:nvCxnSpPr>
        <p:spPr>
          <a:xfrm>
            <a:off x="3144175" y="2095130"/>
            <a:ext cx="0" cy="850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EC71C88F-A9F1-4E1A-96AB-05B1F9DFBF78}"/>
              </a:ext>
            </a:extLst>
          </p:cNvPr>
          <p:cNvSpPr/>
          <p:nvPr/>
        </p:nvSpPr>
        <p:spPr>
          <a:xfrm>
            <a:off x="2828276" y="1464815"/>
            <a:ext cx="628837" cy="630315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F1CD01-1545-427C-8D79-CF4311BF60F5}"/>
              </a:ext>
            </a:extLst>
          </p:cNvPr>
          <p:cNvCxnSpPr>
            <a:cxnSpLocks/>
          </p:cNvCxnSpPr>
          <p:nvPr/>
        </p:nvCxnSpPr>
        <p:spPr>
          <a:xfrm>
            <a:off x="3144175" y="3912833"/>
            <a:ext cx="0" cy="850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5BCCAF-A9D1-4784-8E76-93F1CE36362D}"/>
              </a:ext>
            </a:extLst>
          </p:cNvPr>
          <p:cNvSpPr/>
          <p:nvPr/>
        </p:nvSpPr>
        <p:spPr>
          <a:xfrm>
            <a:off x="2203152" y="4762870"/>
            <a:ext cx="1882045" cy="1242867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DF111F5-10E2-4547-BB24-49BBF4085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1" t="30550" r="16343" b="40475"/>
          <a:stretch/>
        </p:blipFill>
        <p:spPr>
          <a:xfrm>
            <a:off x="5008495" y="2435443"/>
            <a:ext cx="2117300" cy="19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9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698C2EC-62FA-4A0C-B623-7630F5211587}"/>
              </a:ext>
            </a:extLst>
          </p:cNvPr>
          <p:cNvSpPr txBox="1"/>
          <p:nvPr/>
        </p:nvSpPr>
        <p:spPr>
          <a:xfrm>
            <a:off x="257452" y="168676"/>
            <a:ext cx="117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Besoin: demande d’amélioration de l’horloge existante du labo par Mr </a:t>
            </a:r>
            <a:r>
              <a:rPr lang="fr-FR" dirty="0" err="1">
                <a:sym typeface="Wingdings" panose="05000000000000000000" pitchFamily="2" charset="2"/>
              </a:rPr>
              <a:t>Gueneau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DFC266-7D7A-4B8D-BD6E-C9E587DFFEC6}"/>
              </a:ext>
            </a:extLst>
          </p:cNvPr>
          <p:cNvSpPr txBox="1"/>
          <p:nvPr/>
        </p:nvSpPr>
        <p:spPr>
          <a:xfrm>
            <a:off x="691718" y="721227"/>
            <a:ext cx="65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 tableau de gestion à distance:</a:t>
            </a:r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6AB84206-FF7B-4D17-B5D0-94AB024681C6}"/>
              </a:ext>
            </a:extLst>
          </p:cNvPr>
          <p:cNvSpPr/>
          <p:nvPr/>
        </p:nvSpPr>
        <p:spPr>
          <a:xfrm>
            <a:off x="2325950" y="2945167"/>
            <a:ext cx="1633491" cy="967666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4E768F-AD1D-4B81-A412-D9E8AB3437F5}"/>
              </a:ext>
            </a:extLst>
          </p:cNvPr>
          <p:cNvCxnSpPr>
            <a:stCxn id="5" idx="0"/>
            <a:endCxn id="3" idx="1"/>
          </p:cNvCxnSpPr>
          <p:nvPr/>
        </p:nvCxnSpPr>
        <p:spPr>
          <a:xfrm>
            <a:off x="3959441" y="3429000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1DBECE-BFF4-4F06-8217-4531EE7C3939}"/>
              </a:ext>
            </a:extLst>
          </p:cNvPr>
          <p:cNvCxnSpPr/>
          <p:nvPr/>
        </p:nvCxnSpPr>
        <p:spPr>
          <a:xfrm>
            <a:off x="1401193" y="3417163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D58CC29A-0782-45CE-B762-4A93E6E07730}"/>
              </a:ext>
            </a:extLst>
          </p:cNvPr>
          <p:cNvSpPr/>
          <p:nvPr/>
        </p:nvSpPr>
        <p:spPr>
          <a:xfrm>
            <a:off x="772356" y="3102005"/>
            <a:ext cx="628837" cy="630315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7AF3D50-1198-4B9F-9E2B-8AA8A37B3745}"/>
              </a:ext>
            </a:extLst>
          </p:cNvPr>
          <p:cNvCxnSpPr>
            <a:cxnSpLocks/>
          </p:cNvCxnSpPr>
          <p:nvPr/>
        </p:nvCxnSpPr>
        <p:spPr>
          <a:xfrm>
            <a:off x="3144175" y="2095130"/>
            <a:ext cx="0" cy="850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EC71C88F-A9F1-4E1A-96AB-05B1F9DFBF78}"/>
              </a:ext>
            </a:extLst>
          </p:cNvPr>
          <p:cNvSpPr/>
          <p:nvPr/>
        </p:nvSpPr>
        <p:spPr>
          <a:xfrm>
            <a:off x="2828276" y="1464815"/>
            <a:ext cx="628837" cy="630315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F1CD01-1545-427C-8D79-CF4311BF60F5}"/>
              </a:ext>
            </a:extLst>
          </p:cNvPr>
          <p:cNvCxnSpPr>
            <a:cxnSpLocks/>
          </p:cNvCxnSpPr>
          <p:nvPr/>
        </p:nvCxnSpPr>
        <p:spPr>
          <a:xfrm>
            <a:off x="3144175" y="3912833"/>
            <a:ext cx="0" cy="850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5BCCAF-A9D1-4784-8E76-93F1CE36362D}"/>
              </a:ext>
            </a:extLst>
          </p:cNvPr>
          <p:cNvSpPr/>
          <p:nvPr/>
        </p:nvSpPr>
        <p:spPr>
          <a:xfrm>
            <a:off x="2203152" y="4762870"/>
            <a:ext cx="1882045" cy="1242867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75CB1356-A459-4CF5-AFB9-D55828B6B301}"/>
              </a:ext>
            </a:extLst>
          </p:cNvPr>
          <p:cNvSpPr/>
          <p:nvPr/>
        </p:nvSpPr>
        <p:spPr>
          <a:xfrm>
            <a:off x="6507342" y="2598937"/>
            <a:ext cx="1642352" cy="1615736"/>
          </a:xfrm>
          <a:prstGeom prst="don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Cercle : creux 13">
            <a:extLst>
              <a:ext uri="{FF2B5EF4-FFF2-40B4-BE49-F238E27FC236}">
                <a16:creationId xmlns:a16="http://schemas.microsoft.com/office/drawing/2014/main" id="{73E225DD-F5C4-4E3A-B366-63DFE632FD75}"/>
              </a:ext>
            </a:extLst>
          </p:cNvPr>
          <p:cNvSpPr/>
          <p:nvPr/>
        </p:nvSpPr>
        <p:spPr>
          <a:xfrm>
            <a:off x="6710061" y="2785371"/>
            <a:ext cx="1225091" cy="1242867"/>
          </a:xfrm>
          <a:prstGeom prst="don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22E305-6E5C-45D7-98CC-2158AE4C968A}"/>
              </a:ext>
            </a:extLst>
          </p:cNvPr>
          <p:cNvSpPr/>
          <p:nvPr/>
        </p:nvSpPr>
        <p:spPr>
          <a:xfrm>
            <a:off x="6383045" y="2288219"/>
            <a:ext cx="1011300" cy="228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0DBFF-2666-4785-998E-1492B7AF8EB9}"/>
              </a:ext>
            </a:extLst>
          </p:cNvPr>
          <p:cNvSpPr/>
          <p:nvPr/>
        </p:nvSpPr>
        <p:spPr>
          <a:xfrm>
            <a:off x="4884198" y="2372557"/>
            <a:ext cx="2423604" cy="2112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8C8694-E826-489D-94FB-2F39A9D5B95F}"/>
              </a:ext>
            </a:extLst>
          </p:cNvPr>
          <p:cNvCxnSpPr>
            <a:cxnSpLocks/>
          </p:cNvCxnSpPr>
          <p:nvPr/>
        </p:nvCxnSpPr>
        <p:spPr>
          <a:xfrm>
            <a:off x="7600766" y="3411984"/>
            <a:ext cx="1818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43641857-FB1D-487E-A039-63A9DA670E07}"/>
              </a:ext>
            </a:extLst>
          </p:cNvPr>
          <p:cNvSpPr/>
          <p:nvPr/>
        </p:nvSpPr>
        <p:spPr>
          <a:xfrm>
            <a:off x="9969626" y="3406804"/>
            <a:ext cx="763474" cy="94621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2DA0DD-A052-48DE-9B1A-0C9B103C2D37}"/>
              </a:ext>
            </a:extLst>
          </p:cNvPr>
          <p:cNvSpPr/>
          <p:nvPr/>
        </p:nvSpPr>
        <p:spPr>
          <a:xfrm>
            <a:off x="9419208" y="2807565"/>
            <a:ext cx="1882045" cy="1242867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2E5FBE6-370D-4482-A95C-C39E1B3B2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1" t="30550" r="16343" b="40475"/>
          <a:stretch/>
        </p:blipFill>
        <p:spPr>
          <a:xfrm>
            <a:off x="5008495" y="2435443"/>
            <a:ext cx="2117300" cy="19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698C2EC-62FA-4A0C-B623-7630F5211587}"/>
              </a:ext>
            </a:extLst>
          </p:cNvPr>
          <p:cNvSpPr txBox="1"/>
          <p:nvPr/>
        </p:nvSpPr>
        <p:spPr>
          <a:xfrm>
            <a:off x="257452" y="168676"/>
            <a:ext cx="117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Besoin: demande d’amélioration de l’horloge existante du labo par Mr </a:t>
            </a:r>
            <a:r>
              <a:rPr lang="fr-FR" dirty="0" err="1">
                <a:sym typeface="Wingdings" panose="05000000000000000000" pitchFamily="2" charset="2"/>
              </a:rPr>
              <a:t>Gueneau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DFC266-7D7A-4B8D-BD6E-C9E587DFFEC6}"/>
              </a:ext>
            </a:extLst>
          </p:cNvPr>
          <p:cNvSpPr txBox="1"/>
          <p:nvPr/>
        </p:nvSpPr>
        <p:spPr>
          <a:xfrm>
            <a:off x="691718" y="721227"/>
            <a:ext cx="65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messages </a:t>
            </a:r>
            <a:r>
              <a:rPr lang="fr-FR"/>
              <a:t>dans l’afficheur:</a:t>
            </a:r>
            <a:endParaRPr lang="fr-FR" dirty="0"/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6AB84206-FF7B-4D17-B5D0-94AB024681C6}"/>
              </a:ext>
            </a:extLst>
          </p:cNvPr>
          <p:cNvSpPr/>
          <p:nvPr/>
        </p:nvSpPr>
        <p:spPr>
          <a:xfrm>
            <a:off x="2325950" y="2945167"/>
            <a:ext cx="1633491" cy="967666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4E768F-AD1D-4B81-A412-D9E8AB3437F5}"/>
              </a:ext>
            </a:extLst>
          </p:cNvPr>
          <p:cNvCxnSpPr>
            <a:stCxn id="5" idx="0"/>
            <a:endCxn id="3" idx="1"/>
          </p:cNvCxnSpPr>
          <p:nvPr/>
        </p:nvCxnSpPr>
        <p:spPr>
          <a:xfrm>
            <a:off x="3959441" y="3429000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1DBECE-BFF4-4F06-8217-4531EE7C3939}"/>
              </a:ext>
            </a:extLst>
          </p:cNvPr>
          <p:cNvCxnSpPr/>
          <p:nvPr/>
        </p:nvCxnSpPr>
        <p:spPr>
          <a:xfrm>
            <a:off x="1401193" y="3417163"/>
            <a:ext cx="9247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D58CC29A-0782-45CE-B762-4A93E6E07730}"/>
              </a:ext>
            </a:extLst>
          </p:cNvPr>
          <p:cNvSpPr/>
          <p:nvPr/>
        </p:nvSpPr>
        <p:spPr>
          <a:xfrm>
            <a:off x="772356" y="3102005"/>
            <a:ext cx="628837" cy="630315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7AF3D50-1198-4B9F-9E2B-8AA8A37B3745}"/>
              </a:ext>
            </a:extLst>
          </p:cNvPr>
          <p:cNvCxnSpPr>
            <a:cxnSpLocks/>
          </p:cNvCxnSpPr>
          <p:nvPr/>
        </p:nvCxnSpPr>
        <p:spPr>
          <a:xfrm>
            <a:off x="3144175" y="2095130"/>
            <a:ext cx="0" cy="850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EC71C88F-A9F1-4E1A-96AB-05B1F9DFBF78}"/>
              </a:ext>
            </a:extLst>
          </p:cNvPr>
          <p:cNvSpPr/>
          <p:nvPr/>
        </p:nvSpPr>
        <p:spPr>
          <a:xfrm>
            <a:off x="2828276" y="1464815"/>
            <a:ext cx="628837" cy="630315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F1CD01-1545-427C-8D79-CF4311BF60F5}"/>
              </a:ext>
            </a:extLst>
          </p:cNvPr>
          <p:cNvCxnSpPr>
            <a:cxnSpLocks/>
          </p:cNvCxnSpPr>
          <p:nvPr/>
        </p:nvCxnSpPr>
        <p:spPr>
          <a:xfrm>
            <a:off x="3144175" y="3912833"/>
            <a:ext cx="0" cy="850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5BCCAF-A9D1-4784-8E76-93F1CE36362D}"/>
              </a:ext>
            </a:extLst>
          </p:cNvPr>
          <p:cNvSpPr/>
          <p:nvPr/>
        </p:nvSpPr>
        <p:spPr>
          <a:xfrm>
            <a:off x="2203152" y="4762870"/>
            <a:ext cx="1882045" cy="1242867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75CB1356-A459-4CF5-AFB9-D55828B6B301}"/>
              </a:ext>
            </a:extLst>
          </p:cNvPr>
          <p:cNvSpPr/>
          <p:nvPr/>
        </p:nvSpPr>
        <p:spPr>
          <a:xfrm>
            <a:off x="6507342" y="2598937"/>
            <a:ext cx="1642352" cy="1615736"/>
          </a:xfrm>
          <a:prstGeom prst="don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Cercle : creux 13">
            <a:extLst>
              <a:ext uri="{FF2B5EF4-FFF2-40B4-BE49-F238E27FC236}">
                <a16:creationId xmlns:a16="http://schemas.microsoft.com/office/drawing/2014/main" id="{73E225DD-F5C4-4E3A-B366-63DFE632FD75}"/>
              </a:ext>
            </a:extLst>
          </p:cNvPr>
          <p:cNvSpPr/>
          <p:nvPr/>
        </p:nvSpPr>
        <p:spPr>
          <a:xfrm>
            <a:off x="6710061" y="2785371"/>
            <a:ext cx="1225091" cy="1242867"/>
          </a:xfrm>
          <a:prstGeom prst="don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22E305-6E5C-45D7-98CC-2158AE4C968A}"/>
              </a:ext>
            </a:extLst>
          </p:cNvPr>
          <p:cNvSpPr/>
          <p:nvPr/>
        </p:nvSpPr>
        <p:spPr>
          <a:xfrm>
            <a:off x="6383045" y="2288219"/>
            <a:ext cx="1011300" cy="228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0DBFF-2666-4785-998E-1492B7AF8EB9}"/>
              </a:ext>
            </a:extLst>
          </p:cNvPr>
          <p:cNvSpPr/>
          <p:nvPr/>
        </p:nvSpPr>
        <p:spPr>
          <a:xfrm>
            <a:off x="4884198" y="2372557"/>
            <a:ext cx="2423604" cy="2112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8C8694-E826-489D-94FB-2F39A9D5B95F}"/>
              </a:ext>
            </a:extLst>
          </p:cNvPr>
          <p:cNvCxnSpPr>
            <a:cxnSpLocks/>
          </p:cNvCxnSpPr>
          <p:nvPr/>
        </p:nvCxnSpPr>
        <p:spPr>
          <a:xfrm>
            <a:off x="7600766" y="3411984"/>
            <a:ext cx="1818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43641857-FB1D-487E-A039-63A9DA670E07}"/>
              </a:ext>
            </a:extLst>
          </p:cNvPr>
          <p:cNvSpPr/>
          <p:nvPr/>
        </p:nvSpPr>
        <p:spPr>
          <a:xfrm>
            <a:off x="9969626" y="3406804"/>
            <a:ext cx="763474" cy="94621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2DA0DD-A052-48DE-9B1A-0C9B103C2D37}"/>
              </a:ext>
            </a:extLst>
          </p:cNvPr>
          <p:cNvSpPr/>
          <p:nvPr/>
        </p:nvSpPr>
        <p:spPr>
          <a:xfrm>
            <a:off x="9419208" y="2807565"/>
            <a:ext cx="1882045" cy="1242867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8D30FB0-DDEC-43C3-A3D0-F1EBFD6E4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1" t="30550" r="16343" b="40475"/>
          <a:stretch/>
        </p:blipFill>
        <p:spPr>
          <a:xfrm>
            <a:off x="5008495" y="2435443"/>
            <a:ext cx="2117300" cy="1987110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DE6DED5-AC72-4CC5-AC4D-AC85FE2E2F4D}"/>
              </a:ext>
            </a:extLst>
          </p:cNvPr>
          <p:cNvCxnSpPr>
            <a:cxnSpLocks/>
          </p:cNvCxnSpPr>
          <p:nvPr/>
        </p:nvCxnSpPr>
        <p:spPr>
          <a:xfrm>
            <a:off x="6096000" y="4485443"/>
            <a:ext cx="0" cy="850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E8EAEDC-A366-42DE-9B34-E10E16B3A1DA}"/>
              </a:ext>
            </a:extLst>
          </p:cNvPr>
          <p:cNvSpPr/>
          <p:nvPr/>
        </p:nvSpPr>
        <p:spPr>
          <a:xfrm>
            <a:off x="5126122" y="5335481"/>
            <a:ext cx="1882045" cy="516298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877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127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Chevalier</dc:creator>
  <cp:lastModifiedBy>Nathan Chevalier</cp:lastModifiedBy>
  <cp:revision>8</cp:revision>
  <dcterms:created xsi:type="dcterms:W3CDTF">2018-01-29T07:19:34Z</dcterms:created>
  <dcterms:modified xsi:type="dcterms:W3CDTF">2018-01-29T08:31:20Z</dcterms:modified>
</cp:coreProperties>
</file>