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AB26F0A8-A1B5-4E21-8965-ED8A596C5C8A}">
          <p14:sldIdLst>
            <p14:sldId id="256"/>
          </p14:sldIdLst>
        </p14:section>
        <p14:section name="映射" id="{026A2179-F8BE-4CF9-91C1-2044335AA92B}">
          <p14:sldIdLst>
            <p14:sldId id="257"/>
            <p14:sldId id="258"/>
          </p14:sldIdLst>
        </p14:section>
        <p14:section name="服务器" id="{B6D34E0C-E924-4A24-B62F-99917A45AF4F}">
          <p14:sldIdLst>
            <p14:sldId id="260"/>
            <p14:sldId id="261"/>
            <p14:sldId id="262"/>
          </p14:sldIdLst>
        </p14:section>
        <p14:section name="保存" id="{4DEEE299-64E7-454A-87B3-B55734FE5BA7}">
          <p14:sldIdLst>
            <p14:sldId id="263"/>
            <p14:sldId id="264"/>
          </p14:sldIdLst>
        </p14:section>
        <p14:section name="其他" id="{4DDE17D6-D9FA-485F-9AB5-5A1FCCCA1414}">
          <p14:sldIdLst>
            <p14:sldId id="265"/>
            <p14:sldId id="266"/>
          </p14:sldIdLst>
        </p14:section>
        <p14:section name="开发者" id="{73BE0555-94B4-46D0-B43B-657ABC73711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7" autoAdjust="0"/>
    <p:restoredTop sz="94660"/>
  </p:normalViewPr>
  <p:slideViewPr>
    <p:cSldViewPr snapToGrid="0">
      <p:cViewPr>
        <p:scale>
          <a:sx n="100" d="100"/>
          <a:sy n="100" d="100"/>
        </p:scale>
        <p:origin x="36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F7D3-5220-65BE-D020-1E9C7CC6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F3168C-D841-7774-DE00-FC2686A6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C1A1D-6B03-BE7A-CF3F-B163B4BE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6EC08-2D9E-BAC2-674B-65900808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9FAA0-A3CA-AB1B-D7A9-A97DD4B1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D5870-AD20-9CA8-E458-2848814E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F0ACB-3017-9EF8-E283-B126F9AA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F931B-C61D-91A7-6C9B-99A4BC0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7511-6DDE-1268-7728-EB27D23E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C3747-83A5-6082-A993-1FECB19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56E308-818F-9B03-42CE-A53C4C7D2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32B12-9F20-457C-14D1-7F1843AD9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A556C-4969-052B-9B55-F0EAF984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390D6-2078-E5E0-E83C-82ADD7A9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5A154-C74A-C10F-CAA4-72FC8C8A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7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6A6-86EE-E411-A02B-B55CBD2F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9E6C1-6F52-4F15-9293-1C76D194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5492-1F9B-AD0E-C135-CF8F70F1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CC3EB-8ED5-84E3-345D-D036AF00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5F803-5448-DDC9-2EF0-DFEFB3D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F2B68-198C-258F-4ACB-F90B26A6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7F228-3EAC-ACD5-0D11-9C198320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D3E9A-5460-8A08-2C87-F7981888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971A0-B97F-C0AC-505F-1ED799CA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B52F-85B9-7644-3F4F-15460436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9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C91B-2B89-4A0C-0880-6C7FBEA4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66E15-D639-A3B6-4344-7A5177CEC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6A40C2-9CFE-CCC4-202A-F69DE9425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0536B-8C17-27FF-8835-01E9FF93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DBA8B-3862-6C1B-2B7D-AFFF8BEB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5B586-6A93-0148-452D-25B6496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6126-7729-6BE4-1FAA-2FB61DE7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BDFDA-21CC-3660-5751-B55F434E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15532-FB50-A6DD-CB0D-CF78315D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E271C-0547-8E84-272D-69A08CEAC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B0FB5-252F-C7AE-ED6B-5271412A7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35292-D1E7-DC41-CE3A-D075F257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29EF26-65B1-5CC4-EE2D-ED507F31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3432E6-639E-0C0B-E75D-A8A9A26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477E4-41A1-604D-859C-C551F9A2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8DF0C-04F7-073F-A7E5-B39E2F0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7DF001-C358-DB12-FC62-DF85AEC3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E777-A5B7-D450-680A-37BD6CC5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DCB10-926C-EF16-2023-0334CAF5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700EA6-0D21-9BC1-A57C-DA6C1F70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2A888-E3B1-48C0-4E3C-90022E01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1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5EA68-28BE-96D4-6FF2-904FDB02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58363-858A-4C08-9925-E2CC8E7C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50A91-CA88-D298-10F5-53AC652C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7F182-DC5A-B6B7-3C00-1B35532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8B06E-D344-C574-C079-B59A5B6E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EE88D-F49A-0DBA-F280-D7A16731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4614-3946-2D7F-287E-6626DC6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F0C2C-5BBD-43AD-124D-FC58E932E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E3964-40F4-C9BF-6C7E-4078D7E6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3DE35-CABA-0E34-B7A7-D8F6C23A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929F9-3CD6-331E-9DF6-828AF6CE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347ED-4185-0365-C539-7B23186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2CEE9-3812-22A8-106E-69583F1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47C3E-599D-E26F-93F4-FB32D345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0E629-E2AB-A747-F1B3-E57FEB719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A775-6F47-4C14-99DD-C74467393446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D7955-DC60-1E7E-E482-2CAA48262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3DE2B-9456-6CC1-3717-3923BDCC2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AA86-E233-4234-B5E7-529B4EA43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hlinkClick r:id="rId2" action="ppaction://hlinksldjump"/>
            <a:extLst>
              <a:ext uri="{FF2B5EF4-FFF2-40B4-BE49-F238E27FC236}">
                <a16:creationId xmlns:a16="http://schemas.microsoft.com/office/drawing/2014/main" id="{A6D90D87-CBE3-539D-32EC-CE87001CFCE3}"/>
              </a:ext>
            </a:extLst>
          </p:cNvPr>
          <p:cNvSpPr/>
          <p:nvPr/>
        </p:nvSpPr>
        <p:spPr>
          <a:xfrm>
            <a:off x="3281999" y="3749675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D1BB6E-8CEF-F1B0-CA22-B930CA7D2901}"/>
              </a:ext>
            </a:extLst>
          </p:cNvPr>
          <p:cNvSpPr/>
          <p:nvPr/>
        </p:nvSpPr>
        <p:spPr>
          <a:xfrm>
            <a:off x="5527675" y="3108325"/>
            <a:ext cx="1136650" cy="6413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</a:t>
            </a:r>
            <a:endParaRPr lang="en-US" altLang="zh-CN" dirty="0"/>
          </a:p>
          <a:p>
            <a:pPr algn="ctr"/>
            <a:r>
              <a:rPr lang="en-US" altLang="zh-CN" sz="1400" dirty="0"/>
              <a:t>Python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9EFD3-30F0-2A7E-2ACE-9C75A7122F9B}"/>
              </a:ext>
            </a:extLst>
          </p:cNvPr>
          <p:cNvSpPr/>
          <p:nvPr/>
        </p:nvSpPr>
        <p:spPr>
          <a:xfrm>
            <a:off x="5527675" y="245668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03D87-BB11-E7F0-99AE-ECF8F784442E}"/>
              </a:ext>
            </a:extLst>
          </p:cNvPr>
          <p:cNvSpPr/>
          <p:nvPr/>
        </p:nvSpPr>
        <p:spPr>
          <a:xfrm>
            <a:off x="4113403" y="3297936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CB3872-4783-1173-4D7F-02C55D76479E}"/>
              </a:ext>
            </a:extLst>
          </p:cNvPr>
          <p:cNvSpPr/>
          <p:nvPr/>
        </p:nvSpPr>
        <p:spPr>
          <a:xfrm>
            <a:off x="6941947" y="3297936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9A0E47-9424-E97F-9762-92C12CE94535}"/>
              </a:ext>
            </a:extLst>
          </p:cNvPr>
          <p:cNvSpPr/>
          <p:nvPr/>
        </p:nvSpPr>
        <p:spPr>
          <a:xfrm>
            <a:off x="5527675" y="4139184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" name="矩形 2">
            <a:hlinkClick r:id="rId3" action="ppaction://hlinksldjump"/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312727" y="1978470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</a:t>
            </a:r>
          </a:p>
        </p:txBody>
      </p:sp>
      <p:sp>
        <p:nvSpPr>
          <p:cNvPr id="8" name="矩形 7">
            <a:hlinkClick r:id="rId4" action="ppaction://hlinksldjump"/>
            <a:extLst>
              <a:ext uri="{FF2B5EF4-FFF2-40B4-BE49-F238E27FC236}">
                <a16:creationId xmlns:a16="http://schemas.microsoft.com/office/drawing/2014/main" id="{60FF8F61-ED38-09D1-8E65-95D1D0688D8E}"/>
              </a:ext>
            </a:extLst>
          </p:cNvPr>
          <p:cNvSpPr/>
          <p:nvPr/>
        </p:nvSpPr>
        <p:spPr>
          <a:xfrm>
            <a:off x="8341677" y="2930907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地址</a:t>
            </a:r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4A8A787F-54ED-8722-F3FA-10DFE917F9DC}"/>
              </a:ext>
            </a:extLst>
          </p:cNvPr>
          <p:cNvSpPr/>
          <p:nvPr/>
        </p:nvSpPr>
        <p:spPr>
          <a:xfrm>
            <a:off x="8625839" y="3340291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</a:t>
            </a:r>
          </a:p>
        </p:txBody>
      </p:sp>
      <p:sp>
        <p:nvSpPr>
          <p:cNvPr id="12" name="矩形 11">
            <a:hlinkClick r:id="rId6" action="ppaction://hlinksldjump"/>
            <a:extLst>
              <a:ext uri="{FF2B5EF4-FFF2-40B4-BE49-F238E27FC236}">
                <a16:creationId xmlns:a16="http://schemas.microsoft.com/office/drawing/2014/main" id="{D07EFB81-B8A6-B1D4-0586-488DD3F17F57}"/>
              </a:ext>
            </a:extLst>
          </p:cNvPr>
          <p:cNvSpPr/>
          <p:nvPr/>
        </p:nvSpPr>
        <p:spPr>
          <a:xfrm>
            <a:off x="8341677" y="3749675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密匙</a:t>
            </a:r>
          </a:p>
        </p:txBody>
      </p:sp>
      <p:sp>
        <p:nvSpPr>
          <p:cNvPr id="13" name="矩形 12">
            <a:hlinkClick r:id="rId7" action="ppaction://hlinksldjump"/>
            <a:extLst>
              <a:ext uri="{FF2B5EF4-FFF2-40B4-BE49-F238E27FC236}">
                <a16:creationId xmlns:a16="http://schemas.microsoft.com/office/drawing/2014/main" id="{9943BDA4-0699-BF21-DF73-B5EF9DCC8711}"/>
              </a:ext>
            </a:extLst>
          </p:cNvPr>
          <p:cNvSpPr/>
          <p:nvPr/>
        </p:nvSpPr>
        <p:spPr>
          <a:xfrm>
            <a:off x="6310950" y="1978470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编辑</a:t>
            </a:r>
          </a:p>
        </p:txBody>
      </p:sp>
      <p:sp>
        <p:nvSpPr>
          <p:cNvPr id="14" name="矩形 13">
            <a:hlinkClick r:id="rId8" action="ppaction://hlinksldjump"/>
            <a:extLst>
              <a:ext uri="{FF2B5EF4-FFF2-40B4-BE49-F238E27FC236}">
                <a16:creationId xmlns:a16="http://schemas.microsoft.com/office/drawing/2014/main" id="{1CC473BD-046A-3594-261F-6F2593386317}"/>
              </a:ext>
            </a:extLst>
          </p:cNvPr>
          <p:cNvSpPr/>
          <p:nvPr/>
        </p:nvSpPr>
        <p:spPr>
          <a:xfrm>
            <a:off x="6310950" y="4700462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</a:p>
        </p:txBody>
      </p:sp>
      <p:sp>
        <p:nvSpPr>
          <p:cNvPr id="15" name="矩形 14">
            <a:hlinkClick r:id="rId9" action="ppaction://hlinksldjump"/>
            <a:extLst>
              <a:ext uri="{FF2B5EF4-FFF2-40B4-BE49-F238E27FC236}">
                <a16:creationId xmlns:a16="http://schemas.microsoft.com/office/drawing/2014/main" id="{2080D935-0A2D-9DDF-70CC-962FF0124A5F}"/>
              </a:ext>
            </a:extLst>
          </p:cNvPr>
          <p:cNvSpPr/>
          <p:nvPr/>
        </p:nvSpPr>
        <p:spPr>
          <a:xfrm>
            <a:off x="5312726" y="4692843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  <p:sp>
        <p:nvSpPr>
          <p:cNvPr id="16" name="矩形 15">
            <a:hlinkClick r:id="rId10" action="ppaction://hlinksldjump"/>
            <a:extLst>
              <a:ext uri="{FF2B5EF4-FFF2-40B4-BE49-F238E27FC236}">
                <a16:creationId xmlns:a16="http://schemas.microsoft.com/office/drawing/2014/main" id="{01358CF3-25A4-9F9E-DB68-129476C6B1ED}"/>
              </a:ext>
            </a:extLst>
          </p:cNvPr>
          <p:cNvSpPr/>
          <p:nvPr/>
        </p:nvSpPr>
        <p:spPr>
          <a:xfrm>
            <a:off x="3281999" y="2930907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951233-AF83-3AF2-E296-B074AE061AAA}"/>
              </a:ext>
            </a:extLst>
          </p:cNvPr>
          <p:cNvSpPr/>
          <p:nvPr/>
        </p:nvSpPr>
        <p:spPr>
          <a:xfrm>
            <a:off x="2997836" y="3340291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高级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90CAB8-2927-963F-98AE-1490B39DFA2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2718816"/>
            <a:ext cx="0" cy="3895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EB32D4-477D-7522-4230-722B6B65C026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664325" y="3429000"/>
            <a:ext cx="2776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F306357-DAB8-6435-7F15-16FF6066BB9C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6096000" y="3749675"/>
            <a:ext cx="0" cy="38950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04C008B-2F43-8A13-9FDC-01052C4B7448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5250053" y="3429000"/>
            <a:ext cx="27762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282B9E-0D15-AEDE-3D45-76C76475C9BC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H="1" flipV="1">
            <a:off x="5596890" y="2155888"/>
            <a:ext cx="499110" cy="300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A0A99F1-72A5-1DEE-6892-C61E9742DCEE}"/>
              </a:ext>
            </a:extLst>
          </p:cNvPr>
          <p:cNvCxnSpPr>
            <a:stCxn id="5" idx="0"/>
            <a:endCxn id="13" idx="2"/>
          </p:cNvCxnSpPr>
          <p:nvPr/>
        </p:nvCxnSpPr>
        <p:spPr>
          <a:xfrm flipV="1">
            <a:off x="6096000" y="2155888"/>
            <a:ext cx="499113" cy="3008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B7A84E-E386-3AB8-3863-5B53BE4039B8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 flipV="1">
            <a:off x="3850324" y="3019616"/>
            <a:ext cx="263079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8C1AF2A-5E0D-4BAD-4B6B-67C02697A90B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>
            <a:off x="3566161" y="3429000"/>
            <a:ext cx="54724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5B72DE7-3472-2A2A-81F0-BC167D8B4F3E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>
            <a:off x="3850324" y="3429000"/>
            <a:ext cx="263079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132BA7-D1FF-142E-5127-256BBE857BC2}"/>
              </a:ext>
            </a:extLst>
          </p:cNvPr>
          <p:cNvCxnSpPr>
            <a:stCxn id="2" idx="2"/>
            <a:endCxn id="15" idx="0"/>
          </p:cNvCxnSpPr>
          <p:nvPr/>
        </p:nvCxnSpPr>
        <p:spPr>
          <a:xfrm flipH="1">
            <a:off x="5596889" y="4401312"/>
            <a:ext cx="499111" cy="2915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B9682B9-C087-4DC8-CE31-57BEDEF6F9E4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096000" y="4401312"/>
            <a:ext cx="499113" cy="2991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FF42126-EDD5-9278-9734-011BD6D6DAD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078597" y="3019616"/>
            <a:ext cx="263080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0D7EE1E-A276-EC9C-41A2-008DA839C33B}"/>
              </a:ext>
            </a:extLst>
          </p:cNvPr>
          <p:cNvCxnSpPr>
            <a:endCxn id="11" idx="1"/>
          </p:cNvCxnSpPr>
          <p:nvPr/>
        </p:nvCxnSpPr>
        <p:spPr>
          <a:xfrm>
            <a:off x="8089138" y="3429000"/>
            <a:ext cx="53670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620600F-BB1A-ADBD-210C-BF84F5A12EC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8078597" y="3429000"/>
            <a:ext cx="263080" cy="40938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CA005DA-397B-5698-3F18-58C2A48F3477}"/>
              </a:ext>
            </a:extLst>
          </p:cNvPr>
          <p:cNvSpPr/>
          <p:nvPr/>
        </p:nvSpPr>
        <p:spPr>
          <a:xfrm>
            <a:off x="2373036" y="3165983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自动回应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161059-4C31-2882-B25A-19668BF7EA9B}"/>
              </a:ext>
            </a:extLst>
          </p:cNvPr>
          <p:cNvSpPr/>
          <p:nvPr/>
        </p:nvSpPr>
        <p:spPr>
          <a:xfrm>
            <a:off x="2110242" y="3370675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随机生成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08859D-04B5-F6FE-2E1B-F502D4F06908}"/>
              </a:ext>
            </a:extLst>
          </p:cNvPr>
          <p:cNvSpPr/>
          <p:nvPr/>
        </p:nvSpPr>
        <p:spPr>
          <a:xfrm>
            <a:off x="2373036" y="3560064"/>
            <a:ext cx="525588" cy="116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自动获取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4FF3B8C-E618-498F-3454-399A9B57C3BF}"/>
              </a:ext>
            </a:extLst>
          </p:cNvPr>
          <p:cNvCxnSpPr>
            <a:stCxn id="17" idx="1"/>
            <a:endCxn id="60" idx="3"/>
          </p:cNvCxnSpPr>
          <p:nvPr/>
        </p:nvCxnSpPr>
        <p:spPr>
          <a:xfrm flipH="1" flipV="1">
            <a:off x="2898624" y="3224308"/>
            <a:ext cx="99212" cy="2046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9377E16-4627-0504-2F75-D9259FAE016B}"/>
              </a:ext>
            </a:extLst>
          </p:cNvPr>
          <p:cNvCxnSpPr>
            <a:stCxn id="17" idx="1"/>
            <a:endCxn id="61" idx="3"/>
          </p:cNvCxnSpPr>
          <p:nvPr/>
        </p:nvCxnSpPr>
        <p:spPr>
          <a:xfrm flipH="1">
            <a:off x="2635830" y="3429000"/>
            <a:ext cx="3620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72840D9-0D4B-51F2-0C8C-5A7711175EE7}"/>
              </a:ext>
            </a:extLst>
          </p:cNvPr>
          <p:cNvCxnSpPr>
            <a:stCxn id="17" idx="1"/>
            <a:endCxn id="62" idx="3"/>
          </p:cNvCxnSpPr>
          <p:nvPr/>
        </p:nvCxnSpPr>
        <p:spPr>
          <a:xfrm flipH="1">
            <a:off x="2898624" y="3429000"/>
            <a:ext cx="99212" cy="18938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文本框 70">
            <a:hlinkClick r:id="rId11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54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版本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列出该程序的版本信息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474~477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通过程序内的版本信息表列出信息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信息表位置（</a:t>
            </a:r>
            <a:r>
              <a:rPr lang="en-US" altLang="zh-CN" sz="1400" dirty="0"/>
              <a:t>11~14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2" action="ppaction://hlinksldjump"/>
            <a:extLst>
              <a:ext uri="{FF2B5EF4-FFF2-40B4-BE49-F238E27FC236}">
                <a16:creationId xmlns:a16="http://schemas.microsoft.com/office/drawing/2014/main" id="{CA3E63E3-E2AD-A2AB-A7EC-807835B81CAA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FFEF37-6886-02F8-A02E-DDE2E6E55D6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1AC2C-59E0-D35F-C72F-F66561577191}"/>
              </a:ext>
            </a:extLst>
          </p:cNvPr>
          <p:cNvSpPr txBox="1"/>
          <p:nvPr/>
        </p:nvSpPr>
        <p:spPr>
          <a:xfrm>
            <a:off x="841374" y="1828800"/>
            <a:ext cx="1050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依据版本</a:t>
            </a:r>
            <a:r>
              <a:rPr lang="en-US" altLang="zh-CN" sz="1400" dirty="0"/>
              <a:t>	Version2	(v1.6_fix1)</a:t>
            </a:r>
          </a:p>
          <a:p>
            <a:r>
              <a:rPr lang="zh-CN" altLang="en-US" sz="1400" dirty="0"/>
              <a:t>版本日期</a:t>
            </a:r>
            <a:r>
              <a:rPr lang="en-US" altLang="zh-CN" sz="1400" dirty="0"/>
              <a:t>	2023-4-4</a:t>
            </a:r>
          </a:p>
          <a:p>
            <a:r>
              <a:rPr lang="en-US" altLang="zh-CN" sz="1400" dirty="0"/>
              <a:t>Python	3.10</a:t>
            </a:r>
          </a:p>
          <a:p>
            <a:endParaRPr lang="en-US" altLang="zh-CN" sz="1400" dirty="0"/>
          </a:p>
          <a:p>
            <a:r>
              <a:rPr lang="en-US" altLang="zh-CN" sz="1400" dirty="0"/>
              <a:t>WIKI</a:t>
            </a:r>
            <a:r>
              <a:rPr lang="zh-CN" altLang="en-US" sz="1400" dirty="0"/>
              <a:t>版本</a:t>
            </a:r>
            <a:r>
              <a:rPr lang="en-US" altLang="zh-CN" sz="1400" dirty="0"/>
              <a:t>	v0.2</a:t>
            </a:r>
          </a:p>
          <a:p>
            <a:r>
              <a:rPr lang="zh-CN" altLang="en-US" sz="1400" dirty="0"/>
              <a:t>更新日期</a:t>
            </a:r>
            <a:r>
              <a:rPr lang="en-US" altLang="zh-CN" sz="1400" dirty="0"/>
              <a:t>	2023-4-12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贡献者</a:t>
            </a:r>
            <a:r>
              <a:rPr lang="en-US" altLang="zh-CN" sz="1400" dirty="0"/>
              <a:t>	LyceenAiro</a:t>
            </a:r>
          </a:p>
        </p:txBody>
      </p:sp>
    </p:spTree>
    <p:extLst>
      <p:ext uri="{BB962C8B-B14F-4D97-AF65-F5344CB8AC3E}">
        <p14:creationId xmlns:p14="http://schemas.microsoft.com/office/powerpoint/2010/main" val="366063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创建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创建一个新的链接服务，使用它来建立</a:t>
            </a:r>
            <a:r>
              <a:rPr lang="en-US" altLang="zh-CN" sz="1400" b="1" dirty="0" err="1"/>
              <a:t>Frp</a:t>
            </a:r>
            <a:r>
              <a:rPr lang="zh-CN" altLang="en-US" sz="1400" b="1" dirty="0"/>
              <a:t>服务端向外发送数据的端口桥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195~287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在创建前程序会做如下准备</a:t>
            </a:r>
            <a:endParaRPr lang="en-US" altLang="zh-CN" sz="1400" b="1" dirty="0"/>
          </a:p>
          <a:p>
            <a:pPr lvl="1"/>
            <a:r>
              <a:rPr lang="en-US" altLang="zh-CN" sz="1400" b="1" dirty="0"/>
              <a:t>	</a:t>
            </a:r>
            <a:r>
              <a:rPr lang="zh-CN" altLang="en-US" sz="1400" b="1" dirty="0"/>
              <a:t>复制一份</a:t>
            </a:r>
            <a:r>
              <a:rPr lang="en-US" altLang="zh-CN" sz="1400" b="1" dirty="0"/>
              <a:t>Linkexample.ini</a:t>
            </a:r>
            <a:r>
              <a:rPr lang="zh-CN" altLang="en-US" sz="1400" b="1" dirty="0"/>
              <a:t>到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creatlink</a:t>
            </a:r>
            <a:r>
              <a:rPr lang="zh-CN" altLang="en-US" sz="1400" b="1" dirty="0"/>
              <a:t>变量中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创建配置流程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询问是否需要设置连接名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选择该链接所配置的协议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询问是否配置本机的网卡</a:t>
            </a:r>
            <a:r>
              <a:rPr lang="en-US" altLang="zh-CN" sz="1400" dirty="0"/>
              <a:t>IP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配置转发端口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配置映射端口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如果配置协议非</a:t>
            </a:r>
            <a:r>
              <a:rPr lang="en-US" altLang="zh-CN" sz="1400" b="1" dirty="0" err="1"/>
              <a:t>tcp</a:t>
            </a:r>
            <a:r>
              <a:rPr lang="zh-CN" altLang="en-US" sz="1400" b="1" dirty="0"/>
              <a:t>或</a:t>
            </a:r>
            <a:r>
              <a:rPr lang="en-US" altLang="zh-CN" sz="1400" b="1" dirty="0" err="1"/>
              <a:t>udp</a:t>
            </a:r>
            <a:r>
              <a:rPr lang="zh-CN" altLang="en-US" sz="1400" b="1" dirty="0"/>
              <a:t>则会如下继续配置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配置</a:t>
            </a:r>
            <a:r>
              <a:rPr lang="en-US" altLang="zh-CN" sz="1400" dirty="0" err="1"/>
              <a:t>sk</a:t>
            </a:r>
            <a:r>
              <a:rPr lang="zh-CN" altLang="en-US" sz="1400" dirty="0"/>
              <a:t>密匙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如果配置的协议为</a:t>
            </a:r>
            <a:r>
              <a:rPr lang="en-US" altLang="zh-CN" sz="1400" b="1" dirty="0" err="1"/>
              <a:t>xtcp</a:t>
            </a:r>
            <a:r>
              <a:rPr lang="en-US" altLang="zh-CN" sz="1400" b="1" dirty="0"/>
              <a:t>-client</a:t>
            </a:r>
            <a:r>
              <a:rPr lang="zh-CN" altLang="en-US" sz="1400" b="1" dirty="0"/>
              <a:t>则会如下继续配置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配置隧道服务名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如果配置正确未出错则会执行如下操作，出现任何错误将返回</a:t>
            </a:r>
            <a:endParaRPr lang="en-US" altLang="zh-CN" sz="1400" b="1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将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creatlink</a:t>
            </a:r>
            <a:r>
              <a:rPr lang="zh-CN" altLang="en-US" sz="1400" dirty="0"/>
              <a:t>变量中的数据导入到一个新的</a:t>
            </a:r>
            <a:r>
              <a:rPr lang="en-US" altLang="zh-CN" sz="1400" dirty="0"/>
              <a:t>link?</a:t>
            </a:r>
            <a:r>
              <a:rPr lang="zh-CN" altLang="en-US" sz="1400" dirty="0"/>
              <a:t>变量中</a:t>
            </a:r>
            <a:endParaRPr lang="en-US" altLang="zh-CN" sz="1400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清除缓存</a:t>
            </a:r>
            <a:endParaRPr lang="en-US" altLang="zh-CN" sz="1400" dirty="0"/>
          </a:p>
          <a:p>
            <a:pPr lvl="1"/>
            <a:r>
              <a:rPr lang="en-US" altLang="zh-CN" sz="1400" dirty="0"/>
              <a:t>	</a:t>
            </a:r>
            <a:r>
              <a:rPr lang="zh-CN" altLang="en-US" sz="1400" dirty="0"/>
              <a:t>返回到映射链接的页面中</a:t>
            </a:r>
            <a:endParaRPr lang="en-US" altLang="zh-CN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326C52A-5EC4-FEC6-FC46-0E037DA9B27D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3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编辑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编辑一个创建好的映射链接，因为当前版本的链接是无法轻松将其单条删除的，所以这样做会使你更高效地管理链接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调出显示（</a:t>
            </a:r>
            <a:r>
              <a:rPr lang="en-US" altLang="zh-CN" sz="1400" b="1" dirty="0"/>
              <a:t>185~190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289~296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调出显示已经创建好的链接并为其附上一个互动接口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195~287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进入一个链接配置后会显示如下配置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链接名称</a:t>
            </a:r>
            <a:endParaRPr lang="en-US" altLang="zh-CN" sz="1400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协议类型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本地网卡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转发端口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映射端口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链接密匙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链接服务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在操作互动接口后既可以进入某一个配置中配置</a:t>
            </a:r>
            <a:endParaRPr lang="en-US" altLang="zh-CN" sz="1400" b="1" dirty="0"/>
          </a:p>
          <a:p>
            <a:pPr lvl="1"/>
            <a:r>
              <a:rPr lang="en-US" altLang="zh-CN" sz="1400" b="1" dirty="0"/>
              <a:t>	</a:t>
            </a:r>
            <a:r>
              <a:rPr lang="zh-CN" altLang="en-US" sz="1400" dirty="0"/>
              <a:t>配置成功后会将信息写入对应的</a:t>
            </a:r>
            <a:r>
              <a:rPr lang="en-US" altLang="zh-CN" sz="1400" dirty="0"/>
              <a:t>link?</a:t>
            </a:r>
            <a:r>
              <a:rPr lang="zh-CN" altLang="en-US" sz="1400" dirty="0"/>
              <a:t>变量中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地址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进入服务器地址配置后需要配置服务器的地址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137~147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询问配置地址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确认内容后返回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如果配置内容正确则生效，配置内容错误则不生效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40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端口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进入服务器端口配置后需要配置服务器的端口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148~158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询问配置端口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确认内容后返回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如果配置内容正确则生效，配置内容错误则不生效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密匙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进入服务器密匙配置后需要配置服务器的密匙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159~169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询问配置的密匙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确认密匙后直接返回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如果密匙为空则会屏蔽配置文件密匙字段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下一次如果配置了非空的密匙则会重新开启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注：密匙没有设置非法字符检测，请正确配置密匙</a:t>
            </a: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退出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在主菜单选择保存退出后程序将保存配置文件并退出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代码总流程（</a:t>
            </a:r>
            <a:r>
              <a:rPr lang="en-US" altLang="zh-CN" sz="1400" b="1" dirty="0"/>
              <a:t>487~507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</a:t>
            </a:r>
            <a:r>
              <a:rPr lang="en-US" altLang="zh-CN" sz="1400" b="1" dirty="0"/>
              <a:t>server.ini</a:t>
            </a:r>
            <a:r>
              <a:rPr lang="zh-CN" altLang="en-US" sz="1400" b="1" dirty="0"/>
              <a:t>，这是连接服务器的配置文件</a:t>
            </a:r>
            <a:r>
              <a:rPr lang="en-US" altLang="zh-CN" sz="1400" b="1" dirty="0"/>
              <a:t>(487~491)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序列写入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</a:t>
            </a:r>
            <a:r>
              <a:rPr lang="en-US" altLang="zh-CN" sz="1400" b="1" dirty="0"/>
              <a:t>more.ini</a:t>
            </a:r>
            <a:r>
              <a:rPr lang="zh-CN" altLang="en-US" sz="1400" b="1" dirty="0"/>
              <a:t>，这是其他配置的配置文件</a:t>
            </a:r>
            <a:r>
              <a:rPr lang="en-US" altLang="zh-CN" sz="1400" b="1" dirty="0"/>
              <a:t>(492~495)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序列写入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序列保存</a:t>
            </a:r>
            <a:r>
              <a:rPr lang="en-US" altLang="zh-CN" sz="1400" b="1" dirty="0"/>
              <a:t>Link?.</a:t>
            </a:r>
            <a:r>
              <a:rPr lang="en-US" altLang="zh-CN" sz="1400" b="1" dirty="0" err="1"/>
              <a:t>ini</a:t>
            </a:r>
            <a:r>
              <a:rPr lang="zh-CN" altLang="en-US" sz="1400" b="1" dirty="0"/>
              <a:t>文件，这是所有的链接文件，每一个链接都是一个单独的配置文件</a:t>
            </a:r>
            <a:r>
              <a:rPr lang="en-US" altLang="zh-CN" sz="1400" b="1" dirty="0"/>
              <a:t>(496~505)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将最大连接数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linknum</a:t>
            </a:r>
            <a:r>
              <a:rPr lang="zh-CN" altLang="en-US" sz="1400" dirty="0"/>
              <a:t>记录到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zh-CN" altLang="en-US" sz="1400" dirty="0"/>
              <a:t>中提供调用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进入循环：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配置</a:t>
            </a:r>
            <a:r>
              <a:rPr lang="en-US" altLang="zh-CN" sz="1400" dirty="0"/>
              <a:t>local</a:t>
            </a:r>
            <a:r>
              <a:rPr lang="zh-CN" altLang="en-US" sz="1400" dirty="0"/>
              <a:t>名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setin</a:t>
            </a:r>
            <a:r>
              <a:rPr lang="zh-CN" altLang="en-US" sz="1400" dirty="0"/>
              <a:t>为</a:t>
            </a:r>
            <a:r>
              <a:rPr lang="en-US" altLang="zh-CN" sz="1400" dirty="0"/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“link”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zh-CN" altLang="en-US" sz="1400" dirty="0"/>
              <a:t>此</a:t>
            </a:r>
            <a:r>
              <a:rPr lang="en-US" altLang="zh-CN" sz="1400" dirty="0"/>
              <a:t>local</a:t>
            </a:r>
            <a:r>
              <a:rPr lang="zh-CN" altLang="en-US" sz="1400" dirty="0"/>
              <a:t>名用于调用</a:t>
            </a:r>
            <a:r>
              <a:rPr lang="en-US" altLang="zh-CN" sz="1400" dirty="0"/>
              <a:t>link</a:t>
            </a:r>
            <a:r>
              <a:rPr lang="zh-CN" altLang="en-US" sz="1400" dirty="0"/>
              <a:t>列表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配置</a:t>
            </a:r>
            <a:r>
              <a:rPr lang="en-US" altLang="zh-CN" sz="1400" dirty="0"/>
              <a:t>local</a:t>
            </a:r>
            <a:r>
              <a:rPr lang="zh-CN" altLang="en-US" sz="1400" dirty="0"/>
              <a:t>名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filein</a:t>
            </a:r>
            <a:r>
              <a:rPr lang="zh-CN" altLang="en-US" sz="1400" dirty="0"/>
              <a:t>为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“link”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+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“.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zh-CN" altLang="en-US" sz="1400" dirty="0"/>
              <a:t>此</a:t>
            </a:r>
            <a:r>
              <a:rPr lang="en-US" altLang="zh-CN" sz="1400" dirty="0"/>
              <a:t>local</a:t>
            </a:r>
            <a:r>
              <a:rPr lang="zh-CN" altLang="en-US" sz="1400" dirty="0"/>
              <a:t>名用于格式化配置文件名</a:t>
            </a:r>
            <a:endParaRPr lang="en-US" altLang="zh-CN" sz="1400" dirty="0"/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将</a:t>
            </a:r>
            <a:r>
              <a:rPr lang="en-US" altLang="zh-CN" sz="1400" dirty="0" err="1">
                <a:latin typeface="+mn-ea"/>
              </a:rPr>
              <a:t>setin</a:t>
            </a:r>
            <a:r>
              <a:rPr lang="zh-CN" altLang="en-US" sz="1400" dirty="0">
                <a:latin typeface="+mn-ea"/>
              </a:rPr>
              <a:t>和</a:t>
            </a:r>
            <a:r>
              <a:rPr lang="en-US" altLang="zh-CN" sz="1400" dirty="0" err="1">
                <a:latin typeface="+mn-ea"/>
              </a:rPr>
              <a:t>filein</a:t>
            </a:r>
            <a:r>
              <a:rPr lang="zh-CN" altLang="en-US" sz="1400" dirty="0">
                <a:latin typeface="+mn-ea"/>
              </a:rPr>
              <a:t>用作序列保存的变量</a:t>
            </a:r>
            <a:endParaRPr lang="en-US" altLang="zh-CN" sz="1400" dirty="0">
              <a:latin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b="0" dirty="0">
                <a:effectLst/>
              </a:rPr>
              <a:t>序列写入</a:t>
            </a:r>
            <a:r>
              <a:rPr lang="en-US" altLang="zh-CN" sz="1400" b="0" dirty="0">
                <a:effectLst/>
              </a:rPr>
              <a:t>link?.</a:t>
            </a:r>
            <a:r>
              <a:rPr lang="en-US" altLang="zh-CN" sz="1400" b="0" dirty="0" err="1">
                <a:effectLst/>
              </a:rPr>
              <a:t>ini</a:t>
            </a:r>
            <a:endParaRPr lang="en-US" altLang="zh-CN" sz="1400" b="0" dirty="0">
              <a:effectLst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 sz="1400" dirty="0"/>
              <a:t>将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400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sz="1400" dirty="0"/>
              <a:t>如果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pinf</a:t>
            </a:r>
            <a:r>
              <a:rPr lang="zh-CN" altLang="en-US" sz="1400" dirty="0"/>
              <a:t>等于</a:t>
            </a:r>
            <a:r>
              <a:rPr lang="en-US" altLang="zh-CN" sz="1400" dirty="0"/>
              <a:t>0</a:t>
            </a:r>
            <a:r>
              <a:rPr lang="zh-CN" altLang="en-US" sz="1400" dirty="0"/>
              <a:t>，则会直接跳出循环，如果开始就为</a:t>
            </a:r>
            <a:r>
              <a:rPr lang="en-US" altLang="zh-CN" sz="1400" dirty="0"/>
              <a:t>0</a:t>
            </a:r>
            <a:r>
              <a:rPr lang="zh-CN" altLang="en-US" sz="1400" dirty="0"/>
              <a:t>则完全不执行循环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检测退出程序（</a:t>
            </a:r>
            <a:r>
              <a:rPr lang="en-US" altLang="zh-CN" sz="1400" b="1" dirty="0"/>
              <a:t>506~507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检测到输入配置与保存退出的前缀相同，则会在此处触发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*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2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启动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在主菜单选择保存退出后程序将保存配置文件后组装文件并启动</a:t>
            </a:r>
            <a:r>
              <a:rPr lang="en-US" altLang="zh-CN" sz="1400" b="1" dirty="0" err="1"/>
              <a:t>Frp</a:t>
            </a:r>
            <a:r>
              <a:rPr lang="zh-CN" altLang="en-US" sz="1400" b="1" dirty="0"/>
              <a:t>服务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保存流程（</a:t>
            </a:r>
            <a:r>
              <a:rPr lang="en-US" altLang="zh-CN" sz="1400" b="1" dirty="0"/>
              <a:t>487~512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保存方式与</a:t>
            </a:r>
            <a:r>
              <a:rPr lang="zh-CN" altLang="en-US" sz="1400" b="1" dirty="0">
                <a:hlinkClick r:id="rId4" action="ppaction://hlinksldjump"/>
              </a:rPr>
              <a:t>保存退出</a:t>
            </a:r>
            <a:r>
              <a:rPr lang="zh-CN" altLang="en-US" sz="1400" b="1" dirty="0"/>
              <a:t>一致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检测链接列表是否为空，如果为空则不能启动（</a:t>
            </a:r>
            <a:r>
              <a:rPr lang="en-US" altLang="zh-CN" sz="1400" b="1" dirty="0"/>
              <a:t>509~512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如果一切正常则进入启动流程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启动流程（</a:t>
            </a:r>
            <a:r>
              <a:rPr lang="en-US" altLang="zh-CN" sz="1400" b="1" dirty="0"/>
              <a:t>527~555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输出映射链接（</a:t>
            </a:r>
            <a:r>
              <a:rPr lang="en-US" altLang="zh-CN" sz="1400" b="1" dirty="0"/>
              <a:t>528~533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捕捉每一条链接的信息并组装输出一个与环境相符的映射信息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组装启动配置文件（</a:t>
            </a:r>
            <a:r>
              <a:rPr lang="en-US" altLang="zh-CN" sz="1400" b="1" dirty="0"/>
              <a:t>534~543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server.ini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more.ini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link?.</a:t>
            </a:r>
            <a:r>
              <a:rPr lang="en-US" altLang="zh-CN" sz="1400" b="1" dirty="0" err="1"/>
              <a:t>ini</a:t>
            </a:r>
            <a:r>
              <a:rPr lang="zh-CN" altLang="en-US" sz="1400" b="1" dirty="0"/>
              <a:t>组装到同一个列表中</a:t>
            </a:r>
            <a:endParaRPr lang="en-US" altLang="zh-CN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序列保存组装后的列表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清除所有的缓存（</a:t>
            </a:r>
            <a:r>
              <a:rPr lang="en-US" altLang="zh-CN" sz="1400" b="1" dirty="0"/>
              <a:t>544~552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调用组装后的列表启动</a:t>
            </a:r>
            <a:r>
              <a:rPr lang="en-US" altLang="zh-CN" sz="1400" b="1" dirty="0"/>
              <a:t>Frp.exe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554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当</a:t>
            </a:r>
            <a:r>
              <a:rPr lang="en-US" altLang="zh-CN" sz="1400" b="1" dirty="0"/>
              <a:t>Frp.exe</a:t>
            </a:r>
            <a:r>
              <a:rPr lang="zh-CN" altLang="en-US" sz="1400" b="1" dirty="0"/>
              <a:t>因为意外结束后可以自动重启，重新进行配置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如果</a:t>
            </a:r>
            <a:r>
              <a:rPr lang="en-US" altLang="zh-CN" sz="1400" b="1" dirty="0"/>
              <a:t>Frp.exe</a:t>
            </a:r>
            <a:r>
              <a:rPr lang="zh-CN" altLang="en-US" sz="1400" b="1" dirty="0"/>
              <a:t>运行正常需要关闭并重新启动程序才能进行下一次配置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  <a:r>
              <a:rPr lang="en-US" altLang="zh-CN" dirty="0"/>
              <a:t>*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7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F6DECD-5594-A952-5066-FA02F7C28B17}"/>
              </a:ext>
            </a:extLst>
          </p:cNvPr>
          <p:cNvSpPr/>
          <p:nvPr/>
        </p:nvSpPr>
        <p:spPr>
          <a:xfrm>
            <a:off x="5811836" y="1226434"/>
            <a:ext cx="568325" cy="1774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清除</a:t>
            </a:r>
          </a:p>
        </p:txBody>
      </p:sp>
      <p:sp>
        <p:nvSpPr>
          <p:cNvPr id="58" name="文本框 57">
            <a:hlinkClick r:id="rId2" action="ppaction://hlinksldjump"/>
            <a:extLst>
              <a:ext uri="{FF2B5EF4-FFF2-40B4-BE49-F238E27FC236}">
                <a16:creationId xmlns:a16="http://schemas.microsoft.com/office/drawing/2014/main" id="{18C6FCF3-8A03-94FD-8144-C09CBBD1DEB0}"/>
              </a:ext>
            </a:extLst>
          </p:cNvPr>
          <p:cNvSpPr txBox="1"/>
          <p:nvPr/>
        </p:nvSpPr>
        <p:spPr>
          <a:xfrm>
            <a:off x="3311967" y="430381"/>
            <a:ext cx="5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EazyFrpSetting WIKI PowerPoint</a:t>
            </a:r>
            <a:endParaRPr lang="zh-CN" alt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1" name="文本框 70">
            <a:hlinkClick r:id="rId3" action="ppaction://hlinksldjump"/>
            <a:extLst>
              <a:ext uri="{FF2B5EF4-FFF2-40B4-BE49-F238E27FC236}">
                <a16:creationId xmlns:a16="http://schemas.microsoft.com/office/drawing/2014/main" id="{833B1726-6C17-5241-5B4C-2C4D9D5B1ED4}"/>
              </a:ext>
            </a:extLst>
          </p:cNvPr>
          <p:cNvSpPr txBox="1"/>
          <p:nvPr/>
        </p:nvSpPr>
        <p:spPr>
          <a:xfrm>
            <a:off x="6429883" y="890236"/>
            <a:ext cx="154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Version-2 (v1.6_fix1)</a:t>
            </a:r>
            <a:endParaRPr lang="zh-CN" altLang="en-US" sz="1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5FF2AE-C9DB-BCDC-9368-62A67248630A}"/>
              </a:ext>
            </a:extLst>
          </p:cNvPr>
          <p:cNvSpPr txBox="1"/>
          <p:nvPr/>
        </p:nvSpPr>
        <p:spPr>
          <a:xfrm>
            <a:off x="841374" y="1828800"/>
            <a:ext cx="1050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清除所有的链接配置并关闭程序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代码流程（</a:t>
            </a:r>
            <a:r>
              <a:rPr lang="en-US" altLang="zh-CN" sz="1400" b="1" dirty="0"/>
              <a:t>432~442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在删除前需要进行两次确认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通过最大链接数序列删除</a:t>
            </a:r>
            <a:r>
              <a:rPr lang="en-US" altLang="zh-CN" sz="1400" dirty="0"/>
              <a:t>link?.</a:t>
            </a:r>
            <a:r>
              <a:rPr lang="en-US" altLang="zh-CN" sz="1400" dirty="0" err="1"/>
              <a:t>ini</a:t>
            </a:r>
            <a:r>
              <a:rPr lang="zh-CN" altLang="en-US" sz="1400" dirty="0"/>
              <a:t>文件并关闭程序</a:t>
            </a:r>
            <a:endParaRPr lang="en-US" altLang="zh-CN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7E14C9-52F1-A297-AF9D-119CE1CFCFB0}"/>
              </a:ext>
            </a:extLst>
          </p:cNvPr>
          <p:cNvSpPr/>
          <p:nvPr/>
        </p:nvSpPr>
        <p:spPr>
          <a:xfrm>
            <a:off x="4416425" y="1188718"/>
            <a:ext cx="1136650" cy="262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B530F08-7667-6B46-E5DC-66C6671AD8C1}"/>
              </a:ext>
            </a:extLst>
          </p:cNvPr>
          <p:cNvCxnSpPr>
            <a:stCxn id="20" idx="3"/>
            <a:endCxn id="3" idx="1"/>
          </p:cNvCxnSpPr>
          <p:nvPr/>
        </p:nvCxnSpPr>
        <p:spPr>
          <a:xfrm flipV="1">
            <a:off x="5553075" y="1315143"/>
            <a:ext cx="258761" cy="4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7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1004</Words>
  <Application>Microsoft Office PowerPoint</Application>
  <PresentationFormat>宽屏</PresentationFormat>
  <Paragraphs>159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Lyceen Airo</dc:creator>
  <cp:lastModifiedBy>MSoffice</cp:lastModifiedBy>
  <cp:revision>13</cp:revision>
  <dcterms:created xsi:type="dcterms:W3CDTF">2023-04-06T06:14:01Z</dcterms:created>
  <dcterms:modified xsi:type="dcterms:W3CDTF">2023-04-12T03:40:43Z</dcterms:modified>
</cp:coreProperties>
</file>