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5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2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2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FFF5-01CE-42D9-B264-9DAC85D3E18E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CCB0-9A07-48BD-A265-A56C8059A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6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Digital Soccer Scout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de-DE" sz="2400" dirty="0"/>
              <a:t>Applikation für die Erfassung und Auswertung von Fußball Statistik </a:t>
            </a:r>
            <a:r>
              <a:rPr lang="de-DE" sz="2400" dirty="0" smtClean="0"/>
              <a:t>Daten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Markus </a:t>
            </a:r>
            <a:r>
              <a:rPr lang="en-US" dirty="0" err="1" smtClean="0"/>
              <a:t>Roselt</a:t>
            </a:r>
            <a:r>
              <a:rPr lang="en-US" dirty="0" smtClean="0"/>
              <a:t>, Alexander Froese, Matthias </a:t>
            </a:r>
            <a:r>
              <a:rPr lang="en-US" dirty="0" err="1" smtClean="0"/>
              <a:t>Wannenwetsch</a:t>
            </a:r>
            <a:r>
              <a:rPr lang="en-US" dirty="0" smtClean="0"/>
              <a:t>, Lars </a:t>
            </a:r>
            <a:r>
              <a:rPr lang="en-US" dirty="0" err="1" smtClean="0"/>
              <a:t>Nebenführ</a:t>
            </a:r>
            <a:r>
              <a:rPr lang="en-US" dirty="0" smtClean="0"/>
              <a:t>, Tobias Sattler</a:t>
            </a:r>
            <a:endParaRPr lang="en-US" dirty="0"/>
          </a:p>
          <a:p>
            <a:r>
              <a:rPr lang="en-US" dirty="0" smtClean="0"/>
              <a:t>31.05.2020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7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Idee</a:t>
            </a:r>
            <a:r>
              <a:rPr lang="en-US" dirty="0" smtClean="0"/>
              <a:t>/</a:t>
            </a:r>
            <a:r>
              <a:rPr lang="en-US" dirty="0" err="1" smtClean="0"/>
              <a:t>Konzept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72410" y="1690688"/>
            <a:ext cx="3174022" cy="103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Anfrage</a:t>
            </a:r>
            <a:r>
              <a:rPr lang="en-US" dirty="0" smtClean="0"/>
              <a:t> </a:t>
            </a:r>
            <a:r>
              <a:rPr lang="en-US" dirty="0" smtClean="0"/>
              <a:t>1: </a:t>
            </a:r>
            <a:endParaRPr lang="en-US" dirty="0" smtClean="0"/>
          </a:p>
          <a:p>
            <a:pPr algn="ctr"/>
            <a:r>
              <a:rPr lang="en-US" dirty="0" smtClean="0"/>
              <a:t>Input: </a:t>
            </a:r>
            <a:r>
              <a:rPr lang="en-US" dirty="0" smtClean="0"/>
              <a:t>Datum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Output: </a:t>
            </a:r>
            <a:r>
              <a:rPr lang="en-US" dirty="0" err="1" smtClean="0"/>
              <a:t>Spiele</a:t>
            </a:r>
            <a:r>
              <a:rPr lang="en-US" dirty="0" smtClean="0"/>
              <a:t> je Datum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5113" y="5640055"/>
            <a:ext cx="1846381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Processing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Apache Spark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4056" y="5815857"/>
            <a:ext cx="1330002" cy="87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Lake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(HDFS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0884" y="4562606"/>
            <a:ext cx="1846381" cy="1222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Messaging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gefragter</a:t>
            </a:r>
            <a:r>
              <a:rPr lang="en-US" dirty="0" smtClean="0"/>
              <a:t> </a:t>
            </a:r>
            <a:r>
              <a:rPr lang="en-US" dirty="0" err="1" smtClean="0"/>
              <a:t>Spieler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8" name="Straight Arrow Connector 7"/>
          <p:cNvCxnSpPr>
            <a:stCxn id="19" idx="2"/>
            <a:endCxn id="7" idx="0"/>
          </p:cNvCxnSpPr>
          <p:nvPr/>
        </p:nvCxnSpPr>
        <p:spPr>
          <a:xfrm>
            <a:off x="6574075" y="3951540"/>
            <a:ext cx="0" cy="61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88276" y="1754608"/>
            <a:ext cx="1371599" cy="91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Ingress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9" idx="1"/>
          </p:cNvCxnSpPr>
          <p:nvPr/>
        </p:nvCxnSpPr>
        <p:spPr>
          <a:xfrm>
            <a:off x="5246432" y="2206504"/>
            <a:ext cx="641844" cy="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2"/>
            <a:endCxn id="9" idx="3"/>
          </p:cNvCxnSpPr>
          <p:nvPr/>
        </p:nvCxnSpPr>
        <p:spPr>
          <a:xfrm flipH="1">
            <a:off x="7259875" y="2206504"/>
            <a:ext cx="694588" cy="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9" idx="0"/>
          </p:cNvCxnSpPr>
          <p:nvPr/>
        </p:nvCxnSpPr>
        <p:spPr>
          <a:xfrm flipH="1">
            <a:off x="6574075" y="2666449"/>
            <a:ext cx="1" cy="28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954463" y="1690688"/>
            <a:ext cx="3174022" cy="103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Anfrage</a:t>
            </a:r>
            <a:r>
              <a:rPr lang="en-US" sz="1600" dirty="0"/>
              <a:t> </a:t>
            </a:r>
            <a:r>
              <a:rPr lang="en-US" sz="1600" dirty="0" smtClean="0"/>
              <a:t>2:</a:t>
            </a:r>
          </a:p>
          <a:p>
            <a:pPr algn="ctr"/>
            <a:r>
              <a:rPr lang="en-US" sz="1600" dirty="0" smtClean="0"/>
              <a:t>Input: </a:t>
            </a:r>
            <a:r>
              <a:rPr lang="en-US" sz="1600" dirty="0" err="1" smtClean="0"/>
              <a:t>Spieler</a:t>
            </a:r>
            <a:r>
              <a:rPr lang="en-US" sz="1600" dirty="0" smtClean="0"/>
              <a:t> ID </a:t>
            </a:r>
            <a:br>
              <a:rPr lang="en-US" sz="1600" dirty="0" smtClean="0"/>
            </a:br>
            <a:r>
              <a:rPr lang="en-US" sz="1600" dirty="0" smtClean="0"/>
              <a:t>Output: </a:t>
            </a:r>
            <a:r>
              <a:rPr lang="en-US" sz="1600" dirty="0" err="1" smtClean="0"/>
              <a:t>Spieler</a:t>
            </a:r>
            <a:r>
              <a:rPr lang="en-US" sz="1600" dirty="0" smtClean="0"/>
              <a:t> </a:t>
            </a:r>
            <a:r>
              <a:rPr lang="en-US" sz="1600" dirty="0"/>
              <a:t>Details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19" idx="3"/>
            <a:endCxn id="20" idx="1"/>
          </p:cNvCxnSpPr>
          <p:nvPr/>
        </p:nvCxnSpPr>
        <p:spPr>
          <a:xfrm flipV="1">
            <a:off x="7435721" y="3450378"/>
            <a:ext cx="1239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1"/>
            <a:endCxn id="16" idx="3"/>
          </p:cNvCxnSpPr>
          <p:nvPr/>
        </p:nvCxnSpPr>
        <p:spPr>
          <a:xfrm flipH="1" flipV="1">
            <a:off x="4520703" y="3450378"/>
            <a:ext cx="1191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97411" y="2949216"/>
            <a:ext cx="1723292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60738" y="3702071"/>
            <a:ext cx="1257299" cy="1002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Spieler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30407" y="4669615"/>
            <a:ext cx="1257300" cy="1002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Beliebtheit</a:t>
            </a:r>
            <a:r>
              <a:rPr lang="en-US" dirty="0" smtClean="0"/>
              <a:t> </a:t>
            </a:r>
            <a:r>
              <a:rPr lang="en-US" dirty="0" err="1" smtClean="0"/>
              <a:t>Spieler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12429" y="2949217"/>
            <a:ext cx="1723292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Server(s)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75071" y="2949216"/>
            <a:ext cx="1723292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Server(s)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9625" y="3716059"/>
            <a:ext cx="1250700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Spiele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7" idx="1"/>
            <a:endCxn id="18" idx="3"/>
          </p:cNvCxnSpPr>
          <p:nvPr/>
        </p:nvCxnSpPr>
        <p:spPr>
          <a:xfrm flipH="1" flipV="1">
            <a:off x="4287707" y="5170777"/>
            <a:ext cx="1363177" cy="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5" idx="3"/>
          </p:cNvCxnSpPr>
          <p:nvPr/>
        </p:nvCxnSpPr>
        <p:spPr>
          <a:xfrm flipH="1">
            <a:off x="2561494" y="6251120"/>
            <a:ext cx="432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0"/>
            <a:endCxn id="16" idx="1"/>
          </p:cNvCxnSpPr>
          <p:nvPr/>
        </p:nvCxnSpPr>
        <p:spPr>
          <a:xfrm rot="5400000" flipH="1" flipV="1">
            <a:off x="1123019" y="3965664"/>
            <a:ext cx="2189677" cy="1159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6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for Single Data Source</a:t>
            </a:r>
            <a:br>
              <a:rPr lang="en-US" dirty="0" smtClean="0"/>
            </a:br>
            <a:r>
              <a:rPr lang="en-US" dirty="0" smtClean="0"/>
              <a:t>(DATA Lake = Database Server)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843810" y="1690688"/>
            <a:ext cx="3174022" cy="103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Anfrage</a:t>
            </a:r>
            <a:r>
              <a:rPr lang="en-US" dirty="0" smtClean="0"/>
              <a:t> </a:t>
            </a:r>
            <a:r>
              <a:rPr lang="en-US" dirty="0" smtClean="0"/>
              <a:t>1: </a:t>
            </a:r>
            <a:endParaRPr lang="en-US" dirty="0" smtClean="0"/>
          </a:p>
          <a:p>
            <a:pPr algn="ctr"/>
            <a:r>
              <a:rPr lang="en-US" dirty="0" smtClean="0"/>
              <a:t>Input: </a:t>
            </a:r>
            <a:r>
              <a:rPr lang="en-US" dirty="0" smtClean="0"/>
              <a:t>Datum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Output: </a:t>
            </a:r>
            <a:r>
              <a:rPr lang="en-US" dirty="0" err="1" smtClean="0"/>
              <a:t>Spiele</a:t>
            </a:r>
            <a:r>
              <a:rPr lang="en-US" dirty="0" smtClean="0"/>
              <a:t> je Datum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6513" y="5448167"/>
            <a:ext cx="1846381" cy="122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Processing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Apache Spark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22284" y="4562606"/>
            <a:ext cx="1846381" cy="1222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Messaging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gefragter</a:t>
            </a:r>
            <a:r>
              <a:rPr lang="en-US" dirty="0" smtClean="0"/>
              <a:t> </a:t>
            </a:r>
            <a:r>
              <a:rPr lang="en-US" dirty="0" err="1" smtClean="0"/>
              <a:t>Spieler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6" name="Straight Arrow Connector 5"/>
          <p:cNvCxnSpPr>
            <a:stCxn id="17" idx="2"/>
            <a:endCxn id="5" idx="0"/>
          </p:cNvCxnSpPr>
          <p:nvPr/>
        </p:nvCxnSpPr>
        <p:spPr>
          <a:xfrm>
            <a:off x="6345475" y="3951540"/>
            <a:ext cx="0" cy="61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59676" y="1754608"/>
            <a:ext cx="1371599" cy="91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Ingress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3" idx="6"/>
            <a:endCxn id="7" idx="1"/>
          </p:cNvCxnSpPr>
          <p:nvPr/>
        </p:nvCxnSpPr>
        <p:spPr>
          <a:xfrm>
            <a:off x="5017832" y="2206504"/>
            <a:ext cx="641844" cy="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2"/>
            <a:endCxn id="7" idx="3"/>
          </p:cNvCxnSpPr>
          <p:nvPr/>
        </p:nvCxnSpPr>
        <p:spPr>
          <a:xfrm flipH="1">
            <a:off x="7031275" y="2206504"/>
            <a:ext cx="694588" cy="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17" idx="0"/>
          </p:cNvCxnSpPr>
          <p:nvPr/>
        </p:nvCxnSpPr>
        <p:spPr>
          <a:xfrm flipH="1">
            <a:off x="6345475" y="2666449"/>
            <a:ext cx="1" cy="28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25863" y="1690688"/>
            <a:ext cx="3174022" cy="103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Anfrage</a:t>
            </a:r>
            <a:r>
              <a:rPr lang="en-US" sz="1600" dirty="0"/>
              <a:t> </a:t>
            </a:r>
            <a:r>
              <a:rPr lang="en-US" sz="1600" dirty="0" smtClean="0"/>
              <a:t>2:</a:t>
            </a:r>
          </a:p>
          <a:p>
            <a:pPr algn="ctr"/>
            <a:r>
              <a:rPr lang="en-US" sz="1600" dirty="0" smtClean="0"/>
              <a:t>Input: </a:t>
            </a:r>
            <a:r>
              <a:rPr lang="en-US" sz="1600" dirty="0" err="1" smtClean="0"/>
              <a:t>Spieler</a:t>
            </a:r>
            <a:r>
              <a:rPr lang="en-US" sz="1600" dirty="0" smtClean="0"/>
              <a:t> ID </a:t>
            </a:r>
            <a:br>
              <a:rPr lang="en-US" sz="1600" dirty="0" smtClean="0"/>
            </a:br>
            <a:r>
              <a:rPr lang="en-US" sz="1600" dirty="0" smtClean="0"/>
              <a:t>Output: </a:t>
            </a:r>
            <a:r>
              <a:rPr lang="en-US" sz="1600" dirty="0" err="1" smtClean="0"/>
              <a:t>Spieler</a:t>
            </a:r>
            <a:r>
              <a:rPr lang="en-US" sz="1600" dirty="0" smtClean="0"/>
              <a:t> </a:t>
            </a:r>
            <a:r>
              <a:rPr lang="en-US" sz="1600" dirty="0"/>
              <a:t>Details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7" idx="3"/>
            <a:endCxn id="18" idx="1"/>
          </p:cNvCxnSpPr>
          <p:nvPr/>
        </p:nvCxnSpPr>
        <p:spPr>
          <a:xfrm flipV="1">
            <a:off x="7207121" y="3450378"/>
            <a:ext cx="1239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1"/>
            <a:endCxn id="14" idx="3"/>
          </p:cNvCxnSpPr>
          <p:nvPr/>
        </p:nvCxnSpPr>
        <p:spPr>
          <a:xfrm flipH="1" flipV="1">
            <a:off x="4292103" y="3450378"/>
            <a:ext cx="1191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68811" y="2949216"/>
            <a:ext cx="1723292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</a:t>
            </a:r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(=Data Lake)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32138" y="3702071"/>
            <a:ext cx="1257299" cy="10023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Spieler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01807" y="4669615"/>
            <a:ext cx="1257300" cy="1002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Beliebtheit</a:t>
            </a:r>
            <a:r>
              <a:rPr lang="en-US" dirty="0" smtClean="0"/>
              <a:t> </a:t>
            </a:r>
            <a:r>
              <a:rPr lang="en-US" dirty="0" err="1" smtClean="0"/>
              <a:t>Spieler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3829" y="2949217"/>
            <a:ext cx="1723292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Server(s)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46471" y="2949216"/>
            <a:ext cx="1723292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Server(s)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981025" y="3716059"/>
            <a:ext cx="1250700" cy="100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</a:t>
            </a:r>
            <a:r>
              <a:rPr lang="en-US" dirty="0" err="1" smtClean="0"/>
              <a:t>Spiele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1"/>
            <a:endCxn id="16" idx="3"/>
          </p:cNvCxnSpPr>
          <p:nvPr/>
        </p:nvCxnSpPr>
        <p:spPr>
          <a:xfrm flipH="1" flipV="1">
            <a:off x="4059107" y="5170777"/>
            <a:ext cx="1363177" cy="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0"/>
            <a:endCxn id="14" idx="1"/>
          </p:cNvCxnSpPr>
          <p:nvPr/>
        </p:nvCxnSpPr>
        <p:spPr>
          <a:xfrm rot="5400000" flipH="1" flipV="1">
            <a:off x="990363" y="3869720"/>
            <a:ext cx="1997789" cy="1159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5" idx="2"/>
            <a:endCxn id="4" idx="3"/>
          </p:cNvCxnSpPr>
          <p:nvPr/>
        </p:nvCxnSpPr>
        <p:spPr>
          <a:xfrm rot="5400000">
            <a:off x="2669422" y="4367866"/>
            <a:ext cx="1354839" cy="2027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48504" y="6072918"/>
            <a:ext cx="171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Spieler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+ </a:t>
            </a:r>
            <a:r>
              <a:rPr lang="en-US" dirty="0" err="1" smtClean="0"/>
              <a:t>Spieler</a:t>
            </a:r>
            <a:r>
              <a:rPr lang="en-US" dirty="0" smtClean="0"/>
              <a:t> </a:t>
            </a:r>
            <a:r>
              <a:rPr lang="en-US" dirty="0" err="1" smtClean="0"/>
              <a:t>Gewicht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0432" y="4652436"/>
            <a:ext cx="171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Spieler</a:t>
            </a:r>
            <a:r>
              <a:rPr lang="en-US" dirty="0" smtClean="0"/>
              <a:t> BMI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742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PPTLANG" val="RXPEnglish"/>
  <p:tag name="VARSAVEMESSAGETIMESTAMP" val="RXP31.05.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Group Digital Soccer Scout  Applikation für die Erfassung und Auswertung von Fußball Statistik Daten</vt:lpstr>
      <vt:lpstr>Initial Idee/Konzept</vt:lpstr>
      <vt:lpstr>Concept for Single Data Source (DATA Lake = Database Server)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Sattler, Tobias {DOMM~Mannheim}</dc:creator>
  <cp:lastModifiedBy>Sattler, Tobias {DOMM~Mannheim}</cp:lastModifiedBy>
  <cp:revision>48</cp:revision>
  <dcterms:created xsi:type="dcterms:W3CDTF">2020-05-07T13:53:26Z</dcterms:created>
  <dcterms:modified xsi:type="dcterms:W3CDTF">2020-05-31T17:39:25Z</dcterms:modified>
</cp:coreProperties>
</file>