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FFF5-01CE-42D9-B264-9DAC85D3E18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0830" y="43963"/>
            <a:ext cx="2655277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1: Datum</a:t>
            </a:r>
            <a:br>
              <a:rPr lang="en-US" dirty="0" smtClean="0"/>
            </a:b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Spiele</a:t>
            </a:r>
            <a:r>
              <a:rPr lang="en-US" dirty="0" smtClean="0"/>
              <a:t> an Datum XY?</a:t>
            </a:r>
          </a:p>
        </p:txBody>
      </p:sp>
      <p:sp>
        <p:nvSpPr>
          <p:cNvPr id="5" name="Oval 4"/>
          <p:cNvSpPr/>
          <p:nvPr/>
        </p:nvSpPr>
        <p:spPr>
          <a:xfrm>
            <a:off x="7280031" y="43962"/>
            <a:ext cx="2708031" cy="103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2: </a:t>
            </a:r>
            <a:r>
              <a:rPr lang="en-US" dirty="0" err="1" smtClean="0"/>
              <a:t>Spieler</a:t>
            </a:r>
            <a:endParaRPr lang="en-US" dirty="0" smtClean="0"/>
          </a:p>
          <a:p>
            <a:pPr algn="ctr"/>
            <a:r>
              <a:rPr lang="en-US" dirty="0" err="1" smtClean="0"/>
              <a:t>Spieler</a:t>
            </a:r>
            <a:r>
              <a:rPr lang="en-US" dirty="0" smtClean="0"/>
              <a:t> Ball-</a:t>
            </a:r>
            <a:r>
              <a:rPr lang="en-US" dirty="0" err="1" smtClean="0"/>
              <a:t>kontakte</a:t>
            </a:r>
            <a:r>
              <a:rPr lang="en-US" dirty="0" smtClean="0"/>
              <a:t>/Spiel?</a:t>
            </a:r>
          </a:p>
        </p:txBody>
      </p:sp>
      <p:sp>
        <p:nvSpPr>
          <p:cNvPr id="6" name="Oval 5"/>
          <p:cNvSpPr/>
          <p:nvPr/>
        </p:nvSpPr>
        <p:spPr>
          <a:xfrm>
            <a:off x="2778369" y="1720367"/>
            <a:ext cx="2127738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2</a:t>
            </a:r>
            <a:br>
              <a:rPr lang="en-US" dirty="0" smtClean="0"/>
            </a:br>
            <a:r>
              <a:rPr lang="en-US" dirty="0" smtClean="0"/>
              <a:t>(Req. 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338" y="1720367"/>
            <a:ext cx="2127738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1</a:t>
            </a:r>
            <a:br>
              <a:rPr lang="en-US" dirty="0" smtClean="0"/>
            </a:br>
            <a:r>
              <a:rPr lang="en-US" dirty="0" smtClean="0"/>
              <a:t>(Req. 1)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0031" y="1720367"/>
            <a:ext cx="2127738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3</a:t>
            </a:r>
            <a:br>
              <a:rPr lang="en-US" dirty="0" smtClean="0"/>
            </a:br>
            <a:r>
              <a:rPr lang="en-US" dirty="0" smtClean="0"/>
              <a:t>(Req. 2)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988062" y="1720367"/>
            <a:ext cx="2127738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4</a:t>
            </a:r>
            <a:br>
              <a:rPr lang="en-US" dirty="0" smtClean="0"/>
            </a:br>
            <a:r>
              <a:rPr lang="en-US" dirty="0" smtClean="0"/>
              <a:t>(Req. 2)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1404" y="3324947"/>
            <a:ext cx="1784842" cy="54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Servers #X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78077" y="3053874"/>
            <a:ext cx="1266092" cy="545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Servers #X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799" y="3446578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8095" y="4155840"/>
            <a:ext cx="1250700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95185" y="4160952"/>
            <a:ext cx="1257299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84374" y="4164609"/>
            <a:ext cx="1257300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Beliebtheit</a:t>
            </a:r>
            <a:r>
              <a:rPr lang="en-US" dirty="0" smtClean="0"/>
              <a:t> (</a:t>
            </a:r>
            <a:r>
              <a:rPr lang="en-US" dirty="0" err="1" smtClean="0"/>
              <a:t>Suche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96253" y="5635869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Apache Spark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5854" y="5635869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Lake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SQL Lite Data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(HDFS)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89063" y="5635869"/>
            <a:ext cx="1846381" cy="1222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Messaging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Beliebte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3"/>
            <a:endCxn id="16" idx="1"/>
          </p:cNvCxnSpPr>
          <p:nvPr/>
        </p:nvCxnSpPr>
        <p:spPr>
          <a:xfrm>
            <a:off x="2932235" y="6246935"/>
            <a:ext cx="226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  <a:endCxn id="16" idx="3"/>
          </p:cNvCxnSpPr>
          <p:nvPr/>
        </p:nvCxnSpPr>
        <p:spPr>
          <a:xfrm flipH="1">
            <a:off x="7042634" y="6246935"/>
            <a:ext cx="2246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3" idx="2"/>
          </p:cNvCxnSpPr>
          <p:nvPr/>
        </p:nvCxnSpPr>
        <p:spPr>
          <a:xfrm flipH="1" flipV="1">
            <a:off x="4743445" y="5158163"/>
            <a:ext cx="1375999" cy="47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  <a:endCxn id="14" idx="2"/>
          </p:cNvCxnSpPr>
          <p:nvPr/>
        </p:nvCxnSpPr>
        <p:spPr>
          <a:xfrm flipV="1">
            <a:off x="6119444" y="5163275"/>
            <a:ext cx="4391" cy="4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  <a:endCxn id="15" idx="2"/>
          </p:cNvCxnSpPr>
          <p:nvPr/>
        </p:nvCxnSpPr>
        <p:spPr>
          <a:xfrm flipV="1">
            <a:off x="6119444" y="5166932"/>
            <a:ext cx="1393580" cy="4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12" idx="0"/>
          </p:cNvCxnSpPr>
          <p:nvPr/>
        </p:nvCxnSpPr>
        <p:spPr>
          <a:xfrm>
            <a:off x="2198076" y="2120417"/>
            <a:ext cx="3921369" cy="13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12" idx="0"/>
          </p:cNvCxnSpPr>
          <p:nvPr/>
        </p:nvCxnSpPr>
        <p:spPr>
          <a:xfrm>
            <a:off x="4906107" y="2120417"/>
            <a:ext cx="1213338" cy="13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2" idx="0"/>
          </p:cNvCxnSpPr>
          <p:nvPr/>
        </p:nvCxnSpPr>
        <p:spPr>
          <a:xfrm flipH="1">
            <a:off x="6119445" y="2120417"/>
            <a:ext cx="1160586" cy="13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2" idx="0"/>
          </p:cNvCxnSpPr>
          <p:nvPr/>
        </p:nvCxnSpPr>
        <p:spPr>
          <a:xfrm flipH="1">
            <a:off x="6119445" y="2120417"/>
            <a:ext cx="3868617" cy="13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16061" y="808525"/>
            <a:ext cx="1371599" cy="9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Ingress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" idx="6"/>
            <a:endCxn id="41" idx="0"/>
          </p:cNvCxnSpPr>
          <p:nvPr/>
        </p:nvCxnSpPr>
        <p:spPr>
          <a:xfrm>
            <a:off x="4906107" y="559779"/>
            <a:ext cx="1195754" cy="24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1" idx="0"/>
          </p:cNvCxnSpPr>
          <p:nvPr/>
        </p:nvCxnSpPr>
        <p:spPr>
          <a:xfrm flipH="1">
            <a:off x="6101861" y="559779"/>
            <a:ext cx="1178170" cy="24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1"/>
            <a:endCxn id="7" idx="0"/>
          </p:cNvCxnSpPr>
          <p:nvPr/>
        </p:nvCxnSpPr>
        <p:spPr>
          <a:xfrm flipH="1">
            <a:off x="1134207" y="1264446"/>
            <a:ext cx="4281854" cy="4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6" idx="0"/>
          </p:cNvCxnSpPr>
          <p:nvPr/>
        </p:nvCxnSpPr>
        <p:spPr>
          <a:xfrm flipH="1">
            <a:off x="3842238" y="1264446"/>
            <a:ext cx="1573823" cy="4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3"/>
            <a:endCxn id="9" idx="0"/>
          </p:cNvCxnSpPr>
          <p:nvPr/>
        </p:nvCxnSpPr>
        <p:spPr>
          <a:xfrm>
            <a:off x="6787660" y="1264446"/>
            <a:ext cx="4264271" cy="4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3"/>
            <a:endCxn id="8" idx="0"/>
          </p:cNvCxnSpPr>
          <p:nvPr/>
        </p:nvCxnSpPr>
        <p:spPr>
          <a:xfrm>
            <a:off x="6787660" y="1264446"/>
            <a:ext cx="1556240" cy="45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4"/>
            <a:endCxn id="10" idx="0"/>
          </p:cNvCxnSpPr>
          <p:nvPr/>
        </p:nvCxnSpPr>
        <p:spPr>
          <a:xfrm>
            <a:off x="1134207" y="2520467"/>
            <a:ext cx="1349618" cy="8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4"/>
            <a:endCxn id="10" idx="0"/>
          </p:cNvCxnSpPr>
          <p:nvPr/>
        </p:nvCxnSpPr>
        <p:spPr>
          <a:xfrm flipH="1">
            <a:off x="2483825" y="2520467"/>
            <a:ext cx="1358413" cy="8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11" idx="0"/>
          </p:cNvCxnSpPr>
          <p:nvPr/>
        </p:nvCxnSpPr>
        <p:spPr>
          <a:xfrm>
            <a:off x="8343900" y="2520467"/>
            <a:ext cx="1567223" cy="53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4"/>
            <a:endCxn id="11" idx="0"/>
          </p:cNvCxnSpPr>
          <p:nvPr/>
        </p:nvCxnSpPr>
        <p:spPr>
          <a:xfrm flipH="1">
            <a:off x="9911123" y="2520467"/>
            <a:ext cx="1140808" cy="53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4"/>
            <a:endCxn id="18" idx="0"/>
          </p:cNvCxnSpPr>
          <p:nvPr/>
        </p:nvCxnSpPr>
        <p:spPr>
          <a:xfrm>
            <a:off x="8343900" y="2520467"/>
            <a:ext cx="1868354" cy="311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4"/>
            <a:endCxn id="18" idx="0"/>
          </p:cNvCxnSpPr>
          <p:nvPr/>
        </p:nvCxnSpPr>
        <p:spPr>
          <a:xfrm flipH="1">
            <a:off x="10212254" y="2520467"/>
            <a:ext cx="839677" cy="311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to be addressed (Tobias)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SQL Lite data to HDFS for processing (</a:t>
            </a:r>
            <a:r>
              <a:rPr lang="en-US" dirty="0"/>
              <a:t>Chapter 04</a:t>
            </a:r>
            <a:r>
              <a:rPr lang="en-US" dirty="0" smtClean="0"/>
              <a:t>) - Alex</a:t>
            </a:r>
          </a:p>
          <a:p>
            <a:r>
              <a:rPr lang="en-US" dirty="0" smtClean="0"/>
              <a:t>(Pre)-Process data in HDFS –&gt; Create Tables showing dates and number of games on that day for example (Chapter 04) - Matthias</a:t>
            </a:r>
          </a:p>
          <a:p>
            <a:r>
              <a:rPr lang="en-US" dirty="0" smtClean="0"/>
              <a:t>Save results to Database Server (App) (Chapter 02 c) - Tobias</a:t>
            </a:r>
          </a:p>
          <a:p>
            <a:r>
              <a:rPr lang="en-US" dirty="0" smtClean="0"/>
              <a:t>Use app the answer the request </a:t>
            </a:r>
            <a:r>
              <a:rPr lang="en-US" dirty="0"/>
              <a:t>(Chapter 02 c</a:t>
            </a:r>
            <a:r>
              <a:rPr lang="en-US" dirty="0" smtClean="0"/>
              <a:t>) - Markus</a:t>
            </a:r>
          </a:p>
          <a:p>
            <a:pPr lvl="1"/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Chapter 2 auf </a:t>
            </a:r>
            <a:r>
              <a:rPr lang="en-US" dirty="0" err="1" smtClean="0"/>
              <a:t>Folie</a:t>
            </a:r>
            <a:r>
              <a:rPr lang="en-US" dirty="0" smtClean="0"/>
              <a:t> 68. </a:t>
            </a:r>
            <a:r>
              <a:rPr lang="en-US" dirty="0" err="1" smtClean="0"/>
              <a:t>Nötige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Names of App and Request (based on data)</a:t>
            </a:r>
            <a:endParaRPr lang="en-US" dirty="0"/>
          </a:p>
          <a:p>
            <a:r>
              <a:rPr lang="en-US" dirty="0" smtClean="0"/>
              <a:t>Add/Save most searched argument (most liked Player) to </a:t>
            </a:r>
            <a:r>
              <a:rPr lang="en-US" dirty="0" err="1" smtClean="0"/>
              <a:t>hdfs</a:t>
            </a:r>
            <a:r>
              <a:rPr lang="en-US" dirty="0" smtClean="0"/>
              <a:t> and perform same operation - 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data look like?</a:t>
            </a:r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in der </a:t>
            </a:r>
            <a:r>
              <a:rPr lang="en-US" dirty="0" err="1" smtClean="0"/>
              <a:t>Datenbank</a:t>
            </a:r>
            <a:r>
              <a:rPr lang="en-US" dirty="0" smtClean="0"/>
              <a:t> </a:t>
            </a:r>
            <a:r>
              <a:rPr lang="en-US" dirty="0" err="1" smtClean="0"/>
              <a:t>angeschaut</a:t>
            </a:r>
            <a:r>
              <a:rPr lang="en-US" dirty="0" smtClean="0"/>
              <a:t>, 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Umsetzung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Changes on available code (see slide before)</a:t>
            </a:r>
          </a:p>
        </p:txBody>
      </p:sp>
    </p:spTree>
    <p:extLst>
      <p:ext uri="{BB962C8B-B14F-4D97-AF65-F5344CB8AC3E}">
        <p14:creationId xmlns:p14="http://schemas.microsoft.com/office/powerpoint/2010/main" val="44702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23.05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Key Points to be addressed (Tobias)</vt:lpstr>
      <vt:lpstr>Open Points 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Sattler, Tobias {DOMM~Mannheim}</dc:creator>
  <cp:lastModifiedBy>Sattler, Tobias {DOMM~Mannheim}</cp:lastModifiedBy>
  <cp:revision>37</cp:revision>
  <dcterms:created xsi:type="dcterms:W3CDTF">2020-05-07T13:53:26Z</dcterms:created>
  <dcterms:modified xsi:type="dcterms:W3CDTF">2020-05-23T17:24:02Z</dcterms:modified>
</cp:coreProperties>
</file>