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1" r:id="rId9"/>
    <p:sldId id="267" r:id="rId10"/>
    <p:sldId id="268" r:id="rId11"/>
    <p:sldId id="26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CDA7-42BD-FEFD-FC51-A210D69DF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D905B-6BD4-EBA3-B249-EE8C3C1DE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1F38C-D2E0-DBC4-9411-22386F3E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5FDF7-659A-6FB4-D1BC-F66B8E74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85F9-241F-046F-4A05-2E430DF1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9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73B7-119A-BD9C-A9F3-9D5F05AB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8DEFC-286F-A269-2970-FFACB2EA7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32163-43CA-D4AE-5F1B-E122CAED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18EEE-9B13-34F4-6D74-6DDEABD6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26ADF-3C28-95FB-8983-CB2C32D3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4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854F4-1B7E-01D9-40D5-A9C6A9006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CFD63-CAA9-D8B2-79B5-9DCC0763D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EFDC-4944-FF9D-92D6-70A9E8E8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9D2DE-04C2-BB46-CB10-E6773EA0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D7924-8F7A-7A0E-6654-2E071C4B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2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BBD8-079A-8DEA-D253-5A1BFDCE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1BE6-D0FA-B44F-6973-18F4E2FD8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4B123-9620-959E-28CB-9344C02E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20600-51B6-F751-2BE1-CC30B4C2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5D7A0-9EEC-086A-EB5C-827C29B9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3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5DBE-5147-65F3-8BCD-14368B72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EE45D-FA32-9A1F-9769-A216214B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043A2-6D7A-FCD0-0CD4-F3E72C92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5B934-2A46-683D-9578-E8D2B5CC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0D0D-2DD5-01B2-91F5-EAA68085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4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A1F1-03E5-EAF7-ECF8-5E2E1FB7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D6B83-0F3A-08A6-1059-F0864295C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22697-D6E7-B30C-A4FB-4FD409BD2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66745-3CF0-BCBB-6839-5D3A385E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65304-4B94-5778-D566-372B46F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6742C-6ABE-741B-1780-EDF4C505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7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C962-F93B-462A-5362-FB6B5918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150F0-A788-D0FA-EA3C-6DE91921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2A5D8-A230-B074-37CD-CE2F59851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1D508-917F-ABE6-7B9E-70AF75B87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32548-4F9B-4DBB-4C13-6F46B5BDA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0AB5F-4F3E-1685-037F-C09DA92C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2E546-D5E8-7703-9326-84E1CC1B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20A77-8B49-5115-4CE0-AE7347CB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0B21-EEBA-66F2-21A1-EF7BDE96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34D21-5A7E-0309-E646-F4033426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7582F-17C8-B68D-47D7-8398B150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EE7C8-724F-3CE3-F648-A715434C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5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863BC-C2A9-E1FB-78B7-80CD4A02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4E9A7-2C97-C494-7928-29A6E805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A741C-3F2B-8D3B-680F-1D23904A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3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C6D8-4DA0-FA32-3437-7B3B95B8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77FDD-3CDB-EE5A-4A07-451756C4D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F106F-0AA6-F601-CB0E-070D5162E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9FDD5-9A54-F8DC-F464-C18FAC2F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BB632-3A3E-3A99-09F2-A8C9960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D0399-7C3C-91BF-2D9A-A0AC9224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7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A32D-D290-EA7C-8CAB-630C95E4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256A3-D747-EFF2-A04E-E999F53E3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22ADC-FAAD-288E-91FF-36FAE8B00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BE205-70C4-C6C4-B032-6636222D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6A6BB-794B-FE06-ED58-9CB9B0F9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09B55-C1A9-0173-2B69-08B8E71E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7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2F816-CA83-89D7-7596-F24EA18E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352EB-DFA7-2997-9E6B-E462E8A8C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3A1F5-FDAF-B2F0-B150-AAEB94AE0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96DF86-C467-4A92-964E-0EB737BA98E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C85DF-708A-B6C3-989A-87E5B1557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E40BF-F234-94C3-DD9E-9EAEB01F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2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14BE-AEAA-005A-B3D1-A11F1D328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R-wave detection</a:t>
            </a:r>
            <a:br>
              <a:rPr lang="en-US" sz="5400" dirty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US" sz="54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VnV</a:t>
            </a:r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EB4E3-7B35-95A4-34A8-463C7A779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Junwei Lin</a:t>
            </a:r>
          </a:p>
          <a:p>
            <a:r>
              <a:rPr lang="en-US" sz="1900" dirty="0">
                <a:solidFill>
                  <a:schemeClr val="accent2"/>
                </a:solidFill>
              </a:rPr>
              <a:t>Electrical and Computer Engineering MEng student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February 14, 2025</a:t>
            </a:r>
          </a:p>
        </p:txBody>
      </p:sp>
    </p:spTree>
    <p:extLst>
      <p:ext uri="{BB962C8B-B14F-4D97-AF65-F5344CB8AC3E}">
        <p14:creationId xmlns:p14="http://schemas.microsoft.com/office/powerpoint/2010/main" val="244197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1812C-5D01-A251-A329-2A4D42880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F94036-E04A-1CB8-8A3C-07C29B85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Validation Plan - Tests for NFR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72C52D-60F8-24B7-9BE4-9629B67355B2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BDA21D-B2B6-F6DF-6299-A785D795355C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1332274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D85F1-69F5-1702-2BF7-2B040BA31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F358FD-B859-74CE-AD00-D2111500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Unit Test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EF7D88-1192-95A4-8B3B-0A4BCCF2483F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F08472-909A-A628-BF64-3DF7FF0FE236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331793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E9ED-0EC3-8DF1-85C3-EEEBE3C6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908" y="2766218"/>
            <a:ext cx="870361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Thank you for listening.</a:t>
            </a:r>
            <a:br>
              <a:rPr lang="en-US" sz="8000" dirty="0"/>
            </a:b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0324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000AB6-7A80-8974-7752-19B1171F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Reintroduction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09677B-9852-5528-BD10-0CD2FAE53D70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5998CA-26D9-B723-A108-0721BB0DFDAF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</a:t>
            </a:r>
          </a:p>
        </p:txBody>
      </p:sp>
      <p:pic>
        <p:nvPicPr>
          <p:cNvPr id="13" name="Picture 12" descr="A graph showing a graph&#10;&#10;Description automatically generated">
            <a:extLst>
              <a:ext uri="{FF2B5EF4-FFF2-40B4-BE49-F238E27FC236}">
                <a16:creationId xmlns:a16="http://schemas.microsoft.com/office/drawing/2014/main" id="{95D3996C-78E2-777E-8B86-1022A39BF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6" y="1439728"/>
            <a:ext cx="6080048" cy="1444665"/>
          </a:xfrm>
          <a:prstGeom prst="rect">
            <a:avLst/>
          </a:prstGeom>
        </p:spPr>
      </p:pic>
      <p:pic>
        <p:nvPicPr>
          <p:cNvPr id="14" name="Picture 13" descr="A graph with a line&#10;&#10;Description automatically generated">
            <a:extLst>
              <a:ext uri="{FF2B5EF4-FFF2-40B4-BE49-F238E27FC236}">
                <a16:creationId xmlns:a16="http://schemas.microsoft.com/office/drawing/2014/main" id="{67B8474E-CA89-CF6A-006A-D3ABC8ACA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6" y="3296484"/>
            <a:ext cx="6080048" cy="1262070"/>
          </a:xfrm>
          <a:prstGeom prst="rect">
            <a:avLst/>
          </a:prstGeom>
        </p:spPr>
      </p:pic>
      <p:pic>
        <p:nvPicPr>
          <p:cNvPr id="15" name="Picture 14" descr="A graph showing a heart rate&#10;&#10;Description automatically generated">
            <a:extLst>
              <a:ext uri="{FF2B5EF4-FFF2-40B4-BE49-F238E27FC236}">
                <a16:creationId xmlns:a16="http://schemas.microsoft.com/office/drawing/2014/main" id="{35674640-2AE3-D31C-4C24-4297F31F1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5" y="4951005"/>
            <a:ext cx="6080049" cy="14763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B71BE9-BC5E-0225-9091-51083477F61F}"/>
              </a:ext>
            </a:extLst>
          </p:cNvPr>
          <p:cNvSpPr txBox="1"/>
          <p:nvPr/>
        </p:nvSpPr>
        <p:spPr>
          <a:xfrm>
            <a:off x="6846749" y="1494409"/>
            <a:ext cx="50378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GS1: Given a single-channel unfiltered ECG signal, find the index of each R-wave peak.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77730-D9EE-C08D-A094-71D4B6837079}"/>
              </a:ext>
            </a:extLst>
          </p:cNvPr>
          <p:cNvSpPr txBox="1"/>
          <p:nvPr/>
        </p:nvSpPr>
        <p:spPr>
          <a:xfrm>
            <a:off x="6846749" y="3650613"/>
            <a:ext cx="50378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GS2: Given correct annotated data, calculate the RMSE between each detected R-wave peak time and annotated time.</a:t>
            </a:r>
          </a:p>
        </p:txBody>
      </p:sp>
    </p:spTree>
    <p:extLst>
      <p:ext uri="{BB962C8B-B14F-4D97-AF65-F5344CB8AC3E}">
        <p14:creationId xmlns:p14="http://schemas.microsoft.com/office/powerpoint/2010/main" val="88241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D66BD-34CD-C273-1DAE-5B907C2B9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8433C5-1F25-9B3E-B46C-652A3B94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4887F8-FE24-7C33-B554-EB586072DFE3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610D6C-E674-9375-8FF2-BBFAB238FDEA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422371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CB44C-AC2D-18B3-ECAE-492F37D3C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461005-602E-C693-2EEA-CD48617D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SRS Verification Plan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50D0D8-AE64-CEB2-FB0C-67F584732F2E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2AB4F6-5805-5DAD-6EAA-8F38688D8893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277242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D165A-FD3B-77A1-637E-7219852F4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DA01E0-1558-ECEE-2B6A-274B856C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Verification Plan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A48496-8359-357E-67CB-F2165ACACFA0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EB6F7F-82C1-BBFA-C0DC-F14D79846807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10381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D97A7-D561-51D3-4F6D-78404FA3B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05EB36-E3F6-DF82-C9B9-7A2254F4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and Validation Plan Verification Plan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BA11B5-E341-8A6E-D376-C747D3017B1F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05441A-63B8-DD34-B71C-2431BABB98B0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178743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58EDF-97FB-59DF-A9F1-42629D708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99ED6D-4DC5-8EC5-F710-AE786B681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Verification Plan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BBC2F5-97C1-52B7-6322-62682A1B26CC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29F58C-890C-0D22-A090-DD7832A8FF1A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270844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E957D-980D-4628-7C70-D99409FAA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265507-B932-3B5E-4BCC-50FB2EB9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Automated testing and verification tools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94FB45-924C-7CC8-68B1-B3C416B0A896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A4A69B-F174-D84B-A330-354F34177FF6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02C405-965C-C952-FF17-13FA1AD9E542}"/>
              </a:ext>
            </a:extLst>
          </p:cNvPr>
          <p:cNvSpPr txBox="1"/>
          <p:nvPr/>
        </p:nvSpPr>
        <p:spPr>
          <a:xfrm>
            <a:off x="349249" y="1243853"/>
            <a:ext cx="1012601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Static code checker: </a:t>
            </a:r>
            <a:r>
              <a:rPr lang="en-US" sz="3200" b="1" dirty="0" err="1"/>
              <a:t>cpplint</a:t>
            </a:r>
            <a:endParaRPr lang="en-US" sz="3200" b="1" dirty="0"/>
          </a:p>
          <a:p>
            <a:pPr marL="457200" indent="-457200">
              <a:buFontTx/>
              <a:buChar char="-"/>
            </a:pPr>
            <a:r>
              <a:rPr lang="en-US" sz="2000" dirty="0"/>
              <a:t>Check for array out-of-bounds errors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Check for memory leaks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Check for coding style</a:t>
            </a:r>
            <a:endParaRPr lang="en-US" sz="2800" dirty="0"/>
          </a:p>
          <a:p>
            <a:r>
              <a:rPr lang="en-US" sz="3200" b="1" dirty="0"/>
              <a:t>Unit test: </a:t>
            </a:r>
            <a:r>
              <a:rPr lang="en-US" sz="3200" b="1" dirty="0" err="1"/>
              <a:t>gTest</a:t>
            </a:r>
            <a:endParaRPr lang="en-US" sz="3200" b="1" dirty="0"/>
          </a:p>
          <a:p>
            <a:pPr marL="457200" indent="-457200">
              <a:buFontTx/>
              <a:buChar char="-"/>
            </a:pPr>
            <a:r>
              <a:rPr lang="en-US" sz="2000" dirty="0"/>
              <a:t>Run test cases automatically</a:t>
            </a:r>
            <a:endParaRPr lang="en-US" sz="2800" dirty="0"/>
          </a:p>
          <a:p>
            <a:r>
              <a:rPr lang="en-US" sz="3200" b="1" dirty="0"/>
              <a:t>Local code quality control: git pre-commit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Check code quality when commit, before pushing</a:t>
            </a:r>
          </a:p>
          <a:p>
            <a:pPr marL="457200" indent="-457200">
              <a:buFontTx/>
              <a:buChar char="-"/>
            </a:pPr>
            <a:r>
              <a:rPr lang="en-US" sz="2000" dirty="0" err="1"/>
              <a:t>cpplint</a:t>
            </a:r>
            <a:r>
              <a:rPr lang="en-US" sz="2000" dirty="0"/>
              <a:t> and </a:t>
            </a:r>
            <a:r>
              <a:rPr lang="en-US" sz="2000" dirty="0" err="1"/>
              <a:t>gTest</a:t>
            </a:r>
            <a:r>
              <a:rPr lang="en-US" sz="2000" dirty="0"/>
              <a:t> can be invoked</a:t>
            </a:r>
          </a:p>
          <a:p>
            <a:r>
              <a:rPr lang="en-US" sz="3200" b="1" dirty="0"/>
              <a:t>Continuous integration: GitHub Actions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Automatically run tests and verifications triggered by PRs or Pushes</a:t>
            </a:r>
          </a:p>
          <a:p>
            <a:pPr marL="457200" indent="-457200">
              <a:buFontTx/>
              <a:buChar char="-"/>
            </a:pPr>
            <a:r>
              <a:rPr lang="en-US" sz="2000" dirty="0" err="1"/>
              <a:t>cpplint</a:t>
            </a:r>
            <a:r>
              <a:rPr lang="en-US" sz="2000" dirty="0"/>
              <a:t> and </a:t>
            </a:r>
            <a:r>
              <a:rPr lang="en-US" sz="2000" dirty="0" err="1"/>
              <a:t>gTest</a:t>
            </a:r>
            <a:r>
              <a:rPr lang="en-US" sz="2000" dirty="0"/>
              <a:t> can be invoked</a:t>
            </a:r>
          </a:p>
          <a:p>
            <a:pPr marL="457200" indent="-457200">
              <a:buFontTx/>
              <a:buChar char="-"/>
            </a:pPr>
            <a:r>
              <a:rPr lang="en-US" sz="2000" dirty="0" err="1"/>
              <a:t>Doxygen</a:t>
            </a:r>
            <a:r>
              <a:rPr lang="en-US" sz="2000" dirty="0"/>
              <a:t> docker action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487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5C411-8CF7-D3B7-6DA6-98691AC79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67C1E3-840F-F96A-F790-362FBFA2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Validation Plan - Tests for FR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1E8CA3-219C-64B6-D070-1EA643BD0F2F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BDDB8F-067E-F06E-581F-4D3945CBB834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418586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182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R-wave detection VnV Presentation</vt:lpstr>
      <vt:lpstr>Reintroduction</vt:lpstr>
      <vt:lpstr>Objectives</vt:lpstr>
      <vt:lpstr>SRS Verification Plan</vt:lpstr>
      <vt:lpstr>Design Verification Plan</vt:lpstr>
      <vt:lpstr>Verification and Validation Plan Verification Plan</vt:lpstr>
      <vt:lpstr>Implementation Verification Plan</vt:lpstr>
      <vt:lpstr>Automated testing and verification tools</vt:lpstr>
      <vt:lpstr>Software Validation Plan - Tests for FR</vt:lpstr>
      <vt:lpstr>Software Validation Plan - Tests for NFR</vt:lpstr>
      <vt:lpstr>Unit Test</vt:lpstr>
      <vt:lpstr>Thank you for listening.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Junwei Lin</dc:creator>
  <cp:lastModifiedBy>Junwei Lin</cp:lastModifiedBy>
  <cp:revision>271</cp:revision>
  <dcterms:created xsi:type="dcterms:W3CDTF">2025-01-26T22:34:37Z</dcterms:created>
  <dcterms:modified xsi:type="dcterms:W3CDTF">2025-02-12T19:08:42Z</dcterms:modified>
</cp:coreProperties>
</file>