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23" y="7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F269-B9F8-4C0F-9ADE-90DE18A3131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520D-28E8-46D8-BED4-BD0AE8490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3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520D-28E8-46D8-BED4-BD0AE8490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Implementation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April 1,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E26-AD2C-149E-EF19-2FC06C7A2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48F4C-F3FD-1A31-462B-C605E1674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Reintroduction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2D8F6-6B5B-8167-EA78-D188DADEFF54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E04C32-9619-EFE6-E394-5D3CF2AFB86E}"/>
              </a:ext>
            </a:extLst>
          </p:cNvPr>
          <p:cNvSpPr txBox="1"/>
          <p:nvPr/>
        </p:nvSpPr>
        <p:spPr>
          <a:xfrm>
            <a:off x="10888869" y="639638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</a:t>
            </a:r>
          </a:p>
        </p:txBody>
      </p:sp>
      <p:pic>
        <p:nvPicPr>
          <p:cNvPr id="13" name="Picture 12" descr="A graph showing a graph&#10;&#10;Description automatically generated">
            <a:extLst>
              <a:ext uri="{FF2B5EF4-FFF2-40B4-BE49-F238E27FC236}">
                <a16:creationId xmlns:a16="http://schemas.microsoft.com/office/drawing/2014/main" id="{E2E8E612-F46D-4E10-71C6-B84E07C9D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6080048" cy="1444665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2EF205FD-5446-58BF-C267-FE4B38673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6080048" cy="1262070"/>
          </a:xfrm>
          <a:prstGeom prst="rect">
            <a:avLst/>
          </a:prstGeom>
        </p:spPr>
      </p:pic>
      <p:pic>
        <p:nvPicPr>
          <p:cNvPr id="15" name="Picture 14" descr="A graph showing a heart rate&#10;&#10;Description automatically generated">
            <a:extLst>
              <a:ext uri="{FF2B5EF4-FFF2-40B4-BE49-F238E27FC236}">
                <a16:creationId xmlns:a16="http://schemas.microsoft.com/office/drawing/2014/main" id="{23EAD1D7-0EDC-5848-5D22-7BFEA33F1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6080049" cy="147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DED614-8214-DDB5-1513-D4D8EDE338DE}"/>
              </a:ext>
            </a:extLst>
          </p:cNvPr>
          <p:cNvSpPr txBox="1"/>
          <p:nvPr/>
        </p:nvSpPr>
        <p:spPr>
          <a:xfrm>
            <a:off x="6804546" y="3235021"/>
            <a:ext cx="50378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Given a single-channel unfiltered ECG signal, find the index of each R-wave peak.</a:t>
            </a:r>
          </a:p>
        </p:txBody>
      </p:sp>
    </p:spTree>
    <p:extLst>
      <p:ext uri="{BB962C8B-B14F-4D97-AF65-F5344CB8AC3E}">
        <p14:creationId xmlns:p14="http://schemas.microsoft.com/office/powerpoint/2010/main" val="368324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72CE4-E913-8312-35D1-6239E596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C9B499-0528-873A-A034-EE56386D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 frequency response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D5650-0402-B537-939B-226A917E52D5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 descr="A diagram of a frequency response&#10;&#10;AI-generated content may be incorrect.">
            <a:extLst>
              <a:ext uri="{FF2B5EF4-FFF2-40B4-BE49-F238E27FC236}">
                <a16:creationId xmlns:a16="http://schemas.microsoft.com/office/drawing/2014/main" id="{B215F719-7054-20C3-CAB1-F8A2AEB2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38" y="1293476"/>
            <a:ext cx="9140001" cy="5287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22014-A266-B192-6C08-A542224A52A5}"/>
              </a:ext>
            </a:extLst>
          </p:cNvPr>
          <p:cNvSpPr txBox="1"/>
          <p:nvPr/>
        </p:nvSpPr>
        <p:spPr>
          <a:xfrm>
            <a:off x="349249" y="2127798"/>
            <a:ext cx="251811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LPF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HPF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Band pass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B8954-A877-CE67-EBDF-28C4E1F21161}"/>
              </a:ext>
            </a:extLst>
          </p:cNvPr>
          <p:cNvSpPr txBox="1"/>
          <p:nvPr/>
        </p:nvSpPr>
        <p:spPr>
          <a:xfrm>
            <a:off x="10888869" y="639638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81471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C5986-7B54-13CC-1CB7-DC4451715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heart rate&#10;&#10;AI-generated content may be incorrect.">
            <a:extLst>
              <a:ext uri="{FF2B5EF4-FFF2-40B4-BE49-F238E27FC236}">
                <a16:creationId xmlns:a16="http://schemas.microsoft.com/office/drawing/2014/main" id="{CE1AE0E7-F5BC-DC23-BCF8-4A1EE0250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3" y="874067"/>
            <a:ext cx="11400848" cy="570042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310977-C55B-13F4-0AB4-912214A59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B35552-40A7-D2CF-8487-59CD5114D4E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A528FA-4F87-8D49-33A3-DCE1051ED900}"/>
              </a:ext>
            </a:extLst>
          </p:cNvPr>
          <p:cNvSpPr txBox="1"/>
          <p:nvPr/>
        </p:nvSpPr>
        <p:spPr>
          <a:xfrm>
            <a:off x="0" y="2191102"/>
            <a:ext cx="251811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Raw input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LPF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HPF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0A22A-3279-D797-BB87-F70A4C029C42}"/>
              </a:ext>
            </a:extLst>
          </p:cNvPr>
          <p:cNvSpPr txBox="1"/>
          <p:nvPr/>
        </p:nvSpPr>
        <p:spPr>
          <a:xfrm>
            <a:off x="10888869" y="639638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3876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BFB5-A486-F77C-EAA1-CB52D42CA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2DB7E52A-E180-8598-B39B-544305D54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24" y="847210"/>
            <a:ext cx="11753428" cy="58767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C5C2F11-FD39-8FDD-1421-2A24DE61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444DA-7A10-2331-A9F9-740FB767AF89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799C7D-03DC-4BBA-5B6C-90EE90ACECFC}"/>
              </a:ext>
            </a:extLst>
          </p:cNvPr>
          <p:cNvSpPr txBox="1"/>
          <p:nvPr/>
        </p:nvSpPr>
        <p:spPr>
          <a:xfrm>
            <a:off x="10888869" y="639638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44925-142B-DE57-1301-61B9E15E0F39}"/>
              </a:ext>
            </a:extLst>
          </p:cNvPr>
          <p:cNvSpPr txBox="1"/>
          <p:nvPr/>
        </p:nvSpPr>
        <p:spPr>
          <a:xfrm>
            <a:off x="-182881" y="2001188"/>
            <a:ext cx="251811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from Step 1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Derivative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Square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Window</a:t>
            </a:r>
          </a:p>
          <a:p>
            <a:pPr algn="ctr"/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233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B44C-AC2D-18B3-ECAE-492F37D3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61005-602E-C693-2EEA-CD48617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0D0D8-AE64-CEB2-FB0C-67F584732F2E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AB4F6-5805-5DAD-6EAA-8F38688D8893}"/>
              </a:ext>
            </a:extLst>
          </p:cNvPr>
          <p:cNvSpPr txBox="1"/>
          <p:nvPr/>
        </p:nvSpPr>
        <p:spPr>
          <a:xfrm>
            <a:off x="10888869" y="639638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94731-8E85-6F29-B13D-563BE9A1532F}"/>
              </a:ext>
            </a:extLst>
          </p:cNvPr>
          <p:cNvSpPr txBox="1"/>
          <p:nvPr/>
        </p:nvSpPr>
        <p:spPr>
          <a:xfrm>
            <a:off x="444499" y="1361108"/>
            <a:ext cx="45143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Already added: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Cmake</a:t>
            </a:r>
            <a:r>
              <a:rPr lang="en-US" sz="2800" dirty="0"/>
              <a:t>/Ninja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Docker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Cpplint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err="1"/>
              <a:t>Cppcheck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Google Test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Pre-commit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Can be triggered by bash scripts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FD45E-2B6F-7396-5543-B04AA00B9178}"/>
              </a:ext>
            </a:extLst>
          </p:cNvPr>
          <p:cNvSpPr txBox="1"/>
          <p:nvPr/>
        </p:nvSpPr>
        <p:spPr>
          <a:xfrm>
            <a:off x="5867399" y="1361107"/>
            <a:ext cx="45143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Will be added: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Github</a:t>
            </a:r>
            <a:r>
              <a:rPr lang="en-US" sz="2800" dirty="0"/>
              <a:t> action CI</a:t>
            </a:r>
          </a:p>
          <a:p>
            <a:pPr marL="457200" indent="-457200">
              <a:buFontTx/>
              <a:buChar char="-"/>
            </a:pPr>
            <a:r>
              <a:rPr lang="en-US" sz="2800" dirty="0" err="1"/>
              <a:t>Doxygen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Coverage test tool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r>
              <a:rPr lang="en-US" sz="2800" dirty="0"/>
              <a:t>Use bash script to trigger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242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Code walkthrough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98</Words>
  <Application>Microsoft Office PowerPoint</Application>
  <PresentationFormat>Widescreen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R-wave detection Implementation Presentation</vt:lpstr>
      <vt:lpstr>Reintroduction</vt:lpstr>
      <vt:lpstr>Filter frequency response</vt:lpstr>
      <vt:lpstr>Step 1</vt:lpstr>
      <vt:lpstr>Step 2</vt:lpstr>
      <vt:lpstr>Technology overview</vt:lpstr>
      <vt:lpstr>Code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462</cp:revision>
  <dcterms:created xsi:type="dcterms:W3CDTF">2025-01-26T22:34:37Z</dcterms:created>
  <dcterms:modified xsi:type="dcterms:W3CDTF">2025-04-01T02:34:55Z</dcterms:modified>
</cp:coreProperties>
</file>