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DA7-42BD-FEFD-FC51-A210D69D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905B-6BD4-EBA3-B249-EE8C3C1D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F38C-D2E0-DBC4-9411-22386F3E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FDF7-659A-6FB4-D1BC-F66B8E7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85F9-241F-046F-4A05-2E430DF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73B7-119A-BD9C-A9F3-9D5F05AB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DEFC-286F-A269-2970-FFACB2EA7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2163-43CA-D4AE-5F1B-E122CAED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8EEE-9B13-34F4-6D74-6DDEABD6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6ADF-3C28-95FB-8983-CB2C32D3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854F4-1B7E-01D9-40D5-A9C6A9006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FD63-CAA9-D8B2-79B5-9DCC076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FDC-4944-FF9D-92D6-70A9E8E8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D2DE-04C2-BB46-CB10-E6773EA0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7924-8F7A-7A0E-6654-2E071C4B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BD8-079A-8DEA-D253-5A1BFDCE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1BE6-D0FA-B44F-6973-18F4E2FD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B123-9620-959E-28CB-9344C02E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0600-51B6-F751-2BE1-CC30B4C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D7A0-9EEC-086A-EB5C-827C29B9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DBE-5147-65F3-8BCD-14368B72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E45D-FA32-9A1F-9769-A216214B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43A2-6D7A-FCD0-0CD4-F3E72C92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B934-2A46-683D-9578-E8D2B5CC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0D0D-2DD5-01B2-91F5-EAA68085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1F1-03E5-EAF7-ECF8-5E2E1FB7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6B83-0F3A-08A6-1059-F0864295C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22697-D6E7-B30C-A4FB-4FD409BD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66745-3CF0-BCBB-6839-5D3A385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5304-4B94-5778-D566-372B46F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6742C-6ABE-741B-1780-EDF4C505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962-F93B-462A-5362-FB6B5918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50F0-A788-D0FA-EA3C-6DE91921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A5D8-A230-B074-37CD-CE2F5985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1D508-917F-ABE6-7B9E-70AF75B8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32548-4F9B-4DBB-4C13-6F46B5BD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AB5F-4F3E-1685-037F-C09DA92C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2E546-D5E8-7703-9326-84E1CC1B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20A77-8B49-5115-4CE0-AE7347CB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0B21-EEBA-66F2-21A1-EF7BDE96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4D21-5A7E-0309-E646-F4033426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7582F-17C8-B68D-47D7-8398B150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E7C8-724F-3CE3-F648-A715434C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63BC-C2A9-E1FB-78B7-80CD4A02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4E9A7-2C97-C494-7928-29A6E805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741C-3F2B-8D3B-680F-1D23904A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C6D8-4DA0-FA32-3437-7B3B95B8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7FDD-3CDB-EE5A-4A07-451756C4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106F-0AA6-F601-CB0E-070D5162E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FDD5-9A54-F8DC-F464-C18FAC2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BB632-3A3E-3A99-09F2-A8C9960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D0399-7C3C-91BF-2D9A-A0AC9224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A32D-D290-EA7C-8CAB-630C95E4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56A3-D747-EFF2-A04E-E999F53E3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22ADC-FAAD-288E-91FF-36FAE8B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BE205-70C4-C6C4-B032-6636222D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A6BB-794B-FE06-ED58-9CB9B0F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9B55-C1A9-0173-2B69-08B8E71E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2F816-CA83-89D7-7596-F24EA18E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52EB-DFA7-2997-9E6B-E462E8A8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A1F5-FDAF-B2F0-B150-AAEB94AE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85DF-708A-B6C3-989A-87E5B1557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40BF-F234-94C3-DD9E-9EAEB01F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14BE-AEAA-005A-B3D1-A11F1D32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R-wave detection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54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VnV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B4E3-7B35-95A4-34A8-463C7A779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Junwei Lin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Electrical and Computer Engineering MEng student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February 14, 2025</a:t>
            </a:r>
          </a:p>
        </p:txBody>
      </p:sp>
    </p:spTree>
    <p:extLst>
      <p:ext uri="{BB962C8B-B14F-4D97-AF65-F5344CB8AC3E}">
        <p14:creationId xmlns:p14="http://schemas.microsoft.com/office/powerpoint/2010/main" val="24419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00AB6-7A80-8974-7752-19B1171F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Reintroduction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9677B-9852-5528-BD10-0CD2FAE53D7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5998CA-26D9-B723-A108-0721BB0DFDAF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pic>
        <p:nvPicPr>
          <p:cNvPr id="13" name="Picture 12" descr="A graph showing a graph&#10;&#10;Description automatically generated">
            <a:extLst>
              <a:ext uri="{FF2B5EF4-FFF2-40B4-BE49-F238E27FC236}">
                <a16:creationId xmlns:a16="http://schemas.microsoft.com/office/drawing/2014/main" id="{95D3996C-78E2-777E-8B86-1022A39B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1439728"/>
            <a:ext cx="6080048" cy="1444665"/>
          </a:xfrm>
          <a:prstGeom prst="rect">
            <a:avLst/>
          </a:prstGeom>
        </p:spPr>
      </p:pic>
      <p:pic>
        <p:nvPicPr>
          <p:cNvPr id="14" name="Picture 13" descr="A graph with a line&#10;&#10;Description automatically generated">
            <a:extLst>
              <a:ext uri="{FF2B5EF4-FFF2-40B4-BE49-F238E27FC236}">
                <a16:creationId xmlns:a16="http://schemas.microsoft.com/office/drawing/2014/main" id="{67B8474E-CA89-CF6A-006A-D3ABC8AC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3296484"/>
            <a:ext cx="6080048" cy="1262070"/>
          </a:xfrm>
          <a:prstGeom prst="rect">
            <a:avLst/>
          </a:prstGeom>
        </p:spPr>
      </p:pic>
      <p:pic>
        <p:nvPicPr>
          <p:cNvPr id="15" name="Picture 14" descr="A graph showing a heart rate&#10;&#10;Description automatically generated">
            <a:extLst>
              <a:ext uri="{FF2B5EF4-FFF2-40B4-BE49-F238E27FC236}">
                <a16:creationId xmlns:a16="http://schemas.microsoft.com/office/drawing/2014/main" id="{35674640-2AE3-D31C-4C24-4297F31F1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5" y="4951005"/>
            <a:ext cx="6080049" cy="1476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B71BE9-BC5E-0225-9091-51083477F61F}"/>
              </a:ext>
            </a:extLst>
          </p:cNvPr>
          <p:cNvSpPr txBox="1"/>
          <p:nvPr/>
        </p:nvSpPr>
        <p:spPr>
          <a:xfrm>
            <a:off x="6846749" y="1494409"/>
            <a:ext cx="50378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GS1: Given a single-channel unfiltered ECG signal, find the index of each R-wave peak.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77730-D9EE-C08D-A094-71D4B6837079}"/>
              </a:ext>
            </a:extLst>
          </p:cNvPr>
          <p:cNvSpPr txBox="1"/>
          <p:nvPr/>
        </p:nvSpPr>
        <p:spPr>
          <a:xfrm>
            <a:off x="6846749" y="3650613"/>
            <a:ext cx="50378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GS2: Given correct annotated data, calculate the RMSE between each detected R-wave peak time and annotated time.</a:t>
            </a:r>
          </a:p>
        </p:txBody>
      </p:sp>
    </p:spTree>
    <p:extLst>
      <p:ext uri="{BB962C8B-B14F-4D97-AF65-F5344CB8AC3E}">
        <p14:creationId xmlns:p14="http://schemas.microsoft.com/office/powerpoint/2010/main" val="88241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E9ED-0EC3-8DF1-85C3-EEEBE3C6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908" y="2766218"/>
            <a:ext cx="87036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Thank you for listening.</a:t>
            </a:r>
            <a:br>
              <a:rPr lang="en-US" sz="8000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0324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66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R-wave detection VnV Presentation</vt:lpstr>
      <vt:lpstr>Quick Reintroduction</vt:lpstr>
      <vt:lpstr>Thank you for listening.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Junwei Lin</dc:creator>
  <cp:lastModifiedBy>Junwei Lin</cp:lastModifiedBy>
  <cp:revision>225</cp:revision>
  <dcterms:created xsi:type="dcterms:W3CDTF">2025-01-26T22:34:37Z</dcterms:created>
  <dcterms:modified xsi:type="dcterms:W3CDTF">2025-02-11T04:29:35Z</dcterms:modified>
</cp:coreProperties>
</file>