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38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B6897-353A-4628-8452-A0464FA2F48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8D5C7-189C-47E3-8F0D-F8314ED2E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76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8D5C7-189C-47E3-8F0D-F8314ED2EF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90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8087-1AF8-F315-CD99-362F47113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05E21-C856-FD13-9548-BA3A3B0F7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6CC51-0665-0E33-4BE7-9CD97852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9AA1-E7EC-F173-F66E-44F0378F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2C8B1-F9E7-8EDC-C3B4-A980276E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06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F61E-AD38-AA83-EE54-75DD27A2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FFF2D-8409-C39F-7EFA-443C68857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99519-3275-A736-BACF-AAEFE21F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46D10-AE85-5094-44B9-B65B9FC0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151DA-5C3A-76C4-8D77-B027B49F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60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8D402-13E1-2E1C-DE46-1036E8E05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792A8-54DF-5F15-89F1-BBC3AF413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9CF19-5E6A-B702-2E01-AE05B68C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BD600-6EDD-24FA-A8DA-17E5FCB2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769FD-67CD-6534-F89A-4E1577B7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73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50E7-3807-AE5D-25CD-674A9976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76C7-AAA5-F8B7-32D2-05890406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23191-A76B-18E6-7080-BFC49335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D2C33-E8A1-E492-A53D-8C2E9B51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F8423-AF88-75F3-75A8-E6CFB14B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3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5580-15DA-D75D-28CA-C23FA94B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BFE19-756D-CC5D-3F1E-0D2045578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AC68C-7F71-9025-A424-8AD8D754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1104B-73F5-E6C2-E4E1-133A9664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CBE8-A373-0A6D-4218-557D9E84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0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2159-269A-E8FA-D613-0466F02C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5611-5C37-DD18-488E-228B9CFA3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9120C-DEB2-F84A-3875-AC6126E11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3B1BF-DF87-AAB5-7644-D8743AA4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BE278-F59D-C7EC-EEFF-F15D3771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9B6A-43D4-7919-2DDC-0ED55951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1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BC21-863E-4229-941E-E78FB6B5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741BE-C6CB-5805-E517-6121F516C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224D-5F4E-8AFD-6A01-D9FE33626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708DC-56DE-4C99-C80F-73E739808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8C959-EC4E-7517-818D-62D2FD490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CF9A8-E828-34B3-82DE-42624E37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BB72C-580D-75B8-5900-D182AEF3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B4B2F-0F15-8B2A-B440-5EF374B9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87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4AFC-777A-46F2-0350-5AC879BD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C9D7B-915A-46AD-637E-21D0B510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228EE-3B92-82BC-F43A-4C0B89CF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9E4F6-95C9-2043-E004-0E10D592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77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73E84-D721-CE70-3C71-BCD64AC4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F5BCA-6178-E7C9-75E1-CD043054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94E8E-806F-ED30-F331-00D37EB2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21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4869-506D-1A36-F783-CCC7F28F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8E38-875B-40A9-B005-EEFE97FF3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F4655-D1E7-0D26-082E-83A744394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5A8E7-AECC-5344-2020-7BC1C98E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0461D-AC45-4F19-22C0-B1F1AD72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13B5B-7DB8-8F7F-425B-D142003E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53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D681-B9FD-418B-DF67-7CD2EFD6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8C421-8944-1E6C-C091-523997ED0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F3BA4-D28E-0F96-AEA1-D58A9ADCE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ADD19-C36E-0FC4-8BFF-C56F0E38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D97DA-5355-712F-5AE8-CA96259B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37E15-1076-FB6B-D1E5-37994C15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47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EF3C0-5E85-128D-FBBE-82B037F6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1CFD9-E8FB-2588-376A-0F87D6564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98DB0-82D3-B60E-A073-230D08AB7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A78C10-9715-4B66-95E6-A8C7765510FF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3059B-1912-DCD7-9377-C953FF18D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DD875-0051-CFC4-8AD6-BE967DCB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51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7FE-9BE6-ACD3-DBF1-CC47061EF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Ocean Liner Tycoon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DBBA4-0B3F-3F74-ADAB-6C7376F93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Lycia Stenson</a:t>
            </a:r>
          </a:p>
        </p:txBody>
      </p:sp>
    </p:spTree>
    <p:extLst>
      <p:ext uri="{BB962C8B-B14F-4D97-AF65-F5344CB8AC3E}">
        <p14:creationId xmlns:p14="http://schemas.microsoft.com/office/powerpoint/2010/main" val="166017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E7D8-6E82-C41A-3F4A-F2F0354D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Ocean Liner Tycoon?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A5EC9-08B0-4096-7C75-79F701A5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A mobile tycoon game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This genre is very popular</a:t>
            </a:r>
            <a:endParaRPr lang="en-GB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86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4ABD-DFD3-9EAA-86BD-5079D539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Ocean Liner Tycoon?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F4A5-3FBE-6B68-0598-AD5EBC31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The era of ocean liner travel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The RMS Titanic is iconic</a:t>
            </a:r>
          </a:p>
        </p:txBody>
      </p:sp>
    </p:spTree>
    <p:extLst>
      <p:ext uri="{BB962C8B-B14F-4D97-AF65-F5344CB8AC3E}">
        <p14:creationId xmlns:p14="http://schemas.microsoft.com/office/powerpoint/2010/main" val="353004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B78C-FED0-84DE-349F-7A7A2851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the Target Audience?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D722-430B-3798-7EA6-FE6231F4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Two audiences: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People with an interest in maritime history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 wider audience from the prevalence of the Titanic in pop culture</a:t>
            </a:r>
          </a:p>
        </p:txBody>
      </p:sp>
    </p:spTree>
    <p:extLst>
      <p:ext uri="{BB962C8B-B14F-4D97-AF65-F5344CB8AC3E}">
        <p14:creationId xmlns:p14="http://schemas.microsoft.com/office/powerpoint/2010/main" val="1852300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66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Britannic Bold</vt:lpstr>
      <vt:lpstr>Office Theme</vt:lpstr>
      <vt:lpstr>Ocean Liner Tycoon</vt:lpstr>
      <vt:lpstr>What is Ocean Liner Tycoon?</vt:lpstr>
      <vt:lpstr>What is Ocean Liner Tycoon?</vt:lpstr>
      <vt:lpstr>Who is the Target Audience?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Stenson, Lycia</dc:creator>
  <cp:lastModifiedBy>Stenson, Lycia</cp:lastModifiedBy>
  <cp:revision>13</cp:revision>
  <dcterms:created xsi:type="dcterms:W3CDTF">2024-11-28T11:17:22Z</dcterms:created>
  <dcterms:modified xsi:type="dcterms:W3CDTF">2024-12-04T20:43:26Z</dcterms:modified>
</cp:coreProperties>
</file>