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93AFD0-DBC5-477B-BB96-E2A0FBA9A5BA}">
  <a:tblStyle styleId="{A893AFD0-DBC5-477B-BB96-E2A0FBA9A5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C9EE758-7B22-4EB2-B4D3-E34A3023E05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aae3aa5f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aae3aa5f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aae3aa5fe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aae3aa5fe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64b6268a3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64b6268a3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64b6268a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64b6268a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64b6268a3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64b6268a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aae3aa5fe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aae3aa5fe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aae3aa5fe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aae3aa5fe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aae3aa5fe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aae3aa5fe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aae3aa5fe7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aae3aa5fe7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aae3aa5fe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aae3aa5fe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aae3aa5fe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aae3aa5fe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aae3aa5fe7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aae3aa5fe7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aae3aa5fe7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aae3aa5fe7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aae3aa5fe7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aae3aa5fe7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4b6268a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4b6268a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64b6268a3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64b6268a3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64b6268a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64b6268a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aae3aa5f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aae3aa5f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aae3aa5fe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aae3aa5fe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aae3aa5fe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aae3aa5fe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aae3aa5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aae3aa5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10" name="Google Shape;10;p2"/>
          <p:cNvGrpSpPr/>
          <p:nvPr/>
        </p:nvGrpSpPr>
        <p:grpSpPr>
          <a:xfrm>
            <a:off x="142661" y="137224"/>
            <a:ext cx="8858677" cy="4869053"/>
            <a:chOff x="246225" y="895325"/>
            <a:chExt cx="7115975" cy="3911200"/>
          </a:xfrm>
        </p:grpSpPr>
        <p:sp>
          <p:nvSpPr>
            <p:cNvPr id="11" name="Google Shape;11;p2"/>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1828800" y="1222010"/>
            <a:ext cx="5486400" cy="2560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0" name="Google Shape;20;p2"/>
          <p:cNvSpPr txBox="1"/>
          <p:nvPr>
            <p:ph idx="1" type="subTitle"/>
          </p:nvPr>
        </p:nvSpPr>
        <p:spPr>
          <a:xfrm>
            <a:off x="1828800" y="3968068"/>
            <a:ext cx="5486400" cy="457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 name="Shape 118"/>
        <p:cNvGrpSpPr/>
        <p:nvPr/>
      </p:nvGrpSpPr>
      <p:grpSpPr>
        <a:xfrm>
          <a:off x="0" y="0"/>
          <a:ext cx="0" cy="0"/>
          <a:chOff x="0" y="0"/>
          <a:chExt cx="0" cy="0"/>
        </a:xfrm>
      </p:grpSpPr>
      <p:pic>
        <p:nvPicPr>
          <p:cNvPr id="119" name="Google Shape;119;p11"/>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120" name="Google Shape;120;p11"/>
          <p:cNvGrpSpPr/>
          <p:nvPr/>
        </p:nvGrpSpPr>
        <p:grpSpPr>
          <a:xfrm>
            <a:off x="142661" y="137224"/>
            <a:ext cx="8858677" cy="4869053"/>
            <a:chOff x="246225" y="895325"/>
            <a:chExt cx="7115975" cy="3911200"/>
          </a:xfrm>
        </p:grpSpPr>
        <p:sp>
          <p:nvSpPr>
            <p:cNvPr id="121" name="Google Shape;121;p11"/>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1"/>
          <p:cNvSpPr txBox="1"/>
          <p:nvPr>
            <p:ph hasCustomPrompt="1" type="title"/>
          </p:nvPr>
        </p:nvSpPr>
        <p:spPr>
          <a:xfrm>
            <a:off x="1958450" y="1463550"/>
            <a:ext cx="5227200" cy="1234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 name="Google Shape;130;p11"/>
          <p:cNvSpPr txBox="1"/>
          <p:nvPr>
            <p:ph idx="1" type="subTitle"/>
          </p:nvPr>
        </p:nvSpPr>
        <p:spPr>
          <a:xfrm>
            <a:off x="1958450" y="2850300"/>
            <a:ext cx="52272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5"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23" name="Google Shape;23;p3"/>
          <p:cNvGrpSpPr/>
          <p:nvPr/>
        </p:nvGrpSpPr>
        <p:grpSpPr>
          <a:xfrm>
            <a:off x="142661" y="137224"/>
            <a:ext cx="8858677" cy="4869053"/>
            <a:chOff x="246225" y="895325"/>
            <a:chExt cx="7115975" cy="3911200"/>
          </a:xfrm>
        </p:grpSpPr>
        <p:sp>
          <p:nvSpPr>
            <p:cNvPr id="24" name="Google Shape;24;p3"/>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3"/>
          <p:cNvSpPr txBox="1"/>
          <p:nvPr>
            <p:ph type="title"/>
          </p:nvPr>
        </p:nvSpPr>
        <p:spPr>
          <a:xfrm>
            <a:off x="2477400" y="2167355"/>
            <a:ext cx="4189200" cy="9612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3" name="Google Shape;33;p3"/>
          <p:cNvSpPr txBox="1"/>
          <p:nvPr>
            <p:ph hasCustomPrompt="1" idx="2" type="title"/>
          </p:nvPr>
        </p:nvSpPr>
        <p:spPr>
          <a:xfrm>
            <a:off x="3745950" y="1111621"/>
            <a:ext cx="1652100" cy="91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7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txBox="1"/>
          <p:nvPr>
            <p:ph idx="1" type="subTitle"/>
          </p:nvPr>
        </p:nvSpPr>
        <p:spPr>
          <a:xfrm>
            <a:off x="2477400" y="3418375"/>
            <a:ext cx="41892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pic>
        <p:nvPicPr>
          <p:cNvPr id="36" name="Google Shape;36;p4"/>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37" name="Google Shape;37;p4"/>
          <p:cNvGrpSpPr/>
          <p:nvPr/>
        </p:nvGrpSpPr>
        <p:grpSpPr>
          <a:xfrm>
            <a:off x="142661" y="137224"/>
            <a:ext cx="8858677" cy="4869053"/>
            <a:chOff x="246225" y="895325"/>
            <a:chExt cx="7115975" cy="3911200"/>
          </a:xfrm>
        </p:grpSpPr>
        <p:sp>
          <p:nvSpPr>
            <p:cNvPr id="38" name="Google Shape;38;p4"/>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713225" y="539400"/>
            <a:ext cx="7717500" cy="100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47" name="Google Shape;47;p4"/>
          <p:cNvSpPr txBox="1"/>
          <p:nvPr>
            <p:ph idx="1" type="body"/>
          </p:nvPr>
        </p:nvSpPr>
        <p:spPr>
          <a:xfrm>
            <a:off x="713250" y="1728289"/>
            <a:ext cx="7717500" cy="26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spcBef>
                <a:spcPts val="100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50" name="Google Shape;50;p5"/>
          <p:cNvGrpSpPr/>
          <p:nvPr/>
        </p:nvGrpSpPr>
        <p:grpSpPr>
          <a:xfrm>
            <a:off x="142661" y="137224"/>
            <a:ext cx="8858677" cy="4869053"/>
            <a:chOff x="246225" y="895325"/>
            <a:chExt cx="7115975" cy="3911200"/>
          </a:xfrm>
        </p:grpSpPr>
        <p:sp>
          <p:nvSpPr>
            <p:cNvPr id="51" name="Google Shape;51;p5"/>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0" name="Google Shape;60;p5"/>
          <p:cNvSpPr txBox="1"/>
          <p:nvPr>
            <p:ph idx="1" type="subTitle"/>
          </p:nvPr>
        </p:nvSpPr>
        <p:spPr>
          <a:xfrm>
            <a:off x="5055284" y="38146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5"/>
          <p:cNvSpPr txBox="1"/>
          <p:nvPr>
            <p:ph idx="2" type="subTitle"/>
          </p:nvPr>
        </p:nvSpPr>
        <p:spPr>
          <a:xfrm>
            <a:off x="1583300" y="38146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5"/>
          <p:cNvSpPr txBox="1"/>
          <p:nvPr>
            <p:ph idx="3" type="subTitle"/>
          </p:nvPr>
        </p:nvSpPr>
        <p:spPr>
          <a:xfrm>
            <a:off x="5055275" y="3241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Libre Baskerville"/>
              <a:buNone/>
              <a:defRPr b="1" sz="1700">
                <a:solidFill>
                  <a:schemeClr val="dk1"/>
                </a:solidFill>
                <a:latin typeface="Libre Baskerville"/>
                <a:ea typeface="Libre Baskerville"/>
                <a:cs typeface="Libre Baskerville"/>
                <a:sym typeface="Libre Baskerville"/>
              </a:defRPr>
            </a:lvl1pPr>
            <a:lvl2pPr lvl="1"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2pPr>
            <a:lvl3pPr lvl="2"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3pPr>
            <a:lvl4pPr lvl="3"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4pPr>
            <a:lvl5pPr lvl="4"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5pPr>
            <a:lvl6pPr lvl="5"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6pPr>
            <a:lvl7pPr lvl="6"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7pPr>
            <a:lvl8pPr lvl="7"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8pPr>
            <a:lvl9pPr lvl="8"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9pPr>
          </a:lstStyle>
          <a:p/>
        </p:txBody>
      </p:sp>
      <p:sp>
        <p:nvSpPr>
          <p:cNvPr id="63" name="Google Shape;63;p5"/>
          <p:cNvSpPr txBox="1"/>
          <p:nvPr>
            <p:ph idx="4" type="subTitle"/>
          </p:nvPr>
        </p:nvSpPr>
        <p:spPr>
          <a:xfrm>
            <a:off x="1583075" y="3241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Libre Baskerville"/>
              <a:buNone/>
              <a:defRPr b="1" sz="1700">
                <a:solidFill>
                  <a:schemeClr val="dk1"/>
                </a:solidFill>
                <a:latin typeface="Libre Baskerville"/>
                <a:ea typeface="Libre Baskerville"/>
                <a:cs typeface="Libre Baskerville"/>
                <a:sym typeface="Libre Baskerville"/>
              </a:defRPr>
            </a:lvl1pPr>
            <a:lvl2pPr lvl="1"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2pPr>
            <a:lvl3pPr lvl="2"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3pPr>
            <a:lvl4pPr lvl="3"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4pPr>
            <a:lvl5pPr lvl="4"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5pPr>
            <a:lvl6pPr lvl="5"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6pPr>
            <a:lvl7pPr lvl="6"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7pPr>
            <a:lvl8pPr lvl="7"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8pPr>
            <a:lvl9pPr lvl="8" rtl="0" algn="ctr">
              <a:lnSpc>
                <a:spcPct val="100000"/>
              </a:lnSpc>
              <a:spcBef>
                <a:spcPts val="0"/>
              </a:spcBef>
              <a:spcAft>
                <a:spcPts val="0"/>
              </a:spcAft>
              <a:buSzPts val="2400"/>
              <a:buFont typeface="Libre Baskerville"/>
              <a:buNone/>
              <a:defRPr b="1" sz="2400">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pic>
        <p:nvPicPr>
          <p:cNvPr id="65" name="Google Shape;65;p6"/>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66" name="Google Shape;66;p6"/>
          <p:cNvGrpSpPr/>
          <p:nvPr/>
        </p:nvGrpSpPr>
        <p:grpSpPr>
          <a:xfrm>
            <a:off x="142661" y="137224"/>
            <a:ext cx="8858677" cy="4869053"/>
            <a:chOff x="246225" y="895325"/>
            <a:chExt cx="7115975" cy="3911200"/>
          </a:xfrm>
        </p:grpSpPr>
        <p:sp>
          <p:nvSpPr>
            <p:cNvPr id="67" name="Google Shape;67;p6"/>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6"/>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pic>
        <p:nvPicPr>
          <p:cNvPr id="77" name="Google Shape;77;p7"/>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78" name="Google Shape;78;p7"/>
          <p:cNvGrpSpPr/>
          <p:nvPr/>
        </p:nvGrpSpPr>
        <p:grpSpPr>
          <a:xfrm>
            <a:off x="142661" y="137224"/>
            <a:ext cx="8858677" cy="4869053"/>
            <a:chOff x="246225" y="895325"/>
            <a:chExt cx="7115975" cy="3911200"/>
          </a:xfrm>
        </p:grpSpPr>
        <p:sp>
          <p:nvSpPr>
            <p:cNvPr id="79" name="Google Shape;79;p7"/>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7"/>
          <p:cNvSpPr txBox="1"/>
          <p:nvPr>
            <p:ph type="title"/>
          </p:nvPr>
        </p:nvSpPr>
        <p:spPr>
          <a:xfrm>
            <a:off x="4613575" y="945275"/>
            <a:ext cx="3817200" cy="990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88" name="Google Shape;88;p7"/>
          <p:cNvSpPr txBox="1"/>
          <p:nvPr>
            <p:ph idx="1" type="subTitle"/>
          </p:nvPr>
        </p:nvSpPr>
        <p:spPr>
          <a:xfrm>
            <a:off x="4613575" y="2124600"/>
            <a:ext cx="38172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Source Sans 3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89" name="Google Shape;89;p7"/>
          <p:cNvSpPr/>
          <p:nvPr>
            <p:ph idx="2" type="pic"/>
          </p:nvPr>
        </p:nvSpPr>
        <p:spPr>
          <a:xfrm>
            <a:off x="938600" y="1061400"/>
            <a:ext cx="3020700" cy="30207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pic>
        <p:nvPicPr>
          <p:cNvPr id="91" name="Google Shape;91;p8"/>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92" name="Google Shape;92;p8"/>
          <p:cNvGrpSpPr/>
          <p:nvPr/>
        </p:nvGrpSpPr>
        <p:grpSpPr>
          <a:xfrm>
            <a:off x="142661" y="137224"/>
            <a:ext cx="8858677" cy="4869053"/>
            <a:chOff x="246225" y="895325"/>
            <a:chExt cx="7115975" cy="3911200"/>
          </a:xfrm>
        </p:grpSpPr>
        <p:sp>
          <p:nvSpPr>
            <p:cNvPr id="93" name="Google Shape;93;p8"/>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txBox="1"/>
          <p:nvPr>
            <p:ph type="title"/>
          </p:nvPr>
        </p:nvSpPr>
        <p:spPr>
          <a:xfrm>
            <a:off x="1768550" y="12084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pic>
        <p:nvPicPr>
          <p:cNvPr id="103" name="Google Shape;103;p9"/>
          <p:cNvPicPr preferRelativeResize="0"/>
          <p:nvPr/>
        </p:nvPicPr>
        <p:blipFill>
          <a:blip r:embed="rId2">
            <a:alphaModFix/>
          </a:blip>
          <a:stretch>
            <a:fillRect/>
          </a:stretch>
        </p:blipFill>
        <p:spPr>
          <a:xfrm>
            <a:off x="714" y="0"/>
            <a:ext cx="9142571" cy="5143500"/>
          </a:xfrm>
          <a:prstGeom prst="rect">
            <a:avLst/>
          </a:prstGeom>
          <a:noFill/>
          <a:ln>
            <a:noFill/>
          </a:ln>
        </p:spPr>
      </p:pic>
      <p:grpSp>
        <p:nvGrpSpPr>
          <p:cNvPr id="104" name="Google Shape;104;p9"/>
          <p:cNvGrpSpPr/>
          <p:nvPr/>
        </p:nvGrpSpPr>
        <p:grpSpPr>
          <a:xfrm>
            <a:off x="142661" y="137224"/>
            <a:ext cx="8858677" cy="4869053"/>
            <a:chOff x="246225" y="895325"/>
            <a:chExt cx="7115975" cy="3911200"/>
          </a:xfrm>
        </p:grpSpPr>
        <p:sp>
          <p:nvSpPr>
            <p:cNvPr id="105" name="Google Shape;105;p9"/>
            <p:cNvSpPr/>
            <p:nvPr/>
          </p:nvSpPr>
          <p:spPr>
            <a:xfrm>
              <a:off x="246225" y="895325"/>
              <a:ext cx="128125" cy="128125"/>
            </a:xfrm>
            <a:custGeom>
              <a:rect b="b" l="l" r="r" t="t"/>
              <a:pathLst>
                <a:path extrusionOk="0" fill="none" h="5125" w="5125">
                  <a:moveTo>
                    <a:pt x="1" y="1"/>
                  </a:moveTo>
                  <a:lnTo>
                    <a:pt x="5125" y="1"/>
                  </a:lnTo>
                  <a:lnTo>
                    <a:pt x="5125" y="5125"/>
                  </a:lnTo>
                  <a:lnTo>
                    <a:pt x="1"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374325" y="1023425"/>
              <a:ext cx="6859800" cy="3655000"/>
            </a:xfrm>
            <a:custGeom>
              <a:rect b="b" l="l" r="r" t="t"/>
              <a:pathLst>
                <a:path extrusionOk="0" fill="none" h="146200" w="274392">
                  <a:moveTo>
                    <a:pt x="1" y="1"/>
                  </a:moveTo>
                  <a:lnTo>
                    <a:pt x="274391" y="1"/>
                  </a:lnTo>
                  <a:lnTo>
                    <a:pt x="274391" y="146200"/>
                  </a:lnTo>
                  <a:lnTo>
                    <a:pt x="1" y="146200"/>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69300" y="1108400"/>
              <a:ext cx="6669850" cy="3485050"/>
            </a:xfrm>
            <a:custGeom>
              <a:rect b="b" l="l" r="r" t="t"/>
              <a:pathLst>
                <a:path extrusionOk="0" fill="none" h="139402" w="266794">
                  <a:moveTo>
                    <a:pt x="1" y="1"/>
                  </a:moveTo>
                  <a:lnTo>
                    <a:pt x="266793" y="1"/>
                  </a:lnTo>
                  <a:lnTo>
                    <a:pt x="266793" y="139401"/>
                  </a:lnTo>
                  <a:lnTo>
                    <a:pt x="1" y="139401"/>
                  </a:ln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299025" y="955950"/>
              <a:ext cx="7010700" cy="3789950"/>
            </a:xfrm>
            <a:custGeom>
              <a:rect b="b" l="l" r="r" t="t"/>
              <a:pathLst>
                <a:path extrusionOk="0" fill="none" h="151598" w="280428">
                  <a:moveTo>
                    <a:pt x="277041" y="151598"/>
                  </a:moveTo>
                  <a:lnTo>
                    <a:pt x="3387" y="151598"/>
                  </a:lnTo>
                  <a:cubicBezTo>
                    <a:pt x="3387" y="149723"/>
                    <a:pt x="1863" y="148211"/>
                    <a:pt x="1" y="148211"/>
                  </a:cubicBezTo>
                  <a:lnTo>
                    <a:pt x="1" y="3387"/>
                  </a:lnTo>
                  <a:cubicBezTo>
                    <a:pt x="1863" y="3387"/>
                    <a:pt x="3387" y="1875"/>
                    <a:pt x="3387" y="0"/>
                  </a:cubicBezTo>
                  <a:lnTo>
                    <a:pt x="277041" y="0"/>
                  </a:lnTo>
                  <a:cubicBezTo>
                    <a:pt x="277041" y="1875"/>
                    <a:pt x="278553" y="3387"/>
                    <a:pt x="280427" y="3387"/>
                  </a:cubicBezTo>
                  <a:lnTo>
                    <a:pt x="280427" y="148211"/>
                  </a:lnTo>
                  <a:cubicBezTo>
                    <a:pt x="278553" y="148211"/>
                    <a:pt x="277041" y="149723"/>
                    <a:pt x="277041" y="151598"/>
                  </a:cubicBezTo>
                  <a:close/>
                </a:path>
              </a:pathLst>
            </a:custGeom>
            <a:noFill/>
            <a:ln cap="flat" cmpd="sng" w="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7234100" y="895325"/>
              <a:ext cx="128100" cy="128125"/>
            </a:xfrm>
            <a:custGeom>
              <a:rect b="b" l="l" r="r" t="t"/>
              <a:pathLst>
                <a:path extrusionOk="0" fill="none" h="5125" w="5124">
                  <a:moveTo>
                    <a:pt x="0" y="1"/>
                  </a:moveTo>
                  <a:lnTo>
                    <a:pt x="5124" y="1"/>
                  </a:lnTo>
                  <a:lnTo>
                    <a:pt x="5124" y="5125"/>
                  </a:lnTo>
                  <a:lnTo>
                    <a:pt x="0" y="5125"/>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246225" y="4678400"/>
              <a:ext cx="128125" cy="128125"/>
            </a:xfrm>
            <a:custGeom>
              <a:rect b="b" l="l" r="r" t="t"/>
              <a:pathLst>
                <a:path extrusionOk="0" fill="none" h="5125" w="5125">
                  <a:moveTo>
                    <a:pt x="1" y="1"/>
                  </a:moveTo>
                  <a:lnTo>
                    <a:pt x="5125" y="1"/>
                  </a:lnTo>
                  <a:lnTo>
                    <a:pt x="5125" y="5124"/>
                  </a:lnTo>
                  <a:lnTo>
                    <a:pt x="1"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7234100" y="4678400"/>
              <a:ext cx="128100" cy="128125"/>
            </a:xfrm>
            <a:custGeom>
              <a:rect b="b" l="l" r="r" t="t"/>
              <a:pathLst>
                <a:path extrusionOk="0" fill="none" h="5125" w="5124">
                  <a:moveTo>
                    <a:pt x="0" y="1"/>
                  </a:moveTo>
                  <a:lnTo>
                    <a:pt x="5124" y="1"/>
                  </a:lnTo>
                  <a:lnTo>
                    <a:pt x="5124" y="5124"/>
                  </a:lnTo>
                  <a:lnTo>
                    <a:pt x="0" y="5124"/>
                  </a:lnTo>
                  <a:close/>
                </a:path>
              </a:pathLst>
            </a:custGeom>
            <a:noFill/>
            <a:ln cap="flat" cmpd="sng" w="16250">
              <a:solidFill>
                <a:schemeClr val="dk2"/>
              </a:solidFill>
              <a:prstDash val="solid"/>
              <a:miter lim="1249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9"/>
          <p:cNvSpPr txBox="1"/>
          <p:nvPr>
            <p:ph type="title"/>
          </p:nvPr>
        </p:nvSpPr>
        <p:spPr>
          <a:xfrm>
            <a:off x="2135550" y="141213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6500"/>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sp>
        <p:nvSpPr>
          <p:cNvPr id="114" name="Google Shape;114;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10"/>
          <p:cNvSpPr/>
          <p:nvPr>
            <p:ph idx="2" type="pic"/>
          </p:nvPr>
        </p:nvSpPr>
        <p:spPr>
          <a:xfrm>
            <a:off x="-25" y="-13725"/>
            <a:ext cx="9144000" cy="5157300"/>
          </a:xfrm>
          <a:prstGeom prst="rect">
            <a:avLst/>
          </a:prstGeom>
          <a:noFill/>
          <a:ln>
            <a:noFill/>
          </a:ln>
        </p:spPr>
      </p:sp>
      <p:sp>
        <p:nvSpPr>
          <p:cNvPr id="117" name="Google Shape;117;p10"/>
          <p:cNvSpPr txBox="1"/>
          <p:nvPr>
            <p:ph type="title"/>
          </p:nvPr>
        </p:nvSpPr>
        <p:spPr>
          <a:xfrm>
            <a:off x="1082575" y="3959850"/>
            <a:ext cx="6978900" cy="6441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700"/>
              <a:buNone/>
              <a:defRPr/>
            </a:lvl2pPr>
            <a:lvl3pPr lvl="2" rtl="0" algn="ctr">
              <a:spcBef>
                <a:spcPts val="0"/>
              </a:spcBef>
              <a:spcAft>
                <a:spcPts val="0"/>
              </a:spcAft>
              <a:buSzPts val="2700"/>
              <a:buNone/>
              <a:defRPr/>
            </a:lvl3pPr>
            <a:lvl4pPr lvl="3" rtl="0" algn="ctr">
              <a:spcBef>
                <a:spcPts val="0"/>
              </a:spcBef>
              <a:spcAft>
                <a:spcPts val="0"/>
              </a:spcAft>
              <a:buSzPts val="2700"/>
              <a:buNone/>
              <a:defRPr/>
            </a:lvl4pPr>
            <a:lvl5pPr lvl="4" rtl="0" algn="ctr">
              <a:spcBef>
                <a:spcPts val="0"/>
              </a:spcBef>
              <a:spcAft>
                <a:spcPts val="0"/>
              </a:spcAft>
              <a:buSzPts val="2700"/>
              <a:buNone/>
              <a:defRPr/>
            </a:lvl5pPr>
            <a:lvl6pPr lvl="5" rtl="0" algn="ctr">
              <a:spcBef>
                <a:spcPts val="0"/>
              </a:spcBef>
              <a:spcAft>
                <a:spcPts val="0"/>
              </a:spcAft>
              <a:buSzPts val="2700"/>
              <a:buNone/>
              <a:defRPr/>
            </a:lvl6pPr>
            <a:lvl7pPr lvl="6" rtl="0" algn="ctr">
              <a:spcBef>
                <a:spcPts val="0"/>
              </a:spcBef>
              <a:spcAft>
                <a:spcPts val="0"/>
              </a:spcAft>
              <a:buSzPts val="2700"/>
              <a:buNone/>
              <a:defRPr/>
            </a:lvl7pPr>
            <a:lvl8pPr lvl="7" rtl="0" algn="ctr">
              <a:spcBef>
                <a:spcPts val="0"/>
              </a:spcBef>
              <a:spcAft>
                <a:spcPts val="0"/>
              </a:spcAft>
              <a:buSzPts val="2700"/>
              <a:buNone/>
              <a:defRPr/>
            </a:lvl8pPr>
            <a:lvl9pPr lvl="8" rtl="0" algn="ctr">
              <a:spcBef>
                <a:spcPts val="0"/>
              </a:spcBef>
              <a:spcAft>
                <a:spcPts val="0"/>
              </a:spcAft>
              <a:buSzPts val="2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974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1pPr>
            <a:lvl2pPr lvl="1"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2pPr>
            <a:lvl3pPr lvl="2"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3pPr>
            <a:lvl4pPr lvl="3"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4pPr>
            <a:lvl5pPr lvl="4"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5pPr>
            <a:lvl6pPr lvl="5"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6pPr>
            <a:lvl7pPr lvl="6"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7pPr>
            <a:lvl8pPr lvl="7"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8pPr>
            <a:lvl9pPr lvl="8" rtl="0" algn="ctr">
              <a:spcBef>
                <a:spcPts val="0"/>
              </a:spcBef>
              <a:spcAft>
                <a:spcPts val="0"/>
              </a:spcAft>
              <a:buClr>
                <a:schemeClr val="dk1"/>
              </a:buClr>
              <a:buSzPts val="2700"/>
              <a:buFont typeface="Libre Baskerville"/>
              <a:buNone/>
              <a:defRPr sz="2700">
                <a:solidFill>
                  <a:schemeClr val="dk1"/>
                </a:solidFill>
                <a:latin typeface="Libre Baskerville"/>
                <a:ea typeface="Libre Baskerville"/>
                <a:cs typeface="Libre Baskerville"/>
                <a:sym typeface="Libre Baskervill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1pPr>
            <a:lvl2pPr indent="-317500" lvl="1" marL="914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2pPr>
            <a:lvl3pPr indent="-317500" lvl="2" marL="1371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3pPr>
            <a:lvl4pPr indent="-317500" lvl="3" marL="1828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4pPr>
            <a:lvl5pPr indent="-317500" lvl="4" marL="22860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5pPr>
            <a:lvl6pPr indent="-317500" lvl="5" marL="27432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6pPr>
            <a:lvl7pPr indent="-317500" lvl="6" marL="32004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7pPr>
            <a:lvl8pPr indent="-317500" lvl="7" marL="36576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8pPr>
            <a:lvl9pPr indent="-317500" lvl="8" marL="4114800">
              <a:lnSpc>
                <a:spcPct val="115000"/>
              </a:lnSpc>
              <a:spcBef>
                <a:spcPts val="0"/>
              </a:spcBef>
              <a:spcAft>
                <a:spcPts val="0"/>
              </a:spcAft>
              <a:buClr>
                <a:schemeClr val="dk1"/>
              </a:buClr>
              <a:buSzPts val="1400"/>
              <a:buFont typeface="Source Sans 3"/>
              <a:buChar char="■"/>
              <a:defRPr>
                <a:solidFill>
                  <a:schemeClr val="dk1"/>
                </a:solidFill>
                <a:latin typeface="Source Sans 3"/>
                <a:ea typeface="Source Sans 3"/>
                <a:cs typeface="Source Sans 3"/>
                <a:sym typeface="Source Sans 3"/>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32" name="Shape 132"/>
        <p:cNvGrpSpPr/>
        <p:nvPr/>
      </p:nvGrpSpPr>
      <p:grpSpPr>
        <a:xfrm>
          <a:off x="0" y="0"/>
          <a:ext cx="0" cy="0"/>
          <a:chOff x="0" y="0"/>
          <a:chExt cx="0" cy="0"/>
        </a:xfrm>
      </p:grpSpPr>
      <p:sp>
        <p:nvSpPr>
          <p:cNvPr id="133" name="Google Shape;133;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34" name="Google Shape;134;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reconstruction-era-and-the-gilded-age-history-11th-grade?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3650550" y="718233"/>
            <a:ext cx="1714500" cy="41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Libre Baskerville"/>
                <a:ea typeface="Libre Baskerville"/>
                <a:cs typeface="Libre Baskerville"/>
                <a:sym typeface="Libre Baskerville"/>
              </a:rPr>
              <a:t>11th grade</a:t>
            </a:r>
            <a:endParaRPr b="1" sz="1600">
              <a:solidFill>
                <a:schemeClr val="dk1"/>
              </a:solidFill>
              <a:latin typeface="Libre Baskerville"/>
              <a:ea typeface="Libre Baskerville"/>
              <a:cs typeface="Libre Baskerville"/>
              <a:sym typeface="Libre Baskerville"/>
            </a:endParaRPr>
          </a:p>
        </p:txBody>
      </p:sp>
      <p:grpSp>
        <p:nvGrpSpPr>
          <p:cNvPr id="141" name="Google Shape;141;p15"/>
          <p:cNvGrpSpPr/>
          <p:nvPr/>
        </p:nvGrpSpPr>
        <p:grpSpPr>
          <a:xfrm>
            <a:off x="565632" y="519361"/>
            <a:ext cx="8012737" cy="4104778"/>
            <a:chOff x="949856" y="320488"/>
            <a:chExt cx="8012737" cy="4104778"/>
          </a:xfrm>
        </p:grpSpPr>
        <p:sp>
          <p:nvSpPr>
            <p:cNvPr id="142" name="Google Shape;142;p15"/>
            <p:cNvSpPr/>
            <p:nvPr/>
          </p:nvSpPr>
          <p:spPr>
            <a:xfrm>
              <a:off x="1266061" y="320488"/>
              <a:ext cx="686096" cy="236873"/>
            </a:xfrm>
            <a:custGeom>
              <a:rect b="b" l="l" r="r" t="t"/>
              <a:pathLst>
                <a:path extrusionOk="0" h="7611" w="22045">
                  <a:moveTo>
                    <a:pt x="21819" y="2949"/>
                  </a:moveTo>
                  <a:cubicBezTo>
                    <a:pt x="16996" y="7611"/>
                    <a:pt x="10597" y="0"/>
                    <a:pt x="4949" y="1300"/>
                  </a:cubicBezTo>
                  <a:cubicBezTo>
                    <a:pt x="1962" y="2000"/>
                    <a:pt x="0" y="4312"/>
                    <a:pt x="100" y="7373"/>
                  </a:cubicBezTo>
                  <a:cubicBezTo>
                    <a:pt x="113" y="7461"/>
                    <a:pt x="225" y="7461"/>
                    <a:pt x="238" y="7373"/>
                  </a:cubicBezTo>
                  <a:cubicBezTo>
                    <a:pt x="513" y="1100"/>
                    <a:pt x="7511" y="887"/>
                    <a:pt x="11872" y="2724"/>
                  </a:cubicBezTo>
                  <a:cubicBezTo>
                    <a:pt x="13597" y="3449"/>
                    <a:pt x="15309" y="4437"/>
                    <a:pt x="17208" y="4661"/>
                  </a:cubicBezTo>
                  <a:cubicBezTo>
                    <a:pt x="19108" y="4886"/>
                    <a:pt x="20620" y="4387"/>
                    <a:pt x="21957" y="3087"/>
                  </a:cubicBezTo>
                  <a:cubicBezTo>
                    <a:pt x="22044" y="2999"/>
                    <a:pt x="21919" y="2874"/>
                    <a:pt x="21832" y="294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3" name="Google Shape;143;p15"/>
            <p:cNvSpPr/>
            <p:nvPr/>
          </p:nvSpPr>
          <p:spPr>
            <a:xfrm>
              <a:off x="1271880" y="528542"/>
              <a:ext cx="225234" cy="151349"/>
            </a:xfrm>
            <a:custGeom>
              <a:rect b="b" l="l" r="r" t="t"/>
              <a:pathLst>
                <a:path extrusionOk="0" h="4863" w="7237">
                  <a:moveTo>
                    <a:pt x="13" y="1688"/>
                  </a:moveTo>
                  <a:cubicBezTo>
                    <a:pt x="151" y="3700"/>
                    <a:pt x="2612" y="4862"/>
                    <a:pt x="4412" y="4325"/>
                  </a:cubicBezTo>
                  <a:cubicBezTo>
                    <a:pt x="5924" y="3875"/>
                    <a:pt x="7236" y="1338"/>
                    <a:pt x="5849" y="88"/>
                  </a:cubicBezTo>
                  <a:cubicBezTo>
                    <a:pt x="5774" y="1"/>
                    <a:pt x="5649" y="126"/>
                    <a:pt x="5737" y="201"/>
                  </a:cubicBezTo>
                  <a:cubicBezTo>
                    <a:pt x="7124" y="1725"/>
                    <a:pt x="5474" y="4025"/>
                    <a:pt x="3837" y="4225"/>
                  </a:cubicBezTo>
                  <a:cubicBezTo>
                    <a:pt x="2288" y="4425"/>
                    <a:pt x="326" y="3413"/>
                    <a:pt x="201" y="1688"/>
                  </a:cubicBezTo>
                  <a:cubicBezTo>
                    <a:pt x="201" y="1563"/>
                    <a:pt x="1" y="1563"/>
                    <a:pt x="13" y="16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4" name="Google Shape;144;p15"/>
            <p:cNvSpPr/>
            <p:nvPr/>
          </p:nvSpPr>
          <p:spPr>
            <a:xfrm>
              <a:off x="1339572" y="501715"/>
              <a:ext cx="91033" cy="96106"/>
            </a:xfrm>
            <a:custGeom>
              <a:rect b="b" l="l" r="r" t="t"/>
              <a:pathLst>
                <a:path extrusionOk="0" h="3088" w="2925">
                  <a:moveTo>
                    <a:pt x="2849" y="488"/>
                  </a:moveTo>
                  <a:cubicBezTo>
                    <a:pt x="2025" y="1"/>
                    <a:pt x="800" y="351"/>
                    <a:pt x="387" y="1238"/>
                  </a:cubicBezTo>
                  <a:cubicBezTo>
                    <a:pt x="0" y="2063"/>
                    <a:pt x="612" y="2987"/>
                    <a:pt x="1487" y="3075"/>
                  </a:cubicBezTo>
                  <a:cubicBezTo>
                    <a:pt x="1600" y="3087"/>
                    <a:pt x="1625" y="2900"/>
                    <a:pt x="1512" y="2887"/>
                  </a:cubicBezTo>
                  <a:cubicBezTo>
                    <a:pt x="700" y="2737"/>
                    <a:pt x="200" y="1913"/>
                    <a:pt x="675" y="1163"/>
                  </a:cubicBezTo>
                  <a:cubicBezTo>
                    <a:pt x="1137" y="476"/>
                    <a:pt x="2037" y="251"/>
                    <a:pt x="2774" y="625"/>
                  </a:cubicBezTo>
                  <a:cubicBezTo>
                    <a:pt x="2862" y="663"/>
                    <a:pt x="2924" y="551"/>
                    <a:pt x="2849" y="4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5" name="Google Shape;145;p15"/>
            <p:cNvSpPr/>
            <p:nvPr/>
          </p:nvSpPr>
          <p:spPr>
            <a:xfrm>
              <a:off x="1397117" y="590009"/>
              <a:ext cx="31" cy="405"/>
            </a:xfrm>
            <a:custGeom>
              <a:rect b="b" l="l" r="r" t="t"/>
              <a:pathLst>
                <a:path extrusionOk="0" h="13" w="1">
                  <a:moveTo>
                    <a:pt x="1" y="13"/>
                  </a:move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6" name="Google Shape;146;p15"/>
            <p:cNvSpPr/>
            <p:nvPr/>
          </p:nvSpPr>
          <p:spPr>
            <a:xfrm>
              <a:off x="1157536" y="368324"/>
              <a:ext cx="257508" cy="129532"/>
            </a:xfrm>
            <a:custGeom>
              <a:rect b="b" l="l" r="r" t="t"/>
              <a:pathLst>
                <a:path extrusionOk="0" h="4162" w="8274">
                  <a:moveTo>
                    <a:pt x="8123" y="25"/>
                  </a:moveTo>
                  <a:cubicBezTo>
                    <a:pt x="6999" y="263"/>
                    <a:pt x="5937" y="725"/>
                    <a:pt x="4987" y="1375"/>
                  </a:cubicBezTo>
                  <a:cubicBezTo>
                    <a:pt x="3537" y="2387"/>
                    <a:pt x="2063" y="4162"/>
                    <a:pt x="176" y="2875"/>
                  </a:cubicBezTo>
                  <a:cubicBezTo>
                    <a:pt x="101" y="2825"/>
                    <a:pt x="1" y="2950"/>
                    <a:pt x="76" y="3012"/>
                  </a:cubicBezTo>
                  <a:cubicBezTo>
                    <a:pt x="825" y="3699"/>
                    <a:pt x="1775" y="3699"/>
                    <a:pt x="2700" y="3299"/>
                  </a:cubicBezTo>
                  <a:cubicBezTo>
                    <a:pt x="3375" y="2999"/>
                    <a:pt x="3912" y="2475"/>
                    <a:pt x="4474" y="2025"/>
                  </a:cubicBezTo>
                  <a:cubicBezTo>
                    <a:pt x="5549" y="1137"/>
                    <a:pt x="6811" y="500"/>
                    <a:pt x="8173" y="175"/>
                  </a:cubicBezTo>
                  <a:cubicBezTo>
                    <a:pt x="8273" y="150"/>
                    <a:pt x="8223" y="0"/>
                    <a:pt x="8123"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7" name="Google Shape;147;p15"/>
            <p:cNvSpPr/>
            <p:nvPr/>
          </p:nvSpPr>
          <p:spPr>
            <a:xfrm>
              <a:off x="1481522" y="374548"/>
              <a:ext cx="110485" cy="99592"/>
            </a:xfrm>
            <a:custGeom>
              <a:rect b="b" l="l" r="r" t="t"/>
              <a:pathLst>
                <a:path extrusionOk="0" h="3200" w="3550">
                  <a:moveTo>
                    <a:pt x="3437" y="313"/>
                  </a:moveTo>
                  <a:cubicBezTo>
                    <a:pt x="2562" y="113"/>
                    <a:pt x="1700" y="0"/>
                    <a:pt x="900" y="488"/>
                  </a:cubicBezTo>
                  <a:cubicBezTo>
                    <a:pt x="363" y="813"/>
                    <a:pt x="0" y="1325"/>
                    <a:pt x="100" y="1975"/>
                  </a:cubicBezTo>
                  <a:cubicBezTo>
                    <a:pt x="200" y="2587"/>
                    <a:pt x="700" y="3062"/>
                    <a:pt x="1325" y="3137"/>
                  </a:cubicBezTo>
                  <a:cubicBezTo>
                    <a:pt x="1787" y="3187"/>
                    <a:pt x="2462" y="3024"/>
                    <a:pt x="2512" y="2475"/>
                  </a:cubicBezTo>
                  <a:cubicBezTo>
                    <a:pt x="2525" y="2387"/>
                    <a:pt x="2400" y="2387"/>
                    <a:pt x="2387" y="2475"/>
                  </a:cubicBezTo>
                  <a:cubicBezTo>
                    <a:pt x="2312" y="3199"/>
                    <a:pt x="1100" y="2937"/>
                    <a:pt x="788" y="2712"/>
                  </a:cubicBezTo>
                  <a:cubicBezTo>
                    <a:pt x="300" y="2362"/>
                    <a:pt x="150" y="1700"/>
                    <a:pt x="450" y="1175"/>
                  </a:cubicBezTo>
                  <a:cubicBezTo>
                    <a:pt x="1063" y="163"/>
                    <a:pt x="2412" y="263"/>
                    <a:pt x="3387" y="488"/>
                  </a:cubicBezTo>
                  <a:cubicBezTo>
                    <a:pt x="3499" y="513"/>
                    <a:pt x="3549" y="338"/>
                    <a:pt x="3437" y="3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8" name="Google Shape;148;p15"/>
            <p:cNvSpPr/>
            <p:nvPr/>
          </p:nvSpPr>
          <p:spPr>
            <a:xfrm>
              <a:off x="1619581" y="407196"/>
              <a:ext cx="41642" cy="54495"/>
            </a:xfrm>
            <a:custGeom>
              <a:rect b="b" l="l" r="r" t="t"/>
              <a:pathLst>
                <a:path extrusionOk="0" h="1751" w="1338">
                  <a:moveTo>
                    <a:pt x="1238" y="188"/>
                  </a:moveTo>
                  <a:cubicBezTo>
                    <a:pt x="688" y="1"/>
                    <a:pt x="1" y="326"/>
                    <a:pt x="76" y="976"/>
                  </a:cubicBezTo>
                  <a:cubicBezTo>
                    <a:pt x="126" y="1413"/>
                    <a:pt x="825" y="1750"/>
                    <a:pt x="1088" y="1326"/>
                  </a:cubicBezTo>
                  <a:cubicBezTo>
                    <a:pt x="1163" y="1213"/>
                    <a:pt x="975" y="1101"/>
                    <a:pt x="900" y="1213"/>
                  </a:cubicBezTo>
                  <a:cubicBezTo>
                    <a:pt x="788" y="1288"/>
                    <a:pt x="651" y="1301"/>
                    <a:pt x="538" y="1263"/>
                  </a:cubicBezTo>
                  <a:cubicBezTo>
                    <a:pt x="263" y="1026"/>
                    <a:pt x="213" y="813"/>
                    <a:pt x="388" y="613"/>
                  </a:cubicBezTo>
                  <a:cubicBezTo>
                    <a:pt x="551" y="301"/>
                    <a:pt x="888" y="263"/>
                    <a:pt x="1188" y="351"/>
                  </a:cubicBezTo>
                  <a:cubicBezTo>
                    <a:pt x="1288" y="376"/>
                    <a:pt x="1338" y="226"/>
                    <a:pt x="1238"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49" name="Google Shape;149;p15"/>
            <p:cNvSpPr/>
            <p:nvPr/>
          </p:nvSpPr>
          <p:spPr>
            <a:xfrm>
              <a:off x="1133416" y="432094"/>
              <a:ext cx="39712" cy="39712"/>
            </a:xfrm>
            <a:custGeom>
              <a:rect b="b" l="l" r="r" t="t"/>
              <a:pathLst>
                <a:path extrusionOk="0" h="1276" w="1276">
                  <a:moveTo>
                    <a:pt x="951" y="925"/>
                  </a:moveTo>
                  <a:cubicBezTo>
                    <a:pt x="1275" y="563"/>
                    <a:pt x="826" y="1"/>
                    <a:pt x="413" y="326"/>
                  </a:cubicBezTo>
                  <a:cubicBezTo>
                    <a:pt x="1" y="651"/>
                    <a:pt x="476" y="1275"/>
                    <a:pt x="888" y="975"/>
                  </a:cubicBezTo>
                  <a:cubicBezTo>
                    <a:pt x="963" y="925"/>
                    <a:pt x="913" y="813"/>
                    <a:pt x="826" y="826"/>
                  </a:cubicBezTo>
                  <a:lnTo>
                    <a:pt x="826" y="826"/>
                  </a:lnTo>
                  <a:cubicBezTo>
                    <a:pt x="788" y="901"/>
                    <a:pt x="888" y="1000"/>
                    <a:pt x="951" y="9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0" name="Google Shape;150;p15"/>
            <p:cNvSpPr/>
            <p:nvPr/>
          </p:nvSpPr>
          <p:spPr>
            <a:xfrm>
              <a:off x="1228340" y="410713"/>
              <a:ext cx="96853" cy="140829"/>
            </a:xfrm>
            <a:custGeom>
              <a:rect b="b" l="l" r="r" t="t"/>
              <a:pathLst>
                <a:path extrusionOk="0" h="4525" w="3112">
                  <a:moveTo>
                    <a:pt x="2949" y="63"/>
                  </a:moveTo>
                  <a:cubicBezTo>
                    <a:pt x="1550" y="1163"/>
                    <a:pt x="525" y="2675"/>
                    <a:pt x="25" y="4374"/>
                  </a:cubicBezTo>
                  <a:cubicBezTo>
                    <a:pt x="0" y="4462"/>
                    <a:pt x="125" y="4524"/>
                    <a:pt x="175" y="4437"/>
                  </a:cubicBezTo>
                  <a:cubicBezTo>
                    <a:pt x="925" y="2825"/>
                    <a:pt x="1687" y="1338"/>
                    <a:pt x="3049" y="150"/>
                  </a:cubicBezTo>
                  <a:cubicBezTo>
                    <a:pt x="3112" y="100"/>
                    <a:pt x="3012" y="0"/>
                    <a:pt x="2949"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1" name="Google Shape;151;p15"/>
            <p:cNvSpPr/>
            <p:nvPr/>
          </p:nvSpPr>
          <p:spPr>
            <a:xfrm>
              <a:off x="1207706" y="536728"/>
              <a:ext cx="38156" cy="40490"/>
            </a:xfrm>
            <a:custGeom>
              <a:rect b="b" l="l" r="r" t="t"/>
              <a:pathLst>
                <a:path extrusionOk="0" h="1301" w="1226">
                  <a:moveTo>
                    <a:pt x="725" y="500"/>
                  </a:moveTo>
                  <a:lnTo>
                    <a:pt x="725" y="563"/>
                  </a:lnTo>
                  <a:cubicBezTo>
                    <a:pt x="800" y="638"/>
                    <a:pt x="913" y="550"/>
                    <a:pt x="875" y="450"/>
                  </a:cubicBezTo>
                  <a:cubicBezTo>
                    <a:pt x="626" y="0"/>
                    <a:pt x="1" y="550"/>
                    <a:pt x="338" y="925"/>
                  </a:cubicBezTo>
                  <a:cubicBezTo>
                    <a:pt x="688" y="1300"/>
                    <a:pt x="1225" y="750"/>
                    <a:pt x="838" y="388"/>
                  </a:cubicBezTo>
                  <a:cubicBezTo>
                    <a:pt x="763" y="325"/>
                    <a:pt x="663" y="425"/>
                    <a:pt x="725" y="5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2" name="Google Shape;152;p15"/>
            <p:cNvSpPr/>
            <p:nvPr/>
          </p:nvSpPr>
          <p:spPr>
            <a:xfrm>
              <a:off x="1268395" y="558109"/>
              <a:ext cx="7034" cy="12107"/>
            </a:xfrm>
            <a:custGeom>
              <a:rect b="b" l="l" r="r" t="t"/>
              <a:pathLst>
                <a:path extrusionOk="0" h="389" w="226">
                  <a:moveTo>
                    <a:pt x="13" y="126"/>
                  </a:moveTo>
                  <a:cubicBezTo>
                    <a:pt x="0" y="201"/>
                    <a:pt x="13" y="276"/>
                    <a:pt x="63" y="326"/>
                  </a:cubicBezTo>
                  <a:cubicBezTo>
                    <a:pt x="100" y="388"/>
                    <a:pt x="225" y="376"/>
                    <a:pt x="225" y="288"/>
                  </a:cubicBezTo>
                  <a:cubicBezTo>
                    <a:pt x="213" y="238"/>
                    <a:pt x="213" y="176"/>
                    <a:pt x="213" y="126"/>
                  </a:cubicBezTo>
                  <a:cubicBezTo>
                    <a:pt x="200" y="1"/>
                    <a:pt x="13" y="1"/>
                    <a:pt x="13" y="1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3" name="Google Shape;153;p15"/>
            <p:cNvSpPr/>
            <p:nvPr/>
          </p:nvSpPr>
          <p:spPr>
            <a:xfrm>
              <a:off x="1432908" y="521166"/>
              <a:ext cx="12076" cy="8590"/>
            </a:xfrm>
            <a:custGeom>
              <a:rect b="b" l="l" r="r" t="t"/>
              <a:pathLst>
                <a:path extrusionOk="0" h="276" w="388">
                  <a:moveTo>
                    <a:pt x="75" y="188"/>
                  </a:moveTo>
                  <a:cubicBezTo>
                    <a:pt x="138" y="225"/>
                    <a:pt x="213" y="250"/>
                    <a:pt x="288" y="263"/>
                  </a:cubicBezTo>
                  <a:cubicBezTo>
                    <a:pt x="350" y="275"/>
                    <a:pt x="388" y="213"/>
                    <a:pt x="350" y="163"/>
                  </a:cubicBezTo>
                  <a:cubicBezTo>
                    <a:pt x="300" y="100"/>
                    <a:pt x="225" y="50"/>
                    <a:pt x="138" y="25"/>
                  </a:cubicBezTo>
                  <a:cubicBezTo>
                    <a:pt x="50" y="0"/>
                    <a:pt x="0" y="138"/>
                    <a:pt x="75"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4" name="Google Shape;154;p15"/>
            <p:cNvSpPr/>
            <p:nvPr/>
          </p:nvSpPr>
          <p:spPr>
            <a:xfrm>
              <a:off x="1256724" y="359765"/>
              <a:ext cx="195263" cy="34266"/>
            </a:xfrm>
            <a:custGeom>
              <a:rect b="b" l="l" r="r" t="t"/>
              <a:pathLst>
                <a:path extrusionOk="0" h="1101" w="6274">
                  <a:moveTo>
                    <a:pt x="6174" y="13"/>
                  </a:moveTo>
                  <a:cubicBezTo>
                    <a:pt x="5324" y="0"/>
                    <a:pt x="4462" y="75"/>
                    <a:pt x="3624" y="250"/>
                  </a:cubicBezTo>
                  <a:cubicBezTo>
                    <a:pt x="2475" y="488"/>
                    <a:pt x="1350" y="925"/>
                    <a:pt x="163" y="613"/>
                  </a:cubicBezTo>
                  <a:cubicBezTo>
                    <a:pt x="50" y="575"/>
                    <a:pt x="0" y="763"/>
                    <a:pt x="113" y="788"/>
                  </a:cubicBezTo>
                  <a:cubicBezTo>
                    <a:pt x="913" y="1100"/>
                    <a:pt x="1625" y="950"/>
                    <a:pt x="2450" y="775"/>
                  </a:cubicBezTo>
                  <a:cubicBezTo>
                    <a:pt x="3687" y="500"/>
                    <a:pt x="4899" y="250"/>
                    <a:pt x="6174" y="188"/>
                  </a:cubicBezTo>
                  <a:cubicBezTo>
                    <a:pt x="6274" y="175"/>
                    <a:pt x="6274" y="25"/>
                    <a:pt x="6174"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5" name="Google Shape;155;p15"/>
            <p:cNvSpPr/>
            <p:nvPr/>
          </p:nvSpPr>
          <p:spPr>
            <a:xfrm>
              <a:off x="1230270" y="359360"/>
              <a:ext cx="41268" cy="38561"/>
            </a:xfrm>
            <a:custGeom>
              <a:rect b="b" l="l" r="r" t="t"/>
              <a:pathLst>
                <a:path extrusionOk="0" h="1239" w="1326">
                  <a:moveTo>
                    <a:pt x="875" y="688"/>
                  </a:moveTo>
                  <a:lnTo>
                    <a:pt x="763" y="651"/>
                  </a:lnTo>
                  <a:cubicBezTo>
                    <a:pt x="700" y="726"/>
                    <a:pt x="763" y="826"/>
                    <a:pt x="850" y="813"/>
                  </a:cubicBezTo>
                  <a:cubicBezTo>
                    <a:pt x="1325" y="651"/>
                    <a:pt x="850" y="1"/>
                    <a:pt x="463" y="226"/>
                  </a:cubicBezTo>
                  <a:cubicBezTo>
                    <a:pt x="0" y="526"/>
                    <a:pt x="550" y="1238"/>
                    <a:pt x="975" y="801"/>
                  </a:cubicBezTo>
                  <a:cubicBezTo>
                    <a:pt x="1038" y="738"/>
                    <a:pt x="950" y="638"/>
                    <a:pt x="875" y="6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6" name="Google Shape;156;p15"/>
            <p:cNvSpPr/>
            <p:nvPr/>
          </p:nvSpPr>
          <p:spPr>
            <a:xfrm>
              <a:off x="1175027" y="430942"/>
              <a:ext cx="91064" cy="28041"/>
            </a:xfrm>
            <a:custGeom>
              <a:rect b="b" l="l" r="r" t="t"/>
              <a:pathLst>
                <a:path extrusionOk="0" h="901" w="2926">
                  <a:moveTo>
                    <a:pt x="2813" y="638"/>
                  </a:moveTo>
                  <a:cubicBezTo>
                    <a:pt x="2500" y="338"/>
                    <a:pt x="2113" y="150"/>
                    <a:pt x="1688" y="100"/>
                  </a:cubicBezTo>
                  <a:cubicBezTo>
                    <a:pt x="1226" y="38"/>
                    <a:pt x="526" y="0"/>
                    <a:pt x="113" y="263"/>
                  </a:cubicBezTo>
                  <a:cubicBezTo>
                    <a:pt x="1" y="325"/>
                    <a:pt x="76" y="488"/>
                    <a:pt x="201" y="463"/>
                  </a:cubicBezTo>
                  <a:cubicBezTo>
                    <a:pt x="976" y="263"/>
                    <a:pt x="2025" y="213"/>
                    <a:pt x="2650" y="800"/>
                  </a:cubicBezTo>
                  <a:cubicBezTo>
                    <a:pt x="2763" y="900"/>
                    <a:pt x="2925" y="738"/>
                    <a:pt x="2813" y="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7" name="Google Shape;157;p15"/>
            <p:cNvSpPr/>
            <p:nvPr/>
          </p:nvSpPr>
          <p:spPr>
            <a:xfrm>
              <a:off x="1176210" y="437945"/>
              <a:ext cx="87921" cy="29193"/>
            </a:xfrm>
            <a:custGeom>
              <a:rect b="b" l="l" r="r" t="t"/>
              <a:pathLst>
                <a:path extrusionOk="0" h="938" w="2825">
                  <a:moveTo>
                    <a:pt x="63" y="200"/>
                  </a:moveTo>
                  <a:cubicBezTo>
                    <a:pt x="575" y="887"/>
                    <a:pt x="2012" y="937"/>
                    <a:pt x="2712" y="575"/>
                  </a:cubicBezTo>
                  <a:cubicBezTo>
                    <a:pt x="2825" y="513"/>
                    <a:pt x="2737" y="375"/>
                    <a:pt x="2637" y="388"/>
                  </a:cubicBezTo>
                  <a:cubicBezTo>
                    <a:pt x="1925" y="500"/>
                    <a:pt x="763" y="762"/>
                    <a:pt x="213" y="88"/>
                  </a:cubicBezTo>
                  <a:cubicBezTo>
                    <a:pt x="150" y="0"/>
                    <a:pt x="0" y="113"/>
                    <a:pt x="63" y="2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8" name="Google Shape;158;p15"/>
            <p:cNvSpPr/>
            <p:nvPr/>
          </p:nvSpPr>
          <p:spPr>
            <a:xfrm>
              <a:off x="1365621" y="378439"/>
              <a:ext cx="22595" cy="70804"/>
            </a:xfrm>
            <a:custGeom>
              <a:rect b="b" l="l" r="r" t="t"/>
              <a:pathLst>
                <a:path extrusionOk="0" h="2275" w="726">
                  <a:moveTo>
                    <a:pt x="325" y="163"/>
                  </a:moveTo>
                  <a:cubicBezTo>
                    <a:pt x="488" y="800"/>
                    <a:pt x="400" y="1475"/>
                    <a:pt x="75" y="2037"/>
                  </a:cubicBezTo>
                  <a:cubicBezTo>
                    <a:pt x="0" y="2162"/>
                    <a:pt x="188" y="2275"/>
                    <a:pt x="263" y="2150"/>
                  </a:cubicBezTo>
                  <a:cubicBezTo>
                    <a:pt x="638" y="1537"/>
                    <a:pt x="725" y="800"/>
                    <a:pt x="500" y="113"/>
                  </a:cubicBezTo>
                  <a:cubicBezTo>
                    <a:pt x="463" y="0"/>
                    <a:pt x="288" y="50"/>
                    <a:pt x="325"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59" name="Google Shape;159;p15"/>
            <p:cNvSpPr/>
            <p:nvPr/>
          </p:nvSpPr>
          <p:spPr>
            <a:xfrm>
              <a:off x="1359397" y="380773"/>
              <a:ext cx="20261" cy="67691"/>
            </a:xfrm>
            <a:custGeom>
              <a:rect b="b" l="l" r="r" t="t"/>
              <a:pathLst>
                <a:path extrusionOk="0" h="2175" w="651">
                  <a:moveTo>
                    <a:pt x="463" y="1987"/>
                  </a:moveTo>
                  <a:cubicBezTo>
                    <a:pt x="338" y="1625"/>
                    <a:pt x="288" y="1225"/>
                    <a:pt x="350" y="850"/>
                  </a:cubicBezTo>
                  <a:cubicBezTo>
                    <a:pt x="400" y="563"/>
                    <a:pt x="538" y="388"/>
                    <a:pt x="638" y="150"/>
                  </a:cubicBezTo>
                  <a:cubicBezTo>
                    <a:pt x="650" y="100"/>
                    <a:pt x="625" y="63"/>
                    <a:pt x="588" y="50"/>
                  </a:cubicBezTo>
                  <a:cubicBezTo>
                    <a:pt x="288" y="0"/>
                    <a:pt x="188" y="325"/>
                    <a:pt x="113" y="563"/>
                  </a:cubicBezTo>
                  <a:cubicBezTo>
                    <a:pt x="0" y="1062"/>
                    <a:pt x="50" y="1575"/>
                    <a:pt x="250" y="2050"/>
                  </a:cubicBezTo>
                  <a:cubicBezTo>
                    <a:pt x="300" y="2175"/>
                    <a:pt x="500" y="2125"/>
                    <a:pt x="463" y="1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0" name="Google Shape;160;p15"/>
            <p:cNvSpPr/>
            <p:nvPr/>
          </p:nvSpPr>
          <p:spPr>
            <a:xfrm>
              <a:off x="1698539" y="454658"/>
              <a:ext cx="103482" cy="33488"/>
            </a:xfrm>
            <a:custGeom>
              <a:rect b="b" l="l" r="r" t="t"/>
              <a:pathLst>
                <a:path extrusionOk="0" h="1076" w="3325">
                  <a:moveTo>
                    <a:pt x="3200" y="151"/>
                  </a:moveTo>
                  <a:cubicBezTo>
                    <a:pt x="2187" y="1"/>
                    <a:pt x="813" y="151"/>
                    <a:pt x="63" y="913"/>
                  </a:cubicBezTo>
                  <a:cubicBezTo>
                    <a:pt x="1" y="963"/>
                    <a:pt x="63" y="1075"/>
                    <a:pt x="138" y="1050"/>
                  </a:cubicBezTo>
                  <a:cubicBezTo>
                    <a:pt x="613" y="888"/>
                    <a:pt x="1013" y="600"/>
                    <a:pt x="1500" y="475"/>
                  </a:cubicBezTo>
                  <a:cubicBezTo>
                    <a:pt x="2050" y="338"/>
                    <a:pt x="2612" y="300"/>
                    <a:pt x="3162" y="363"/>
                  </a:cubicBezTo>
                  <a:cubicBezTo>
                    <a:pt x="3287" y="375"/>
                    <a:pt x="3325" y="163"/>
                    <a:pt x="3200" y="1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1" name="Google Shape;161;p15"/>
            <p:cNvSpPr/>
            <p:nvPr/>
          </p:nvSpPr>
          <p:spPr>
            <a:xfrm>
              <a:off x="1698943" y="460477"/>
              <a:ext cx="125237" cy="38561"/>
            </a:xfrm>
            <a:custGeom>
              <a:rect b="b" l="l" r="r" t="t"/>
              <a:pathLst>
                <a:path extrusionOk="0" h="1239" w="4024">
                  <a:moveTo>
                    <a:pt x="138" y="1001"/>
                  </a:moveTo>
                  <a:cubicBezTo>
                    <a:pt x="762" y="1113"/>
                    <a:pt x="1412" y="1238"/>
                    <a:pt x="2049" y="1151"/>
                  </a:cubicBezTo>
                  <a:cubicBezTo>
                    <a:pt x="2724" y="1038"/>
                    <a:pt x="3312" y="688"/>
                    <a:pt x="3887" y="313"/>
                  </a:cubicBezTo>
                  <a:cubicBezTo>
                    <a:pt x="4024" y="226"/>
                    <a:pt x="3887" y="1"/>
                    <a:pt x="3749" y="88"/>
                  </a:cubicBezTo>
                  <a:cubicBezTo>
                    <a:pt x="3287" y="401"/>
                    <a:pt x="2787" y="713"/>
                    <a:pt x="2237" y="851"/>
                  </a:cubicBezTo>
                  <a:cubicBezTo>
                    <a:pt x="1575" y="1013"/>
                    <a:pt x="862" y="901"/>
                    <a:pt x="187" y="788"/>
                  </a:cubicBezTo>
                  <a:cubicBezTo>
                    <a:pt x="50" y="776"/>
                    <a:pt x="0" y="976"/>
                    <a:pt x="138" y="1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2" name="Google Shape;162;p15"/>
            <p:cNvSpPr/>
            <p:nvPr/>
          </p:nvSpPr>
          <p:spPr>
            <a:xfrm>
              <a:off x="949856" y="642108"/>
              <a:ext cx="248949" cy="686127"/>
            </a:xfrm>
            <a:custGeom>
              <a:rect b="b" l="l" r="r" t="t"/>
              <a:pathLst>
                <a:path extrusionOk="0" h="22046" w="7999">
                  <a:moveTo>
                    <a:pt x="3487" y="21958"/>
                  </a:moveTo>
                  <a:cubicBezTo>
                    <a:pt x="4799" y="20621"/>
                    <a:pt x="5299" y="19108"/>
                    <a:pt x="5074" y="17209"/>
                  </a:cubicBezTo>
                  <a:cubicBezTo>
                    <a:pt x="4912" y="15809"/>
                    <a:pt x="4287" y="14560"/>
                    <a:pt x="3749" y="13285"/>
                  </a:cubicBezTo>
                  <a:cubicBezTo>
                    <a:pt x="1875" y="8811"/>
                    <a:pt x="0" y="576"/>
                    <a:pt x="7786" y="238"/>
                  </a:cubicBezTo>
                  <a:cubicBezTo>
                    <a:pt x="7861" y="238"/>
                    <a:pt x="7861" y="113"/>
                    <a:pt x="7786" y="101"/>
                  </a:cubicBezTo>
                  <a:cubicBezTo>
                    <a:pt x="4737" y="1"/>
                    <a:pt x="2400" y="1975"/>
                    <a:pt x="1712" y="4962"/>
                  </a:cubicBezTo>
                  <a:cubicBezTo>
                    <a:pt x="400" y="10611"/>
                    <a:pt x="7998" y="17034"/>
                    <a:pt x="3362" y="21833"/>
                  </a:cubicBezTo>
                  <a:cubicBezTo>
                    <a:pt x="3274" y="21908"/>
                    <a:pt x="3412" y="22045"/>
                    <a:pt x="3487" y="2195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3" name="Google Shape;163;p15"/>
            <p:cNvSpPr/>
            <p:nvPr/>
          </p:nvSpPr>
          <p:spPr>
            <a:xfrm>
              <a:off x="1170763" y="648333"/>
              <a:ext cx="151318" cy="225234"/>
            </a:xfrm>
            <a:custGeom>
              <a:rect b="b" l="l" r="r" t="t"/>
              <a:pathLst>
                <a:path extrusionOk="0" h="7237" w="4862">
                  <a:moveTo>
                    <a:pt x="1688" y="201"/>
                  </a:moveTo>
                  <a:cubicBezTo>
                    <a:pt x="3412" y="326"/>
                    <a:pt x="4424" y="2288"/>
                    <a:pt x="4224" y="3837"/>
                  </a:cubicBezTo>
                  <a:cubicBezTo>
                    <a:pt x="4024" y="5462"/>
                    <a:pt x="1725" y="7124"/>
                    <a:pt x="200" y="5724"/>
                  </a:cubicBezTo>
                  <a:cubicBezTo>
                    <a:pt x="125" y="5649"/>
                    <a:pt x="0" y="5774"/>
                    <a:pt x="88" y="5849"/>
                  </a:cubicBezTo>
                  <a:cubicBezTo>
                    <a:pt x="1338" y="7237"/>
                    <a:pt x="3874" y="5924"/>
                    <a:pt x="4324" y="4412"/>
                  </a:cubicBezTo>
                  <a:cubicBezTo>
                    <a:pt x="4862" y="2600"/>
                    <a:pt x="3700" y="151"/>
                    <a:pt x="1688" y="13"/>
                  </a:cubicBezTo>
                  <a:cubicBezTo>
                    <a:pt x="1563" y="1"/>
                    <a:pt x="1563" y="201"/>
                    <a:pt x="1688"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4" name="Google Shape;164;p15"/>
            <p:cNvSpPr/>
            <p:nvPr/>
          </p:nvSpPr>
          <p:spPr>
            <a:xfrm>
              <a:off x="1143936" y="716024"/>
              <a:ext cx="96075" cy="91033"/>
            </a:xfrm>
            <a:custGeom>
              <a:rect b="b" l="l" r="r" t="t"/>
              <a:pathLst>
                <a:path extrusionOk="0" h="2925" w="3087">
                  <a:moveTo>
                    <a:pt x="625" y="2775"/>
                  </a:moveTo>
                  <a:cubicBezTo>
                    <a:pt x="250" y="2037"/>
                    <a:pt x="475" y="1138"/>
                    <a:pt x="1162" y="675"/>
                  </a:cubicBezTo>
                  <a:cubicBezTo>
                    <a:pt x="1900" y="188"/>
                    <a:pt x="2737" y="713"/>
                    <a:pt x="2874" y="1512"/>
                  </a:cubicBezTo>
                  <a:cubicBezTo>
                    <a:pt x="2899" y="1625"/>
                    <a:pt x="3087" y="1600"/>
                    <a:pt x="3074" y="1487"/>
                  </a:cubicBezTo>
                  <a:cubicBezTo>
                    <a:pt x="2987" y="613"/>
                    <a:pt x="2062" y="0"/>
                    <a:pt x="1237" y="388"/>
                  </a:cubicBezTo>
                  <a:cubicBezTo>
                    <a:pt x="350" y="800"/>
                    <a:pt x="0" y="2025"/>
                    <a:pt x="488" y="2850"/>
                  </a:cubicBezTo>
                  <a:cubicBezTo>
                    <a:pt x="538" y="2925"/>
                    <a:pt x="663" y="2862"/>
                    <a:pt x="625" y="27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5" name="Google Shape;165;p15"/>
            <p:cNvSpPr/>
            <p:nvPr/>
          </p:nvSpPr>
          <p:spPr>
            <a:xfrm>
              <a:off x="1232199" y="773570"/>
              <a:ext cx="31" cy="436"/>
            </a:xfrm>
            <a:custGeom>
              <a:rect b="b" l="l" r="r" t="t"/>
              <a:pathLst>
                <a:path extrusionOk="0" h="14" w="1">
                  <a:moveTo>
                    <a:pt x="1" y="13"/>
                  </a:moveTo>
                  <a:lnTo>
                    <a:pt x="1" y="1"/>
                  </a:lnTo>
                  <a:cubicBezTo>
                    <a:pt x="1" y="1"/>
                    <a:pt x="1" y="13"/>
                    <a:pt x="1"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6" name="Google Shape;166;p15"/>
            <p:cNvSpPr/>
            <p:nvPr/>
          </p:nvSpPr>
          <p:spPr>
            <a:xfrm>
              <a:off x="1010140" y="533989"/>
              <a:ext cx="129532" cy="257134"/>
            </a:xfrm>
            <a:custGeom>
              <a:rect b="b" l="l" r="r" t="t"/>
              <a:pathLst>
                <a:path extrusionOk="0" h="8262" w="4162">
                  <a:moveTo>
                    <a:pt x="175" y="8174"/>
                  </a:moveTo>
                  <a:cubicBezTo>
                    <a:pt x="463" y="6974"/>
                    <a:pt x="988" y="5862"/>
                    <a:pt x="1725" y="4887"/>
                  </a:cubicBezTo>
                  <a:cubicBezTo>
                    <a:pt x="2250" y="4187"/>
                    <a:pt x="2937" y="3525"/>
                    <a:pt x="3312" y="2700"/>
                  </a:cubicBezTo>
                  <a:cubicBezTo>
                    <a:pt x="3712" y="1788"/>
                    <a:pt x="3699" y="826"/>
                    <a:pt x="3025" y="76"/>
                  </a:cubicBezTo>
                  <a:cubicBezTo>
                    <a:pt x="2962" y="1"/>
                    <a:pt x="2837" y="88"/>
                    <a:pt x="2887" y="176"/>
                  </a:cubicBezTo>
                  <a:cubicBezTo>
                    <a:pt x="4162" y="2050"/>
                    <a:pt x="2400" y="3537"/>
                    <a:pt x="1387" y="4987"/>
                  </a:cubicBezTo>
                  <a:cubicBezTo>
                    <a:pt x="738" y="5937"/>
                    <a:pt x="275" y="6999"/>
                    <a:pt x="25" y="8124"/>
                  </a:cubicBezTo>
                  <a:cubicBezTo>
                    <a:pt x="0" y="8224"/>
                    <a:pt x="150" y="8261"/>
                    <a:pt x="188" y="8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7" name="Google Shape;167;p15"/>
            <p:cNvSpPr/>
            <p:nvPr/>
          </p:nvSpPr>
          <p:spPr>
            <a:xfrm>
              <a:off x="1016365" y="857974"/>
              <a:ext cx="101522" cy="110111"/>
            </a:xfrm>
            <a:custGeom>
              <a:rect b="b" l="l" r="r" t="t"/>
              <a:pathLst>
                <a:path extrusionOk="0" h="3538" w="3262">
                  <a:moveTo>
                    <a:pt x="488" y="3387"/>
                  </a:moveTo>
                  <a:cubicBezTo>
                    <a:pt x="275" y="2413"/>
                    <a:pt x="175" y="1050"/>
                    <a:pt x="1187" y="438"/>
                  </a:cubicBezTo>
                  <a:cubicBezTo>
                    <a:pt x="1650" y="176"/>
                    <a:pt x="2250" y="263"/>
                    <a:pt x="2625" y="650"/>
                  </a:cubicBezTo>
                  <a:cubicBezTo>
                    <a:pt x="2937" y="975"/>
                    <a:pt x="3262" y="2300"/>
                    <a:pt x="2475" y="2388"/>
                  </a:cubicBezTo>
                  <a:cubicBezTo>
                    <a:pt x="2400" y="2388"/>
                    <a:pt x="2400" y="2525"/>
                    <a:pt x="2475" y="2512"/>
                  </a:cubicBezTo>
                  <a:cubicBezTo>
                    <a:pt x="3024" y="2462"/>
                    <a:pt x="3199" y="1788"/>
                    <a:pt x="3137" y="1313"/>
                  </a:cubicBezTo>
                  <a:cubicBezTo>
                    <a:pt x="3074" y="700"/>
                    <a:pt x="2600" y="201"/>
                    <a:pt x="1975" y="101"/>
                  </a:cubicBezTo>
                  <a:cubicBezTo>
                    <a:pt x="1337" y="1"/>
                    <a:pt x="825" y="363"/>
                    <a:pt x="500" y="900"/>
                  </a:cubicBezTo>
                  <a:cubicBezTo>
                    <a:pt x="0" y="1700"/>
                    <a:pt x="125" y="2562"/>
                    <a:pt x="325" y="3425"/>
                  </a:cubicBezTo>
                  <a:cubicBezTo>
                    <a:pt x="350" y="3537"/>
                    <a:pt x="525" y="3500"/>
                    <a:pt x="488" y="33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8" name="Google Shape;168;p15"/>
            <p:cNvSpPr/>
            <p:nvPr/>
          </p:nvSpPr>
          <p:spPr>
            <a:xfrm>
              <a:off x="1049043" y="996438"/>
              <a:ext cx="54869" cy="41268"/>
            </a:xfrm>
            <a:custGeom>
              <a:rect b="b" l="l" r="r" t="t"/>
              <a:pathLst>
                <a:path extrusionOk="0" h="1326" w="1763">
                  <a:moveTo>
                    <a:pt x="350" y="1175"/>
                  </a:moveTo>
                  <a:cubicBezTo>
                    <a:pt x="262" y="863"/>
                    <a:pt x="312" y="538"/>
                    <a:pt x="625" y="363"/>
                  </a:cubicBezTo>
                  <a:cubicBezTo>
                    <a:pt x="825" y="188"/>
                    <a:pt x="1037" y="238"/>
                    <a:pt x="1262" y="525"/>
                  </a:cubicBezTo>
                  <a:cubicBezTo>
                    <a:pt x="1312" y="650"/>
                    <a:pt x="1300" y="788"/>
                    <a:pt x="1225" y="900"/>
                  </a:cubicBezTo>
                  <a:cubicBezTo>
                    <a:pt x="1112" y="975"/>
                    <a:pt x="1212" y="1150"/>
                    <a:pt x="1325" y="1075"/>
                  </a:cubicBezTo>
                  <a:cubicBezTo>
                    <a:pt x="1762" y="813"/>
                    <a:pt x="1412" y="113"/>
                    <a:pt x="987" y="63"/>
                  </a:cubicBezTo>
                  <a:cubicBezTo>
                    <a:pt x="325" y="0"/>
                    <a:pt x="0" y="688"/>
                    <a:pt x="200" y="1225"/>
                  </a:cubicBezTo>
                  <a:cubicBezTo>
                    <a:pt x="237" y="1325"/>
                    <a:pt x="387" y="1288"/>
                    <a:pt x="350" y="1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69" name="Google Shape;169;p15"/>
            <p:cNvSpPr/>
            <p:nvPr/>
          </p:nvSpPr>
          <p:spPr>
            <a:xfrm>
              <a:off x="1073910" y="509900"/>
              <a:ext cx="40086" cy="39681"/>
            </a:xfrm>
            <a:custGeom>
              <a:rect b="b" l="l" r="r" t="t"/>
              <a:pathLst>
                <a:path extrusionOk="0" h="1275" w="1288">
                  <a:moveTo>
                    <a:pt x="838" y="825"/>
                  </a:moveTo>
                  <a:lnTo>
                    <a:pt x="838" y="825"/>
                  </a:lnTo>
                  <a:cubicBezTo>
                    <a:pt x="826" y="900"/>
                    <a:pt x="926" y="950"/>
                    <a:pt x="988" y="887"/>
                  </a:cubicBezTo>
                  <a:cubicBezTo>
                    <a:pt x="1288" y="475"/>
                    <a:pt x="663" y="0"/>
                    <a:pt x="326" y="412"/>
                  </a:cubicBezTo>
                  <a:cubicBezTo>
                    <a:pt x="1" y="825"/>
                    <a:pt x="563" y="1275"/>
                    <a:pt x="938" y="950"/>
                  </a:cubicBezTo>
                  <a:cubicBezTo>
                    <a:pt x="1001" y="887"/>
                    <a:pt x="913" y="775"/>
                    <a:pt x="838" y="8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0" name="Google Shape;170;p15"/>
            <p:cNvSpPr/>
            <p:nvPr/>
          </p:nvSpPr>
          <p:spPr>
            <a:xfrm>
              <a:off x="1052903" y="604388"/>
              <a:ext cx="140829" cy="96480"/>
            </a:xfrm>
            <a:custGeom>
              <a:rect b="b" l="l" r="r" t="t"/>
              <a:pathLst>
                <a:path extrusionOk="0" h="3100" w="4525">
                  <a:moveTo>
                    <a:pt x="151" y="3050"/>
                  </a:moveTo>
                  <a:cubicBezTo>
                    <a:pt x="1338" y="1688"/>
                    <a:pt x="2813" y="926"/>
                    <a:pt x="4437" y="176"/>
                  </a:cubicBezTo>
                  <a:cubicBezTo>
                    <a:pt x="4525" y="138"/>
                    <a:pt x="4462" y="1"/>
                    <a:pt x="4375" y="26"/>
                  </a:cubicBezTo>
                  <a:cubicBezTo>
                    <a:pt x="2663" y="538"/>
                    <a:pt x="1163" y="1550"/>
                    <a:pt x="51" y="2950"/>
                  </a:cubicBezTo>
                  <a:cubicBezTo>
                    <a:pt x="1" y="3012"/>
                    <a:pt x="88" y="3100"/>
                    <a:pt x="151" y="30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1" name="Google Shape;171;p15"/>
            <p:cNvSpPr/>
            <p:nvPr/>
          </p:nvSpPr>
          <p:spPr>
            <a:xfrm>
              <a:off x="1178918" y="583785"/>
              <a:ext cx="40490" cy="38530"/>
            </a:xfrm>
            <a:custGeom>
              <a:rect b="b" l="l" r="r" t="t"/>
              <a:pathLst>
                <a:path extrusionOk="0" h="1238" w="1301">
                  <a:moveTo>
                    <a:pt x="388" y="850"/>
                  </a:moveTo>
                  <a:cubicBezTo>
                    <a:pt x="751" y="1238"/>
                    <a:pt x="1301" y="700"/>
                    <a:pt x="926" y="350"/>
                  </a:cubicBezTo>
                  <a:cubicBezTo>
                    <a:pt x="551" y="0"/>
                    <a:pt x="1" y="638"/>
                    <a:pt x="451" y="888"/>
                  </a:cubicBezTo>
                  <a:cubicBezTo>
                    <a:pt x="538" y="925"/>
                    <a:pt x="626" y="813"/>
                    <a:pt x="563" y="738"/>
                  </a:cubicBezTo>
                  <a:lnTo>
                    <a:pt x="501" y="738"/>
                  </a:lnTo>
                  <a:cubicBezTo>
                    <a:pt x="426" y="675"/>
                    <a:pt x="326" y="775"/>
                    <a:pt x="388" y="8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2" name="Google Shape;172;p15"/>
            <p:cNvSpPr/>
            <p:nvPr/>
          </p:nvSpPr>
          <p:spPr>
            <a:xfrm>
              <a:off x="1199925" y="644443"/>
              <a:ext cx="12480" cy="7438"/>
            </a:xfrm>
            <a:custGeom>
              <a:rect b="b" l="l" r="r" t="t"/>
              <a:pathLst>
                <a:path extrusionOk="0" h="239" w="401">
                  <a:moveTo>
                    <a:pt x="126" y="213"/>
                  </a:moveTo>
                  <a:cubicBezTo>
                    <a:pt x="188" y="213"/>
                    <a:pt x="238" y="213"/>
                    <a:pt x="301" y="226"/>
                  </a:cubicBezTo>
                  <a:cubicBezTo>
                    <a:pt x="388" y="238"/>
                    <a:pt x="401" y="113"/>
                    <a:pt x="338" y="76"/>
                  </a:cubicBezTo>
                  <a:cubicBezTo>
                    <a:pt x="276" y="26"/>
                    <a:pt x="201" y="1"/>
                    <a:pt x="126" y="13"/>
                  </a:cubicBezTo>
                  <a:cubicBezTo>
                    <a:pt x="1" y="13"/>
                    <a:pt x="1" y="201"/>
                    <a:pt x="126"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3" name="Google Shape;173;p15"/>
            <p:cNvSpPr/>
            <p:nvPr/>
          </p:nvSpPr>
          <p:spPr>
            <a:xfrm>
              <a:off x="1162983" y="808987"/>
              <a:ext cx="8963" cy="12449"/>
            </a:xfrm>
            <a:custGeom>
              <a:rect b="b" l="l" r="r" t="t"/>
              <a:pathLst>
                <a:path extrusionOk="0" h="400" w="288">
                  <a:moveTo>
                    <a:pt x="38" y="150"/>
                  </a:moveTo>
                  <a:cubicBezTo>
                    <a:pt x="63" y="237"/>
                    <a:pt x="101" y="312"/>
                    <a:pt x="176" y="362"/>
                  </a:cubicBezTo>
                  <a:cubicBezTo>
                    <a:pt x="213" y="400"/>
                    <a:pt x="288" y="362"/>
                    <a:pt x="275" y="300"/>
                  </a:cubicBezTo>
                  <a:cubicBezTo>
                    <a:pt x="263" y="225"/>
                    <a:pt x="238" y="150"/>
                    <a:pt x="188" y="88"/>
                  </a:cubicBezTo>
                  <a:cubicBezTo>
                    <a:pt x="151" y="0"/>
                    <a:pt x="1" y="63"/>
                    <a:pt x="38" y="1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4" name="Google Shape;174;p15"/>
            <p:cNvSpPr/>
            <p:nvPr/>
          </p:nvSpPr>
          <p:spPr>
            <a:xfrm>
              <a:off x="1001582" y="633176"/>
              <a:ext cx="34639" cy="195263"/>
            </a:xfrm>
            <a:custGeom>
              <a:rect b="b" l="l" r="r" t="t"/>
              <a:pathLst>
                <a:path extrusionOk="0" h="6274" w="1113">
                  <a:moveTo>
                    <a:pt x="188" y="6174"/>
                  </a:moveTo>
                  <a:cubicBezTo>
                    <a:pt x="250" y="4899"/>
                    <a:pt x="500" y="3675"/>
                    <a:pt x="775" y="2437"/>
                  </a:cubicBezTo>
                  <a:cubicBezTo>
                    <a:pt x="950" y="1625"/>
                    <a:pt x="1113" y="913"/>
                    <a:pt x="788" y="113"/>
                  </a:cubicBezTo>
                  <a:cubicBezTo>
                    <a:pt x="750" y="1"/>
                    <a:pt x="588" y="51"/>
                    <a:pt x="613" y="163"/>
                  </a:cubicBezTo>
                  <a:cubicBezTo>
                    <a:pt x="925" y="1338"/>
                    <a:pt x="488" y="2462"/>
                    <a:pt x="250" y="3625"/>
                  </a:cubicBezTo>
                  <a:cubicBezTo>
                    <a:pt x="75" y="4462"/>
                    <a:pt x="0" y="5312"/>
                    <a:pt x="0" y="6174"/>
                  </a:cubicBezTo>
                  <a:cubicBezTo>
                    <a:pt x="25" y="6274"/>
                    <a:pt x="175" y="6274"/>
                    <a:pt x="188" y="6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5" name="Google Shape;175;p15"/>
            <p:cNvSpPr/>
            <p:nvPr/>
          </p:nvSpPr>
          <p:spPr>
            <a:xfrm>
              <a:off x="1001582" y="606722"/>
              <a:ext cx="38530" cy="41268"/>
            </a:xfrm>
            <a:custGeom>
              <a:rect b="b" l="l" r="r" t="t"/>
              <a:pathLst>
                <a:path extrusionOk="0" h="1326" w="1238">
                  <a:moveTo>
                    <a:pt x="800" y="976"/>
                  </a:moveTo>
                  <a:cubicBezTo>
                    <a:pt x="1238" y="551"/>
                    <a:pt x="513" y="1"/>
                    <a:pt x="225" y="476"/>
                  </a:cubicBezTo>
                  <a:cubicBezTo>
                    <a:pt x="0" y="851"/>
                    <a:pt x="663" y="1325"/>
                    <a:pt x="813" y="851"/>
                  </a:cubicBezTo>
                  <a:cubicBezTo>
                    <a:pt x="825" y="763"/>
                    <a:pt x="725" y="701"/>
                    <a:pt x="650" y="763"/>
                  </a:cubicBezTo>
                  <a:cubicBezTo>
                    <a:pt x="663" y="801"/>
                    <a:pt x="675" y="838"/>
                    <a:pt x="688" y="876"/>
                  </a:cubicBezTo>
                  <a:cubicBezTo>
                    <a:pt x="638" y="963"/>
                    <a:pt x="738" y="1038"/>
                    <a:pt x="813" y="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6" name="Google Shape;176;p15"/>
            <p:cNvSpPr/>
            <p:nvPr/>
          </p:nvSpPr>
          <p:spPr>
            <a:xfrm>
              <a:off x="1073132" y="551511"/>
              <a:ext cx="28041" cy="90629"/>
            </a:xfrm>
            <a:custGeom>
              <a:rect b="b" l="l" r="r" t="t"/>
              <a:pathLst>
                <a:path extrusionOk="0" h="2912" w="901">
                  <a:moveTo>
                    <a:pt x="801" y="2650"/>
                  </a:moveTo>
                  <a:cubicBezTo>
                    <a:pt x="213" y="2012"/>
                    <a:pt x="263" y="975"/>
                    <a:pt x="451" y="188"/>
                  </a:cubicBezTo>
                  <a:cubicBezTo>
                    <a:pt x="488" y="63"/>
                    <a:pt x="326" y="0"/>
                    <a:pt x="251" y="113"/>
                  </a:cubicBezTo>
                  <a:cubicBezTo>
                    <a:pt x="1" y="525"/>
                    <a:pt x="26" y="1225"/>
                    <a:pt x="101" y="1687"/>
                  </a:cubicBezTo>
                  <a:cubicBezTo>
                    <a:pt x="151" y="2112"/>
                    <a:pt x="338" y="2500"/>
                    <a:pt x="638" y="2812"/>
                  </a:cubicBezTo>
                  <a:cubicBezTo>
                    <a:pt x="738" y="2912"/>
                    <a:pt x="901" y="2750"/>
                    <a:pt x="788" y="2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7" name="Google Shape;177;p15"/>
            <p:cNvSpPr/>
            <p:nvPr/>
          </p:nvSpPr>
          <p:spPr>
            <a:xfrm>
              <a:off x="1080135" y="552662"/>
              <a:ext cx="29597" cy="87921"/>
            </a:xfrm>
            <a:custGeom>
              <a:rect b="b" l="l" r="r" t="t"/>
              <a:pathLst>
                <a:path extrusionOk="0" h="2825" w="951">
                  <a:moveTo>
                    <a:pt x="88" y="213"/>
                  </a:moveTo>
                  <a:cubicBezTo>
                    <a:pt x="763" y="763"/>
                    <a:pt x="501" y="1938"/>
                    <a:pt x="401" y="2650"/>
                  </a:cubicBezTo>
                  <a:cubicBezTo>
                    <a:pt x="376" y="2750"/>
                    <a:pt x="513" y="2825"/>
                    <a:pt x="576" y="2725"/>
                  </a:cubicBezTo>
                  <a:cubicBezTo>
                    <a:pt x="951" y="2013"/>
                    <a:pt x="888" y="588"/>
                    <a:pt x="201" y="63"/>
                  </a:cubicBezTo>
                  <a:cubicBezTo>
                    <a:pt x="113" y="1"/>
                    <a:pt x="1" y="138"/>
                    <a:pt x="88" y="2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8" name="Google Shape;178;p15"/>
            <p:cNvSpPr/>
            <p:nvPr/>
          </p:nvSpPr>
          <p:spPr>
            <a:xfrm>
              <a:off x="1020255" y="742074"/>
              <a:ext cx="70804" cy="22595"/>
            </a:xfrm>
            <a:custGeom>
              <a:rect b="b" l="l" r="r" t="t"/>
              <a:pathLst>
                <a:path extrusionOk="0" h="726" w="2275">
                  <a:moveTo>
                    <a:pt x="113" y="500"/>
                  </a:moveTo>
                  <a:cubicBezTo>
                    <a:pt x="800" y="725"/>
                    <a:pt x="1537" y="638"/>
                    <a:pt x="2150" y="251"/>
                  </a:cubicBezTo>
                  <a:cubicBezTo>
                    <a:pt x="2275" y="188"/>
                    <a:pt x="2162" y="1"/>
                    <a:pt x="2037" y="63"/>
                  </a:cubicBezTo>
                  <a:cubicBezTo>
                    <a:pt x="1475" y="401"/>
                    <a:pt x="800" y="488"/>
                    <a:pt x="163" y="313"/>
                  </a:cubicBezTo>
                  <a:cubicBezTo>
                    <a:pt x="50" y="288"/>
                    <a:pt x="0" y="463"/>
                    <a:pt x="113" y="5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79" name="Google Shape;179;p15"/>
            <p:cNvSpPr/>
            <p:nvPr/>
          </p:nvSpPr>
          <p:spPr>
            <a:xfrm>
              <a:off x="1020628" y="729625"/>
              <a:ext cx="69652" cy="26081"/>
            </a:xfrm>
            <a:custGeom>
              <a:rect b="b" l="l" r="r" t="t"/>
              <a:pathLst>
                <a:path extrusionOk="0" h="838" w="2238">
                  <a:moveTo>
                    <a:pt x="2113" y="438"/>
                  </a:moveTo>
                  <a:cubicBezTo>
                    <a:pt x="1763" y="313"/>
                    <a:pt x="1" y="1"/>
                    <a:pt x="113" y="776"/>
                  </a:cubicBezTo>
                  <a:cubicBezTo>
                    <a:pt x="126" y="813"/>
                    <a:pt x="176" y="838"/>
                    <a:pt x="213" y="826"/>
                  </a:cubicBezTo>
                  <a:cubicBezTo>
                    <a:pt x="463" y="738"/>
                    <a:pt x="626" y="588"/>
                    <a:pt x="913" y="538"/>
                  </a:cubicBezTo>
                  <a:cubicBezTo>
                    <a:pt x="1300" y="488"/>
                    <a:pt x="1688" y="526"/>
                    <a:pt x="2050" y="663"/>
                  </a:cubicBezTo>
                  <a:cubicBezTo>
                    <a:pt x="2188" y="701"/>
                    <a:pt x="2238" y="501"/>
                    <a:pt x="2113" y="4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0" name="Google Shape;180;p15"/>
            <p:cNvSpPr/>
            <p:nvPr/>
          </p:nvSpPr>
          <p:spPr>
            <a:xfrm>
              <a:off x="1096879" y="1074991"/>
              <a:ext cx="33457" cy="103109"/>
            </a:xfrm>
            <a:custGeom>
              <a:rect b="b" l="l" r="r" t="t"/>
              <a:pathLst>
                <a:path extrusionOk="0" h="3313" w="1075">
                  <a:moveTo>
                    <a:pt x="350" y="3162"/>
                  </a:moveTo>
                  <a:cubicBezTo>
                    <a:pt x="288" y="2600"/>
                    <a:pt x="325" y="2038"/>
                    <a:pt x="462" y="1500"/>
                  </a:cubicBezTo>
                  <a:cubicBezTo>
                    <a:pt x="600" y="1013"/>
                    <a:pt x="887" y="613"/>
                    <a:pt x="1050" y="138"/>
                  </a:cubicBezTo>
                  <a:cubicBezTo>
                    <a:pt x="1075" y="63"/>
                    <a:pt x="962" y="1"/>
                    <a:pt x="912" y="63"/>
                  </a:cubicBezTo>
                  <a:cubicBezTo>
                    <a:pt x="138" y="813"/>
                    <a:pt x="0" y="2175"/>
                    <a:pt x="138" y="3187"/>
                  </a:cubicBezTo>
                  <a:cubicBezTo>
                    <a:pt x="163" y="3312"/>
                    <a:pt x="363" y="3287"/>
                    <a:pt x="350" y="3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1" name="Google Shape;181;p15"/>
            <p:cNvSpPr/>
            <p:nvPr/>
          </p:nvSpPr>
          <p:spPr>
            <a:xfrm>
              <a:off x="1102699" y="1074991"/>
              <a:ext cx="38530" cy="125673"/>
            </a:xfrm>
            <a:custGeom>
              <a:rect b="b" l="l" r="r" t="t"/>
              <a:pathLst>
                <a:path extrusionOk="0" h="4038" w="1238">
                  <a:moveTo>
                    <a:pt x="788" y="201"/>
                  </a:moveTo>
                  <a:cubicBezTo>
                    <a:pt x="900" y="876"/>
                    <a:pt x="1000" y="1575"/>
                    <a:pt x="850" y="2250"/>
                  </a:cubicBezTo>
                  <a:cubicBezTo>
                    <a:pt x="713" y="2800"/>
                    <a:pt x="400" y="3287"/>
                    <a:pt x="88" y="3762"/>
                  </a:cubicBezTo>
                  <a:cubicBezTo>
                    <a:pt x="1" y="3900"/>
                    <a:pt x="226" y="4037"/>
                    <a:pt x="313" y="3887"/>
                  </a:cubicBezTo>
                  <a:cubicBezTo>
                    <a:pt x="688" y="3325"/>
                    <a:pt x="1038" y="2738"/>
                    <a:pt x="1138" y="2050"/>
                  </a:cubicBezTo>
                  <a:cubicBezTo>
                    <a:pt x="1238" y="1425"/>
                    <a:pt x="1113" y="763"/>
                    <a:pt x="1000" y="138"/>
                  </a:cubicBezTo>
                  <a:cubicBezTo>
                    <a:pt x="975" y="1"/>
                    <a:pt x="763" y="63"/>
                    <a:pt x="788"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2" name="Google Shape;182;p15"/>
            <p:cNvSpPr/>
            <p:nvPr/>
          </p:nvSpPr>
          <p:spPr>
            <a:xfrm>
              <a:off x="1325162" y="686084"/>
              <a:ext cx="10551" cy="10115"/>
            </a:xfrm>
            <a:custGeom>
              <a:rect b="b" l="l" r="r" t="t"/>
              <a:pathLst>
                <a:path extrusionOk="0" h="325" w="339">
                  <a:moveTo>
                    <a:pt x="251" y="13"/>
                  </a:moveTo>
                  <a:cubicBezTo>
                    <a:pt x="163" y="0"/>
                    <a:pt x="76" y="38"/>
                    <a:pt x="38" y="113"/>
                  </a:cubicBezTo>
                  <a:cubicBezTo>
                    <a:pt x="13" y="125"/>
                    <a:pt x="1" y="163"/>
                    <a:pt x="13" y="188"/>
                  </a:cubicBezTo>
                  <a:cubicBezTo>
                    <a:pt x="26" y="213"/>
                    <a:pt x="26" y="250"/>
                    <a:pt x="38" y="275"/>
                  </a:cubicBezTo>
                  <a:cubicBezTo>
                    <a:pt x="51" y="300"/>
                    <a:pt x="113" y="325"/>
                    <a:pt x="138" y="288"/>
                  </a:cubicBezTo>
                  <a:lnTo>
                    <a:pt x="276" y="150"/>
                  </a:lnTo>
                  <a:cubicBezTo>
                    <a:pt x="338" y="125"/>
                    <a:pt x="338" y="0"/>
                    <a:pt x="251"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3" name="Google Shape;183;p15"/>
            <p:cNvSpPr/>
            <p:nvPr/>
          </p:nvSpPr>
          <p:spPr>
            <a:xfrm>
              <a:off x="1333347" y="686084"/>
              <a:ext cx="73138" cy="18673"/>
            </a:xfrm>
            <a:custGeom>
              <a:rect b="b" l="l" r="r" t="t"/>
              <a:pathLst>
                <a:path extrusionOk="0" h="600" w="2350">
                  <a:moveTo>
                    <a:pt x="50" y="125"/>
                  </a:moveTo>
                  <a:cubicBezTo>
                    <a:pt x="725" y="462"/>
                    <a:pt x="1525" y="600"/>
                    <a:pt x="2262" y="375"/>
                  </a:cubicBezTo>
                  <a:cubicBezTo>
                    <a:pt x="2350" y="350"/>
                    <a:pt x="2337" y="188"/>
                    <a:pt x="2237" y="200"/>
                  </a:cubicBezTo>
                  <a:cubicBezTo>
                    <a:pt x="1487" y="288"/>
                    <a:pt x="812" y="288"/>
                    <a:pt x="100" y="25"/>
                  </a:cubicBezTo>
                  <a:cubicBezTo>
                    <a:pt x="38" y="0"/>
                    <a:pt x="0" y="100"/>
                    <a:pt x="50" y="1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4" name="Google Shape;184;p15"/>
            <p:cNvSpPr/>
            <p:nvPr/>
          </p:nvSpPr>
          <p:spPr>
            <a:xfrm>
              <a:off x="1374958" y="692309"/>
              <a:ext cx="31527" cy="21412"/>
            </a:xfrm>
            <a:custGeom>
              <a:rect b="b" l="l" r="r" t="t"/>
              <a:pathLst>
                <a:path extrusionOk="0" h="688" w="1013">
                  <a:moveTo>
                    <a:pt x="825" y="75"/>
                  </a:moveTo>
                  <a:cubicBezTo>
                    <a:pt x="613" y="337"/>
                    <a:pt x="375" y="412"/>
                    <a:pt x="75" y="525"/>
                  </a:cubicBezTo>
                  <a:cubicBezTo>
                    <a:pt x="0" y="562"/>
                    <a:pt x="0" y="687"/>
                    <a:pt x="100" y="675"/>
                  </a:cubicBezTo>
                  <a:cubicBezTo>
                    <a:pt x="450" y="662"/>
                    <a:pt x="763" y="475"/>
                    <a:pt x="963" y="187"/>
                  </a:cubicBezTo>
                  <a:cubicBezTo>
                    <a:pt x="1013" y="100"/>
                    <a:pt x="888" y="0"/>
                    <a:pt x="825" y="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5" name="Google Shape;185;p15"/>
            <p:cNvSpPr/>
            <p:nvPr/>
          </p:nvSpPr>
          <p:spPr>
            <a:xfrm>
              <a:off x="1324789" y="692309"/>
              <a:ext cx="33083" cy="68843"/>
            </a:xfrm>
            <a:custGeom>
              <a:rect b="b" l="l" r="r" t="t"/>
              <a:pathLst>
                <a:path extrusionOk="0" h="2212" w="1063">
                  <a:moveTo>
                    <a:pt x="38" y="138"/>
                  </a:moveTo>
                  <a:cubicBezTo>
                    <a:pt x="213" y="437"/>
                    <a:pt x="363" y="750"/>
                    <a:pt x="488" y="1087"/>
                  </a:cubicBezTo>
                  <a:cubicBezTo>
                    <a:pt x="600" y="1437"/>
                    <a:pt x="525" y="1737"/>
                    <a:pt x="488" y="2099"/>
                  </a:cubicBezTo>
                  <a:cubicBezTo>
                    <a:pt x="475" y="2187"/>
                    <a:pt x="600" y="2212"/>
                    <a:pt x="638" y="2137"/>
                  </a:cubicBezTo>
                  <a:cubicBezTo>
                    <a:pt x="1062" y="1437"/>
                    <a:pt x="600" y="600"/>
                    <a:pt x="125" y="50"/>
                  </a:cubicBezTo>
                  <a:cubicBezTo>
                    <a:pt x="75" y="0"/>
                    <a:pt x="0" y="75"/>
                    <a:pt x="25" y="1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6" name="Google Shape;186;p15"/>
            <p:cNvSpPr/>
            <p:nvPr/>
          </p:nvSpPr>
          <p:spPr>
            <a:xfrm>
              <a:off x="1337611" y="719510"/>
              <a:ext cx="21412" cy="43198"/>
            </a:xfrm>
            <a:custGeom>
              <a:rect b="b" l="l" r="r" t="t"/>
              <a:pathLst>
                <a:path extrusionOk="0" h="1388" w="688">
                  <a:moveTo>
                    <a:pt x="301" y="1263"/>
                  </a:moveTo>
                  <a:cubicBezTo>
                    <a:pt x="563" y="938"/>
                    <a:pt x="688" y="513"/>
                    <a:pt x="638" y="101"/>
                  </a:cubicBezTo>
                  <a:cubicBezTo>
                    <a:pt x="613" y="1"/>
                    <a:pt x="463" y="38"/>
                    <a:pt x="463" y="126"/>
                  </a:cubicBezTo>
                  <a:cubicBezTo>
                    <a:pt x="438" y="513"/>
                    <a:pt x="375" y="813"/>
                    <a:pt x="113" y="1101"/>
                  </a:cubicBezTo>
                  <a:cubicBezTo>
                    <a:pt x="1" y="1238"/>
                    <a:pt x="201" y="1388"/>
                    <a:pt x="301" y="1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7" name="Google Shape;187;p15"/>
            <p:cNvSpPr/>
            <p:nvPr/>
          </p:nvSpPr>
          <p:spPr>
            <a:xfrm>
              <a:off x="1351212" y="717580"/>
              <a:ext cx="28446" cy="14036"/>
            </a:xfrm>
            <a:custGeom>
              <a:rect b="b" l="l" r="r" t="t"/>
              <a:pathLst>
                <a:path extrusionOk="0" h="451" w="914">
                  <a:moveTo>
                    <a:pt x="126" y="213"/>
                  </a:moveTo>
                  <a:cubicBezTo>
                    <a:pt x="351" y="275"/>
                    <a:pt x="551" y="388"/>
                    <a:pt x="776" y="425"/>
                  </a:cubicBezTo>
                  <a:cubicBezTo>
                    <a:pt x="863" y="450"/>
                    <a:pt x="913" y="338"/>
                    <a:pt x="838" y="288"/>
                  </a:cubicBezTo>
                  <a:cubicBezTo>
                    <a:pt x="638" y="163"/>
                    <a:pt x="413" y="75"/>
                    <a:pt x="176" y="38"/>
                  </a:cubicBezTo>
                  <a:cubicBezTo>
                    <a:pt x="51" y="0"/>
                    <a:pt x="1" y="175"/>
                    <a:pt x="126" y="2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8" name="Google Shape;188;p15"/>
            <p:cNvSpPr/>
            <p:nvPr/>
          </p:nvSpPr>
          <p:spPr>
            <a:xfrm>
              <a:off x="1360548" y="707061"/>
              <a:ext cx="20261" cy="24556"/>
            </a:xfrm>
            <a:custGeom>
              <a:rect b="b" l="l" r="r" t="t"/>
              <a:pathLst>
                <a:path extrusionOk="0" h="789" w="651">
                  <a:moveTo>
                    <a:pt x="588" y="563"/>
                  </a:moveTo>
                  <a:cubicBezTo>
                    <a:pt x="501" y="376"/>
                    <a:pt x="376" y="201"/>
                    <a:pt x="213" y="63"/>
                  </a:cubicBezTo>
                  <a:cubicBezTo>
                    <a:pt x="138" y="1"/>
                    <a:pt x="1" y="88"/>
                    <a:pt x="63" y="176"/>
                  </a:cubicBezTo>
                  <a:cubicBezTo>
                    <a:pt x="176" y="351"/>
                    <a:pt x="288" y="501"/>
                    <a:pt x="401" y="663"/>
                  </a:cubicBezTo>
                  <a:cubicBezTo>
                    <a:pt x="476" y="788"/>
                    <a:pt x="651" y="688"/>
                    <a:pt x="588" y="5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89" name="Google Shape;189;p15"/>
            <p:cNvSpPr/>
            <p:nvPr/>
          </p:nvSpPr>
          <p:spPr>
            <a:xfrm>
              <a:off x="1362883" y="707466"/>
              <a:ext cx="21443" cy="8590"/>
            </a:xfrm>
            <a:custGeom>
              <a:rect b="b" l="l" r="r" t="t"/>
              <a:pathLst>
                <a:path extrusionOk="0" h="276" w="689">
                  <a:moveTo>
                    <a:pt x="126" y="225"/>
                  </a:moveTo>
                  <a:cubicBezTo>
                    <a:pt x="288" y="275"/>
                    <a:pt x="463" y="250"/>
                    <a:pt x="613" y="163"/>
                  </a:cubicBezTo>
                  <a:cubicBezTo>
                    <a:pt x="688" y="113"/>
                    <a:pt x="626" y="0"/>
                    <a:pt x="551" y="25"/>
                  </a:cubicBezTo>
                  <a:lnTo>
                    <a:pt x="176" y="38"/>
                  </a:lnTo>
                  <a:cubicBezTo>
                    <a:pt x="51" y="13"/>
                    <a:pt x="1" y="188"/>
                    <a:pt x="126" y="2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0" name="Google Shape;190;p15"/>
            <p:cNvSpPr/>
            <p:nvPr/>
          </p:nvSpPr>
          <p:spPr>
            <a:xfrm>
              <a:off x="1373776" y="726917"/>
              <a:ext cx="35822" cy="29193"/>
            </a:xfrm>
            <a:custGeom>
              <a:rect b="b" l="l" r="r" t="t"/>
              <a:pathLst>
                <a:path extrusionOk="0" h="938" w="1151">
                  <a:moveTo>
                    <a:pt x="501" y="163"/>
                  </a:moveTo>
                  <a:cubicBezTo>
                    <a:pt x="1" y="263"/>
                    <a:pt x="276" y="937"/>
                    <a:pt x="713" y="838"/>
                  </a:cubicBezTo>
                  <a:cubicBezTo>
                    <a:pt x="1150" y="750"/>
                    <a:pt x="1013" y="0"/>
                    <a:pt x="513" y="150"/>
                  </a:cubicBezTo>
                  <a:cubicBezTo>
                    <a:pt x="401" y="188"/>
                    <a:pt x="426" y="350"/>
                    <a:pt x="538" y="350"/>
                  </a:cubicBezTo>
                  <a:cubicBezTo>
                    <a:pt x="538" y="350"/>
                    <a:pt x="538" y="325"/>
                    <a:pt x="551" y="325"/>
                  </a:cubicBezTo>
                  <a:cubicBezTo>
                    <a:pt x="663" y="288"/>
                    <a:pt x="613" y="125"/>
                    <a:pt x="501"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1" name="Google Shape;191;p15"/>
            <p:cNvSpPr/>
            <p:nvPr/>
          </p:nvSpPr>
          <p:spPr>
            <a:xfrm>
              <a:off x="7951360" y="320488"/>
              <a:ext cx="686096" cy="236873"/>
            </a:xfrm>
            <a:custGeom>
              <a:rect b="b" l="l" r="r" t="t"/>
              <a:pathLst>
                <a:path extrusionOk="0" h="7611" w="22045">
                  <a:moveTo>
                    <a:pt x="225" y="2949"/>
                  </a:moveTo>
                  <a:cubicBezTo>
                    <a:pt x="5049" y="7611"/>
                    <a:pt x="11447" y="0"/>
                    <a:pt x="17096" y="1300"/>
                  </a:cubicBezTo>
                  <a:cubicBezTo>
                    <a:pt x="20083" y="2000"/>
                    <a:pt x="22045" y="4312"/>
                    <a:pt x="21945" y="7373"/>
                  </a:cubicBezTo>
                  <a:cubicBezTo>
                    <a:pt x="21932" y="7461"/>
                    <a:pt x="21820" y="7461"/>
                    <a:pt x="21807" y="7373"/>
                  </a:cubicBezTo>
                  <a:cubicBezTo>
                    <a:pt x="21532" y="1100"/>
                    <a:pt x="14534" y="887"/>
                    <a:pt x="10173" y="2724"/>
                  </a:cubicBezTo>
                  <a:cubicBezTo>
                    <a:pt x="8448" y="3449"/>
                    <a:pt x="6736" y="4437"/>
                    <a:pt x="4837" y="4661"/>
                  </a:cubicBezTo>
                  <a:cubicBezTo>
                    <a:pt x="2937" y="4886"/>
                    <a:pt x="1425" y="4387"/>
                    <a:pt x="88" y="3087"/>
                  </a:cubicBezTo>
                  <a:cubicBezTo>
                    <a:pt x="0" y="2999"/>
                    <a:pt x="125" y="2874"/>
                    <a:pt x="213" y="294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2" name="Google Shape;192;p15"/>
            <p:cNvSpPr/>
            <p:nvPr/>
          </p:nvSpPr>
          <p:spPr>
            <a:xfrm>
              <a:off x="8406402" y="528542"/>
              <a:ext cx="225234" cy="151349"/>
            </a:xfrm>
            <a:custGeom>
              <a:rect b="b" l="l" r="r" t="t"/>
              <a:pathLst>
                <a:path extrusionOk="0" h="4863" w="7237">
                  <a:moveTo>
                    <a:pt x="7224" y="1688"/>
                  </a:moveTo>
                  <a:cubicBezTo>
                    <a:pt x="7086" y="3700"/>
                    <a:pt x="4624" y="4862"/>
                    <a:pt x="2825" y="4325"/>
                  </a:cubicBezTo>
                  <a:cubicBezTo>
                    <a:pt x="1313" y="3875"/>
                    <a:pt x="0" y="1338"/>
                    <a:pt x="1388" y="88"/>
                  </a:cubicBezTo>
                  <a:cubicBezTo>
                    <a:pt x="1463" y="1"/>
                    <a:pt x="1588" y="126"/>
                    <a:pt x="1500" y="201"/>
                  </a:cubicBezTo>
                  <a:cubicBezTo>
                    <a:pt x="113" y="1725"/>
                    <a:pt x="1775" y="4025"/>
                    <a:pt x="3400" y="4225"/>
                  </a:cubicBezTo>
                  <a:cubicBezTo>
                    <a:pt x="4949" y="4425"/>
                    <a:pt x="6911" y="3413"/>
                    <a:pt x="7024" y="1688"/>
                  </a:cubicBezTo>
                  <a:cubicBezTo>
                    <a:pt x="7036" y="1563"/>
                    <a:pt x="7236" y="1563"/>
                    <a:pt x="7224" y="16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3" name="Google Shape;193;p15"/>
            <p:cNvSpPr/>
            <p:nvPr/>
          </p:nvSpPr>
          <p:spPr>
            <a:xfrm>
              <a:off x="8472507" y="501715"/>
              <a:ext cx="91438" cy="96106"/>
            </a:xfrm>
            <a:custGeom>
              <a:rect b="b" l="l" r="r" t="t"/>
              <a:pathLst>
                <a:path extrusionOk="0" h="3088" w="2938">
                  <a:moveTo>
                    <a:pt x="88" y="488"/>
                  </a:moveTo>
                  <a:cubicBezTo>
                    <a:pt x="913" y="1"/>
                    <a:pt x="2138" y="351"/>
                    <a:pt x="2550" y="1238"/>
                  </a:cubicBezTo>
                  <a:cubicBezTo>
                    <a:pt x="2938" y="2063"/>
                    <a:pt x="2325" y="2987"/>
                    <a:pt x="1451" y="3075"/>
                  </a:cubicBezTo>
                  <a:cubicBezTo>
                    <a:pt x="1338" y="3087"/>
                    <a:pt x="1313" y="2900"/>
                    <a:pt x="1426" y="2887"/>
                  </a:cubicBezTo>
                  <a:cubicBezTo>
                    <a:pt x="2238" y="2737"/>
                    <a:pt x="2738" y="1913"/>
                    <a:pt x="2275" y="1163"/>
                  </a:cubicBezTo>
                  <a:cubicBezTo>
                    <a:pt x="1800" y="476"/>
                    <a:pt x="901" y="251"/>
                    <a:pt x="163" y="625"/>
                  </a:cubicBezTo>
                  <a:cubicBezTo>
                    <a:pt x="76" y="675"/>
                    <a:pt x="1" y="538"/>
                    <a:pt x="88" y="4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4" name="Google Shape;194;p15"/>
            <p:cNvSpPr/>
            <p:nvPr/>
          </p:nvSpPr>
          <p:spPr>
            <a:xfrm>
              <a:off x="8506368" y="590009"/>
              <a:ext cx="31" cy="405"/>
            </a:xfrm>
            <a:custGeom>
              <a:rect b="b" l="l" r="r" t="t"/>
              <a:pathLst>
                <a:path extrusionOk="0" h="13" w="1">
                  <a:moveTo>
                    <a:pt x="0" y="13"/>
                  </a:move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5" name="Google Shape;195;p15"/>
            <p:cNvSpPr/>
            <p:nvPr/>
          </p:nvSpPr>
          <p:spPr>
            <a:xfrm>
              <a:off x="8488846" y="368324"/>
              <a:ext cx="257134" cy="129532"/>
            </a:xfrm>
            <a:custGeom>
              <a:rect b="b" l="l" r="r" t="t"/>
              <a:pathLst>
                <a:path extrusionOk="0" h="4162" w="8262">
                  <a:moveTo>
                    <a:pt x="138" y="25"/>
                  </a:moveTo>
                  <a:cubicBezTo>
                    <a:pt x="1263" y="263"/>
                    <a:pt x="2325" y="725"/>
                    <a:pt x="3275" y="1375"/>
                  </a:cubicBezTo>
                  <a:cubicBezTo>
                    <a:pt x="4725" y="2387"/>
                    <a:pt x="6199" y="4162"/>
                    <a:pt x="8086" y="2875"/>
                  </a:cubicBezTo>
                  <a:cubicBezTo>
                    <a:pt x="8161" y="2825"/>
                    <a:pt x="8261" y="2950"/>
                    <a:pt x="8186" y="3012"/>
                  </a:cubicBezTo>
                  <a:cubicBezTo>
                    <a:pt x="7436" y="3699"/>
                    <a:pt x="6487" y="3699"/>
                    <a:pt x="5562" y="3299"/>
                  </a:cubicBezTo>
                  <a:cubicBezTo>
                    <a:pt x="4887" y="2999"/>
                    <a:pt x="4362" y="2475"/>
                    <a:pt x="3787" y="2025"/>
                  </a:cubicBezTo>
                  <a:cubicBezTo>
                    <a:pt x="2713" y="1137"/>
                    <a:pt x="1450" y="500"/>
                    <a:pt x="88" y="175"/>
                  </a:cubicBezTo>
                  <a:cubicBezTo>
                    <a:pt x="1" y="150"/>
                    <a:pt x="38" y="0"/>
                    <a:pt x="13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6" name="Google Shape;196;p15"/>
            <p:cNvSpPr/>
            <p:nvPr/>
          </p:nvSpPr>
          <p:spPr>
            <a:xfrm>
              <a:off x="8311883" y="374548"/>
              <a:ext cx="110111" cy="99592"/>
            </a:xfrm>
            <a:custGeom>
              <a:rect b="b" l="l" r="r" t="t"/>
              <a:pathLst>
                <a:path extrusionOk="0" h="3200" w="3538">
                  <a:moveTo>
                    <a:pt x="101" y="313"/>
                  </a:moveTo>
                  <a:cubicBezTo>
                    <a:pt x="988" y="113"/>
                    <a:pt x="1838" y="0"/>
                    <a:pt x="2638" y="488"/>
                  </a:cubicBezTo>
                  <a:cubicBezTo>
                    <a:pt x="3175" y="813"/>
                    <a:pt x="3537" y="1325"/>
                    <a:pt x="3437" y="1975"/>
                  </a:cubicBezTo>
                  <a:cubicBezTo>
                    <a:pt x="3337" y="2587"/>
                    <a:pt x="2838" y="3062"/>
                    <a:pt x="2225" y="3137"/>
                  </a:cubicBezTo>
                  <a:cubicBezTo>
                    <a:pt x="1750" y="3187"/>
                    <a:pt x="1075" y="3024"/>
                    <a:pt x="1026" y="2475"/>
                  </a:cubicBezTo>
                  <a:cubicBezTo>
                    <a:pt x="1013" y="2387"/>
                    <a:pt x="1150" y="2387"/>
                    <a:pt x="1150" y="2475"/>
                  </a:cubicBezTo>
                  <a:cubicBezTo>
                    <a:pt x="1225" y="3199"/>
                    <a:pt x="2438" y="2937"/>
                    <a:pt x="2750" y="2712"/>
                  </a:cubicBezTo>
                  <a:cubicBezTo>
                    <a:pt x="3237" y="2362"/>
                    <a:pt x="3387" y="1700"/>
                    <a:pt x="3087" y="1175"/>
                  </a:cubicBezTo>
                  <a:cubicBezTo>
                    <a:pt x="2475" y="163"/>
                    <a:pt x="1125" y="263"/>
                    <a:pt x="151" y="488"/>
                  </a:cubicBezTo>
                  <a:cubicBezTo>
                    <a:pt x="38" y="513"/>
                    <a:pt x="1" y="338"/>
                    <a:pt x="101" y="3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7" name="Google Shape;197;p15"/>
            <p:cNvSpPr/>
            <p:nvPr/>
          </p:nvSpPr>
          <p:spPr>
            <a:xfrm>
              <a:off x="8242667" y="407196"/>
              <a:ext cx="41237" cy="54495"/>
            </a:xfrm>
            <a:custGeom>
              <a:rect b="b" l="l" r="r" t="t"/>
              <a:pathLst>
                <a:path extrusionOk="0" h="1751" w="1325">
                  <a:moveTo>
                    <a:pt x="88" y="188"/>
                  </a:moveTo>
                  <a:cubicBezTo>
                    <a:pt x="638" y="1"/>
                    <a:pt x="1325" y="326"/>
                    <a:pt x="1250" y="976"/>
                  </a:cubicBezTo>
                  <a:cubicBezTo>
                    <a:pt x="1200" y="1413"/>
                    <a:pt x="500" y="1750"/>
                    <a:pt x="238" y="1326"/>
                  </a:cubicBezTo>
                  <a:cubicBezTo>
                    <a:pt x="175" y="1213"/>
                    <a:pt x="350" y="1101"/>
                    <a:pt x="425" y="1213"/>
                  </a:cubicBezTo>
                  <a:cubicBezTo>
                    <a:pt x="538" y="1288"/>
                    <a:pt x="675" y="1301"/>
                    <a:pt x="800" y="1263"/>
                  </a:cubicBezTo>
                  <a:cubicBezTo>
                    <a:pt x="1075" y="1026"/>
                    <a:pt x="1125" y="813"/>
                    <a:pt x="950" y="613"/>
                  </a:cubicBezTo>
                  <a:cubicBezTo>
                    <a:pt x="788" y="301"/>
                    <a:pt x="450" y="263"/>
                    <a:pt x="138" y="351"/>
                  </a:cubicBezTo>
                  <a:cubicBezTo>
                    <a:pt x="38" y="376"/>
                    <a:pt x="0" y="226"/>
                    <a:pt x="100"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8" name="Google Shape;198;p15"/>
            <p:cNvSpPr/>
            <p:nvPr/>
          </p:nvSpPr>
          <p:spPr>
            <a:xfrm>
              <a:off x="8730388" y="432094"/>
              <a:ext cx="39681" cy="39712"/>
            </a:xfrm>
            <a:custGeom>
              <a:rect b="b" l="l" r="r" t="t"/>
              <a:pathLst>
                <a:path extrusionOk="0" h="1276" w="1275">
                  <a:moveTo>
                    <a:pt x="325" y="925"/>
                  </a:moveTo>
                  <a:cubicBezTo>
                    <a:pt x="0" y="563"/>
                    <a:pt x="450" y="1"/>
                    <a:pt x="863" y="326"/>
                  </a:cubicBezTo>
                  <a:cubicBezTo>
                    <a:pt x="1275" y="651"/>
                    <a:pt x="800" y="1275"/>
                    <a:pt x="388" y="975"/>
                  </a:cubicBezTo>
                  <a:cubicBezTo>
                    <a:pt x="325" y="925"/>
                    <a:pt x="375" y="813"/>
                    <a:pt x="463" y="826"/>
                  </a:cubicBezTo>
                  <a:lnTo>
                    <a:pt x="463" y="826"/>
                  </a:lnTo>
                  <a:cubicBezTo>
                    <a:pt x="500" y="901"/>
                    <a:pt x="400" y="1000"/>
                    <a:pt x="338" y="9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199" name="Google Shape;199;p15"/>
            <p:cNvSpPr/>
            <p:nvPr/>
          </p:nvSpPr>
          <p:spPr>
            <a:xfrm>
              <a:off x="8578697" y="410713"/>
              <a:ext cx="96884" cy="140829"/>
            </a:xfrm>
            <a:custGeom>
              <a:rect b="b" l="l" r="r" t="t"/>
              <a:pathLst>
                <a:path extrusionOk="0" h="4525" w="3113">
                  <a:moveTo>
                    <a:pt x="163" y="63"/>
                  </a:moveTo>
                  <a:cubicBezTo>
                    <a:pt x="1550" y="1163"/>
                    <a:pt x="2575" y="2675"/>
                    <a:pt x="3087" y="4374"/>
                  </a:cubicBezTo>
                  <a:cubicBezTo>
                    <a:pt x="3112" y="4462"/>
                    <a:pt x="2975" y="4524"/>
                    <a:pt x="2925" y="4437"/>
                  </a:cubicBezTo>
                  <a:cubicBezTo>
                    <a:pt x="2175" y="2825"/>
                    <a:pt x="1413" y="1338"/>
                    <a:pt x="63" y="150"/>
                  </a:cubicBezTo>
                  <a:cubicBezTo>
                    <a:pt x="1" y="100"/>
                    <a:pt x="88" y="0"/>
                    <a:pt x="150"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0" name="Google Shape;200;p15"/>
            <p:cNvSpPr/>
            <p:nvPr/>
          </p:nvSpPr>
          <p:spPr>
            <a:xfrm>
              <a:off x="8657654" y="536728"/>
              <a:ext cx="38156" cy="40490"/>
            </a:xfrm>
            <a:custGeom>
              <a:rect b="b" l="l" r="r" t="t"/>
              <a:pathLst>
                <a:path extrusionOk="0" h="1301" w="1226">
                  <a:moveTo>
                    <a:pt x="500" y="500"/>
                  </a:moveTo>
                  <a:lnTo>
                    <a:pt x="500" y="563"/>
                  </a:lnTo>
                  <a:cubicBezTo>
                    <a:pt x="425" y="638"/>
                    <a:pt x="313" y="550"/>
                    <a:pt x="350" y="450"/>
                  </a:cubicBezTo>
                  <a:cubicBezTo>
                    <a:pt x="600" y="0"/>
                    <a:pt x="1225" y="550"/>
                    <a:pt x="888" y="925"/>
                  </a:cubicBezTo>
                  <a:cubicBezTo>
                    <a:pt x="550" y="1300"/>
                    <a:pt x="0" y="750"/>
                    <a:pt x="388" y="388"/>
                  </a:cubicBezTo>
                  <a:cubicBezTo>
                    <a:pt x="463" y="325"/>
                    <a:pt x="563" y="425"/>
                    <a:pt x="500" y="5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1" name="Google Shape;201;p15"/>
            <p:cNvSpPr/>
            <p:nvPr/>
          </p:nvSpPr>
          <p:spPr>
            <a:xfrm>
              <a:off x="8628088" y="558109"/>
              <a:ext cx="7034" cy="12107"/>
            </a:xfrm>
            <a:custGeom>
              <a:rect b="b" l="l" r="r" t="t"/>
              <a:pathLst>
                <a:path extrusionOk="0" h="389" w="226">
                  <a:moveTo>
                    <a:pt x="213" y="126"/>
                  </a:moveTo>
                  <a:cubicBezTo>
                    <a:pt x="226" y="201"/>
                    <a:pt x="213" y="276"/>
                    <a:pt x="163" y="326"/>
                  </a:cubicBezTo>
                  <a:cubicBezTo>
                    <a:pt x="126" y="388"/>
                    <a:pt x="1" y="376"/>
                    <a:pt x="1" y="288"/>
                  </a:cubicBezTo>
                  <a:cubicBezTo>
                    <a:pt x="13" y="238"/>
                    <a:pt x="13" y="176"/>
                    <a:pt x="26" y="126"/>
                  </a:cubicBezTo>
                  <a:cubicBezTo>
                    <a:pt x="26" y="1"/>
                    <a:pt x="213" y="1"/>
                    <a:pt x="213" y="1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2" name="Google Shape;202;p15"/>
            <p:cNvSpPr/>
            <p:nvPr/>
          </p:nvSpPr>
          <p:spPr>
            <a:xfrm>
              <a:off x="8458533" y="521166"/>
              <a:ext cx="12449" cy="8590"/>
            </a:xfrm>
            <a:custGeom>
              <a:rect b="b" l="l" r="r" t="t"/>
              <a:pathLst>
                <a:path extrusionOk="0" h="276" w="400">
                  <a:moveTo>
                    <a:pt x="312" y="188"/>
                  </a:moveTo>
                  <a:cubicBezTo>
                    <a:pt x="250" y="225"/>
                    <a:pt x="175" y="250"/>
                    <a:pt x="100" y="263"/>
                  </a:cubicBezTo>
                  <a:cubicBezTo>
                    <a:pt x="38" y="275"/>
                    <a:pt x="0" y="213"/>
                    <a:pt x="38" y="163"/>
                  </a:cubicBezTo>
                  <a:cubicBezTo>
                    <a:pt x="88" y="100"/>
                    <a:pt x="163" y="50"/>
                    <a:pt x="250" y="25"/>
                  </a:cubicBezTo>
                  <a:cubicBezTo>
                    <a:pt x="337" y="0"/>
                    <a:pt x="400" y="138"/>
                    <a:pt x="312"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3" name="Google Shape;203;p15"/>
            <p:cNvSpPr/>
            <p:nvPr/>
          </p:nvSpPr>
          <p:spPr>
            <a:xfrm>
              <a:off x="8451530" y="359765"/>
              <a:ext cx="195263" cy="34266"/>
            </a:xfrm>
            <a:custGeom>
              <a:rect b="b" l="l" r="r" t="t"/>
              <a:pathLst>
                <a:path extrusionOk="0" h="1101" w="6274">
                  <a:moveTo>
                    <a:pt x="100" y="13"/>
                  </a:moveTo>
                  <a:cubicBezTo>
                    <a:pt x="950" y="0"/>
                    <a:pt x="1812" y="75"/>
                    <a:pt x="2649" y="250"/>
                  </a:cubicBezTo>
                  <a:cubicBezTo>
                    <a:pt x="3812" y="488"/>
                    <a:pt x="4924" y="925"/>
                    <a:pt x="6111" y="613"/>
                  </a:cubicBezTo>
                  <a:cubicBezTo>
                    <a:pt x="6223" y="575"/>
                    <a:pt x="6273" y="763"/>
                    <a:pt x="6161" y="788"/>
                  </a:cubicBezTo>
                  <a:cubicBezTo>
                    <a:pt x="5361" y="1100"/>
                    <a:pt x="4636" y="950"/>
                    <a:pt x="3824" y="775"/>
                  </a:cubicBezTo>
                  <a:cubicBezTo>
                    <a:pt x="2587" y="500"/>
                    <a:pt x="1375" y="250"/>
                    <a:pt x="100" y="188"/>
                  </a:cubicBezTo>
                  <a:cubicBezTo>
                    <a:pt x="0" y="175"/>
                    <a:pt x="0" y="25"/>
                    <a:pt x="100"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4" name="Google Shape;204;p15"/>
            <p:cNvSpPr/>
            <p:nvPr/>
          </p:nvSpPr>
          <p:spPr>
            <a:xfrm>
              <a:off x="8631978" y="359360"/>
              <a:ext cx="41268" cy="38561"/>
            </a:xfrm>
            <a:custGeom>
              <a:rect b="b" l="l" r="r" t="t"/>
              <a:pathLst>
                <a:path extrusionOk="0" h="1239" w="1326">
                  <a:moveTo>
                    <a:pt x="450" y="688"/>
                  </a:moveTo>
                  <a:lnTo>
                    <a:pt x="563" y="651"/>
                  </a:lnTo>
                  <a:cubicBezTo>
                    <a:pt x="625" y="726"/>
                    <a:pt x="563" y="826"/>
                    <a:pt x="475" y="813"/>
                  </a:cubicBezTo>
                  <a:cubicBezTo>
                    <a:pt x="1" y="651"/>
                    <a:pt x="475" y="1"/>
                    <a:pt x="863" y="226"/>
                  </a:cubicBezTo>
                  <a:cubicBezTo>
                    <a:pt x="1325" y="526"/>
                    <a:pt x="788" y="1238"/>
                    <a:pt x="350" y="801"/>
                  </a:cubicBezTo>
                  <a:cubicBezTo>
                    <a:pt x="301" y="738"/>
                    <a:pt x="375" y="638"/>
                    <a:pt x="450" y="6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5" name="Google Shape;205;p15"/>
            <p:cNvSpPr/>
            <p:nvPr/>
          </p:nvSpPr>
          <p:spPr>
            <a:xfrm>
              <a:off x="8637829" y="430942"/>
              <a:ext cx="90629" cy="28041"/>
            </a:xfrm>
            <a:custGeom>
              <a:rect b="b" l="l" r="r" t="t"/>
              <a:pathLst>
                <a:path extrusionOk="0" h="901" w="2912">
                  <a:moveTo>
                    <a:pt x="100" y="638"/>
                  </a:moveTo>
                  <a:cubicBezTo>
                    <a:pt x="412" y="338"/>
                    <a:pt x="800" y="150"/>
                    <a:pt x="1225" y="100"/>
                  </a:cubicBezTo>
                  <a:cubicBezTo>
                    <a:pt x="1700" y="38"/>
                    <a:pt x="2387" y="0"/>
                    <a:pt x="2799" y="263"/>
                  </a:cubicBezTo>
                  <a:cubicBezTo>
                    <a:pt x="2912" y="325"/>
                    <a:pt x="2837" y="488"/>
                    <a:pt x="2724" y="463"/>
                  </a:cubicBezTo>
                  <a:cubicBezTo>
                    <a:pt x="1937" y="263"/>
                    <a:pt x="900" y="213"/>
                    <a:pt x="262" y="800"/>
                  </a:cubicBezTo>
                  <a:cubicBezTo>
                    <a:pt x="150" y="900"/>
                    <a:pt x="0" y="738"/>
                    <a:pt x="113" y="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6" name="Google Shape;206;p15"/>
            <p:cNvSpPr/>
            <p:nvPr/>
          </p:nvSpPr>
          <p:spPr>
            <a:xfrm>
              <a:off x="8639759" y="437945"/>
              <a:ext cx="87548" cy="29193"/>
            </a:xfrm>
            <a:custGeom>
              <a:rect b="b" l="l" r="r" t="t"/>
              <a:pathLst>
                <a:path extrusionOk="0" h="938" w="2813">
                  <a:moveTo>
                    <a:pt x="2750" y="200"/>
                  </a:moveTo>
                  <a:cubicBezTo>
                    <a:pt x="2237" y="887"/>
                    <a:pt x="800" y="937"/>
                    <a:pt x="100" y="575"/>
                  </a:cubicBezTo>
                  <a:cubicBezTo>
                    <a:pt x="1" y="513"/>
                    <a:pt x="75" y="375"/>
                    <a:pt x="175" y="388"/>
                  </a:cubicBezTo>
                  <a:cubicBezTo>
                    <a:pt x="888" y="500"/>
                    <a:pt x="2050" y="762"/>
                    <a:pt x="2600" y="88"/>
                  </a:cubicBezTo>
                  <a:cubicBezTo>
                    <a:pt x="2675" y="0"/>
                    <a:pt x="2812" y="113"/>
                    <a:pt x="2762" y="2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7" name="Google Shape;207;p15"/>
            <p:cNvSpPr/>
            <p:nvPr/>
          </p:nvSpPr>
          <p:spPr>
            <a:xfrm>
              <a:off x="8515300" y="378439"/>
              <a:ext cx="22595" cy="70804"/>
            </a:xfrm>
            <a:custGeom>
              <a:rect b="b" l="l" r="r" t="t"/>
              <a:pathLst>
                <a:path extrusionOk="0" h="2275" w="726">
                  <a:moveTo>
                    <a:pt x="413" y="163"/>
                  </a:moveTo>
                  <a:cubicBezTo>
                    <a:pt x="238" y="800"/>
                    <a:pt x="325" y="1475"/>
                    <a:pt x="650" y="2037"/>
                  </a:cubicBezTo>
                  <a:cubicBezTo>
                    <a:pt x="725" y="2162"/>
                    <a:pt x="538" y="2275"/>
                    <a:pt x="463" y="2150"/>
                  </a:cubicBezTo>
                  <a:cubicBezTo>
                    <a:pt x="88" y="1537"/>
                    <a:pt x="1" y="800"/>
                    <a:pt x="226" y="113"/>
                  </a:cubicBezTo>
                  <a:cubicBezTo>
                    <a:pt x="263" y="0"/>
                    <a:pt x="438" y="50"/>
                    <a:pt x="413"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8" name="Google Shape;208;p15"/>
            <p:cNvSpPr/>
            <p:nvPr/>
          </p:nvSpPr>
          <p:spPr>
            <a:xfrm>
              <a:off x="8524232" y="380773"/>
              <a:ext cx="19887" cy="67691"/>
            </a:xfrm>
            <a:custGeom>
              <a:rect b="b" l="l" r="r" t="t"/>
              <a:pathLst>
                <a:path extrusionOk="0" h="2175" w="639">
                  <a:moveTo>
                    <a:pt x="176" y="1987"/>
                  </a:moveTo>
                  <a:cubicBezTo>
                    <a:pt x="313" y="1625"/>
                    <a:pt x="351" y="1225"/>
                    <a:pt x="301" y="850"/>
                  </a:cubicBezTo>
                  <a:cubicBezTo>
                    <a:pt x="251" y="563"/>
                    <a:pt x="101" y="388"/>
                    <a:pt x="13" y="150"/>
                  </a:cubicBezTo>
                  <a:cubicBezTo>
                    <a:pt x="1" y="100"/>
                    <a:pt x="26" y="63"/>
                    <a:pt x="63" y="50"/>
                  </a:cubicBezTo>
                  <a:cubicBezTo>
                    <a:pt x="363" y="0"/>
                    <a:pt x="463" y="325"/>
                    <a:pt x="526" y="563"/>
                  </a:cubicBezTo>
                  <a:cubicBezTo>
                    <a:pt x="638" y="1062"/>
                    <a:pt x="588" y="1575"/>
                    <a:pt x="401" y="2050"/>
                  </a:cubicBezTo>
                  <a:cubicBezTo>
                    <a:pt x="351" y="2175"/>
                    <a:pt x="138" y="2125"/>
                    <a:pt x="188" y="19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09" name="Google Shape;209;p15"/>
            <p:cNvSpPr/>
            <p:nvPr/>
          </p:nvSpPr>
          <p:spPr>
            <a:xfrm>
              <a:off x="8101495" y="454658"/>
              <a:ext cx="103078" cy="33488"/>
            </a:xfrm>
            <a:custGeom>
              <a:rect b="b" l="l" r="r" t="t"/>
              <a:pathLst>
                <a:path extrusionOk="0" h="1076" w="3312">
                  <a:moveTo>
                    <a:pt x="138" y="151"/>
                  </a:moveTo>
                  <a:cubicBezTo>
                    <a:pt x="1150" y="1"/>
                    <a:pt x="2512" y="151"/>
                    <a:pt x="3262" y="913"/>
                  </a:cubicBezTo>
                  <a:cubicBezTo>
                    <a:pt x="3312" y="963"/>
                    <a:pt x="3262" y="1075"/>
                    <a:pt x="3174" y="1050"/>
                  </a:cubicBezTo>
                  <a:cubicBezTo>
                    <a:pt x="2712" y="888"/>
                    <a:pt x="2299" y="600"/>
                    <a:pt x="1812" y="475"/>
                  </a:cubicBezTo>
                  <a:cubicBezTo>
                    <a:pt x="1275" y="338"/>
                    <a:pt x="712" y="300"/>
                    <a:pt x="150" y="363"/>
                  </a:cubicBezTo>
                  <a:cubicBezTo>
                    <a:pt x="38" y="375"/>
                    <a:pt x="0" y="163"/>
                    <a:pt x="125" y="1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0" name="Google Shape;210;p15"/>
            <p:cNvSpPr/>
            <p:nvPr/>
          </p:nvSpPr>
          <p:spPr>
            <a:xfrm>
              <a:off x="8079305" y="460477"/>
              <a:ext cx="125268" cy="38561"/>
            </a:xfrm>
            <a:custGeom>
              <a:rect b="b" l="l" r="r" t="t"/>
              <a:pathLst>
                <a:path extrusionOk="0" h="1239" w="4025">
                  <a:moveTo>
                    <a:pt x="3900" y="1001"/>
                  </a:moveTo>
                  <a:cubicBezTo>
                    <a:pt x="3275" y="1113"/>
                    <a:pt x="2613" y="1238"/>
                    <a:pt x="1975" y="1151"/>
                  </a:cubicBezTo>
                  <a:cubicBezTo>
                    <a:pt x="1300" y="1038"/>
                    <a:pt x="713" y="688"/>
                    <a:pt x="151" y="313"/>
                  </a:cubicBezTo>
                  <a:cubicBezTo>
                    <a:pt x="1" y="226"/>
                    <a:pt x="138" y="1"/>
                    <a:pt x="276" y="88"/>
                  </a:cubicBezTo>
                  <a:cubicBezTo>
                    <a:pt x="751" y="401"/>
                    <a:pt x="1238" y="713"/>
                    <a:pt x="1788" y="851"/>
                  </a:cubicBezTo>
                  <a:cubicBezTo>
                    <a:pt x="2463" y="1013"/>
                    <a:pt x="3175" y="901"/>
                    <a:pt x="3837" y="788"/>
                  </a:cubicBezTo>
                  <a:cubicBezTo>
                    <a:pt x="3975" y="776"/>
                    <a:pt x="4025" y="976"/>
                    <a:pt x="3900" y="1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1" name="Google Shape;211;p15"/>
            <p:cNvSpPr/>
            <p:nvPr/>
          </p:nvSpPr>
          <p:spPr>
            <a:xfrm>
              <a:off x="8704712" y="642108"/>
              <a:ext cx="248949" cy="686127"/>
            </a:xfrm>
            <a:custGeom>
              <a:rect b="b" l="l" r="r" t="t"/>
              <a:pathLst>
                <a:path extrusionOk="0" h="22046" w="7999">
                  <a:moveTo>
                    <a:pt x="4512" y="21958"/>
                  </a:moveTo>
                  <a:cubicBezTo>
                    <a:pt x="3200" y="20621"/>
                    <a:pt x="2700" y="19108"/>
                    <a:pt x="2925" y="17209"/>
                  </a:cubicBezTo>
                  <a:cubicBezTo>
                    <a:pt x="3087" y="15809"/>
                    <a:pt x="3712" y="14560"/>
                    <a:pt x="4249" y="13285"/>
                  </a:cubicBezTo>
                  <a:cubicBezTo>
                    <a:pt x="6124" y="8811"/>
                    <a:pt x="7998" y="576"/>
                    <a:pt x="213" y="238"/>
                  </a:cubicBezTo>
                  <a:cubicBezTo>
                    <a:pt x="138" y="238"/>
                    <a:pt x="138" y="113"/>
                    <a:pt x="213" y="101"/>
                  </a:cubicBezTo>
                  <a:cubicBezTo>
                    <a:pt x="3262" y="1"/>
                    <a:pt x="5599" y="1975"/>
                    <a:pt x="6286" y="4962"/>
                  </a:cubicBezTo>
                  <a:cubicBezTo>
                    <a:pt x="7598" y="10611"/>
                    <a:pt x="0" y="17034"/>
                    <a:pt x="4637" y="21833"/>
                  </a:cubicBezTo>
                  <a:cubicBezTo>
                    <a:pt x="4724" y="21908"/>
                    <a:pt x="4599" y="22045"/>
                    <a:pt x="4512" y="2195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2" name="Google Shape;212;p15"/>
            <p:cNvSpPr/>
            <p:nvPr/>
          </p:nvSpPr>
          <p:spPr>
            <a:xfrm>
              <a:off x="8581435" y="648333"/>
              <a:ext cx="151318" cy="225234"/>
            </a:xfrm>
            <a:custGeom>
              <a:rect b="b" l="l" r="r" t="t"/>
              <a:pathLst>
                <a:path extrusionOk="0" h="7237" w="4862">
                  <a:moveTo>
                    <a:pt x="3187" y="201"/>
                  </a:moveTo>
                  <a:cubicBezTo>
                    <a:pt x="1450" y="326"/>
                    <a:pt x="450" y="2288"/>
                    <a:pt x="637" y="3837"/>
                  </a:cubicBezTo>
                  <a:cubicBezTo>
                    <a:pt x="850" y="5462"/>
                    <a:pt x="3137" y="7124"/>
                    <a:pt x="4661" y="5724"/>
                  </a:cubicBezTo>
                  <a:cubicBezTo>
                    <a:pt x="4736" y="5649"/>
                    <a:pt x="4861" y="5774"/>
                    <a:pt x="4786" y="5849"/>
                  </a:cubicBezTo>
                  <a:cubicBezTo>
                    <a:pt x="3537" y="7237"/>
                    <a:pt x="987" y="5924"/>
                    <a:pt x="537" y="4412"/>
                  </a:cubicBezTo>
                  <a:cubicBezTo>
                    <a:pt x="0" y="2600"/>
                    <a:pt x="1162" y="151"/>
                    <a:pt x="3187" y="13"/>
                  </a:cubicBezTo>
                  <a:cubicBezTo>
                    <a:pt x="3312" y="1"/>
                    <a:pt x="3312" y="201"/>
                    <a:pt x="3187"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3" name="Google Shape;213;p15"/>
            <p:cNvSpPr/>
            <p:nvPr/>
          </p:nvSpPr>
          <p:spPr>
            <a:xfrm>
              <a:off x="8663474" y="716024"/>
              <a:ext cx="96106" cy="91033"/>
            </a:xfrm>
            <a:custGeom>
              <a:rect b="b" l="l" r="r" t="t"/>
              <a:pathLst>
                <a:path extrusionOk="0" h="2925" w="3088">
                  <a:moveTo>
                    <a:pt x="2463" y="2775"/>
                  </a:moveTo>
                  <a:cubicBezTo>
                    <a:pt x="2838" y="2037"/>
                    <a:pt x="2613" y="1138"/>
                    <a:pt x="1925" y="675"/>
                  </a:cubicBezTo>
                  <a:cubicBezTo>
                    <a:pt x="1188" y="188"/>
                    <a:pt x="351" y="713"/>
                    <a:pt x="213" y="1512"/>
                  </a:cubicBezTo>
                  <a:cubicBezTo>
                    <a:pt x="188" y="1625"/>
                    <a:pt x="1" y="1600"/>
                    <a:pt x="13" y="1487"/>
                  </a:cubicBezTo>
                  <a:cubicBezTo>
                    <a:pt x="101" y="613"/>
                    <a:pt x="1026" y="0"/>
                    <a:pt x="1850" y="388"/>
                  </a:cubicBezTo>
                  <a:cubicBezTo>
                    <a:pt x="2738" y="800"/>
                    <a:pt x="3088" y="2025"/>
                    <a:pt x="2600" y="2850"/>
                  </a:cubicBezTo>
                  <a:cubicBezTo>
                    <a:pt x="2550" y="2925"/>
                    <a:pt x="2425" y="2862"/>
                    <a:pt x="2463" y="27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4" name="Google Shape;214;p15"/>
            <p:cNvSpPr/>
            <p:nvPr/>
          </p:nvSpPr>
          <p:spPr>
            <a:xfrm>
              <a:off x="8671255" y="773570"/>
              <a:ext cx="31" cy="436"/>
            </a:xfrm>
            <a:custGeom>
              <a:rect b="b" l="l" r="r" t="t"/>
              <a:pathLst>
                <a:path extrusionOk="0" h="14" w="1">
                  <a:moveTo>
                    <a:pt x="1" y="13"/>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5" name="Google Shape;215;p15"/>
            <p:cNvSpPr/>
            <p:nvPr/>
          </p:nvSpPr>
          <p:spPr>
            <a:xfrm>
              <a:off x="8763813" y="533989"/>
              <a:ext cx="129563" cy="257134"/>
            </a:xfrm>
            <a:custGeom>
              <a:rect b="b" l="l" r="r" t="t"/>
              <a:pathLst>
                <a:path extrusionOk="0" h="8262" w="4163">
                  <a:moveTo>
                    <a:pt x="3987" y="8174"/>
                  </a:moveTo>
                  <a:cubicBezTo>
                    <a:pt x="3700" y="6974"/>
                    <a:pt x="3175" y="5862"/>
                    <a:pt x="2438" y="4887"/>
                  </a:cubicBezTo>
                  <a:cubicBezTo>
                    <a:pt x="1913" y="4187"/>
                    <a:pt x="1226" y="3525"/>
                    <a:pt x="851" y="2700"/>
                  </a:cubicBezTo>
                  <a:cubicBezTo>
                    <a:pt x="451" y="1788"/>
                    <a:pt x="463" y="826"/>
                    <a:pt x="1138" y="76"/>
                  </a:cubicBezTo>
                  <a:cubicBezTo>
                    <a:pt x="1201" y="1"/>
                    <a:pt x="1338" y="88"/>
                    <a:pt x="1276" y="176"/>
                  </a:cubicBezTo>
                  <a:cubicBezTo>
                    <a:pt x="1" y="2050"/>
                    <a:pt x="1763" y="3537"/>
                    <a:pt x="2775" y="4987"/>
                  </a:cubicBezTo>
                  <a:cubicBezTo>
                    <a:pt x="3425" y="5937"/>
                    <a:pt x="3887" y="6999"/>
                    <a:pt x="4137" y="8124"/>
                  </a:cubicBezTo>
                  <a:cubicBezTo>
                    <a:pt x="4162" y="8224"/>
                    <a:pt x="4012" y="8261"/>
                    <a:pt x="3975" y="8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6" name="Google Shape;216;p15"/>
            <p:cNvSpPr/>
            <p:nvPr/>
          </p:nvSpPr>
          <p:spPr>
            <a:xfrm>
              <a:off x="8785599" y="857974"/>
              <a:ext cx="101553" cy="110111"/>
            </a:xfrm>
            <a:custGeom>
              <a:rect b="b" l="l" r="r" t="t"/>
              <a:pathLst>
                <a:path extrusionOk="0" h="3538" w="3263">
                  <a:moveTo>
                    <a:pt x="2775" y="3387"/>
                  </a:moveTo>
                  <a:cubicBezTo>
                    <a:pt x="2988" y="2413"/>
                    <a:pt x="3087" y="1050"/>
                    <a:pt x="2088" y="438"/>
                  </a:cubicBezTo>
                  <a:cubicBezTo>
                    <a:pt x="1613" y="176"/>
                    <a:pt x="1013" y="263"/>
                    <a:pt x="638" y="650"/>
                  </a:cubicBezTo>
                  <a:cubicBezTo>
                    <a:pt x="338" y="975"/>
                    <a:pt x="1" y="2300"/>
                    <a:pt x="788" y="2388"/>
                  </a:cubicBezTo>
                  <a:cubicBezTo>
                    <a:pt x="876" y="2388"/>
                    <a:pt x="876" y="2525"/>
                    <a:pt x="788" y="2512"/>
                  </a:cubicBezTo>
                  <a:cubicBezTo>
                    <a:pt x="251" y="2462"/>
                    <a:pt x="76" y="1788"/>
                    <a:pt x="126" y="1313"/>
                  </a:cubicBezTo>
                  <a:cubicBezTo>
                    <a:pt x="201" y="700"/>
                    <a:pt x="676" y="201"/>
                    <a:pt x="1288" y="101"/>
                  </a:cubicBezTo>
                  <a:cubicBezTo>
                    <a:pt x="1938" y="1"/>
                    <a:pt x="2450" y="363"/>
                    <a:pt x="2775" y="900"/>
                  </a:cubicBezTo>
                  <a:cubicBezTo>
                    <a:pt x="3262" y="1700"/>
                    <a:pt x="3150" y="2562"/>
                    <a:pt x="2950" y="3425"/>
                  </a:cubicBezTo>
                  <a:cubicBezTo>
                    <a:pt x="2925" y="3537"/>
                    <a:pt x="2750" y="3500"/>
                    <a:pt x="2775" y="33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7" name="Google Shape;217;p15"/>
            <p:cNvSpPr/>
            <p:nvPr/>
          </p:nvSpPr>
          <p:spPr>
            <a:xfrm>
              <a:off x="8799604" y="996438"/>
              <a:ext cx="54869" cy="41268"/>
            </a:xfrm>
            <a:custGeom>
              <a:rect b="b" l="l" r="r" t="t"/>
              <a:pathLst>
                <a:path extrusionOk="0" h="1326" w="1763">
                  <a:moveTo>
                    <a:pt x="1413" y="1175"/>
                  </a:moveTo>
                  <a:cubicBezTo>
                    <a:pt x="1500" y="863"/>
                    <a:pt x="1450" y="538"/>
                    <a:pt x="1150" y="363"/>
                  </a:cubicBezTo>
                  <a:cubicBezTo>
                    <a:pt x="938" y="188"/>
                    <a:pt x="725" y="238"/>
                    <a:pt x="501" y="525"/>
                  </a:cubicBezTo>
                  <a:cubicBezTo>
                    <a:pt x="451" y="650"/>
                    <a:pt x="463" y="788"/>
                    <a:pt x="538" y="900"/>
                  </a:cubicBezTo>
                  <a:cubicBezTo>
                    <a:pt x="650" y="975"/>
                    <a:pt x="551" y="1150"/>
                    <a:pt x="438" y="1075"/>
                  </a:cubicBezTo>
                  <a:cubicBezTo>
                    <a:pt x="1" y="813"/>
                    <a:pt x="351" y="113"/>
                    <a:pt x="775" y="63"/>
                  </a:cubicBezTo>
                  <a:cubicBezTo>
                    <a:pt x="1438" y="0"/>
                    <a:pt x="1763" y="688"/>
                    <a:pt x="1563" y="1225"/>
                  </a:cubicBezTo>
                  <a:cubicBezTo>
                    <a:pt x="1525" y="1325"/>
                    <a:pt x="1375" y="1288"/>
                    <a:pt x="1400" y="1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8" name="Google Shape;218;p15"/>
            <p:cNvSpPr/>
            <p:nvPr/>
          </p:nvSpPr>
          <p:spPr>
            <a:xfrm>
              <a:off x="8789489" y="509900"/>
              <a:ext cx="40086" cy="39681"/>
            </a:xfrm>
            <a:custGeom>
              <a:rect b="b" l="l" r="r" t="t"/>
              <a:pathLst>
                <a:path extrusionOk="0" h="1275" w="1288">
                  <a:moveTo>
                    <a:pt x="463" y="825"/>
                  </a:moveTo>
                  <a:lnTo>
                    <a:pt x="463" y="825"/>
                  </a:lnTo>
                  <a:cubicBezTo>
                    <a:pt x="463" y="900"/>
                    <a:pt x="363" y="950"/>
                    <a:pt x="301" y="887"/>
                  </a:cubicBezTo>
                  <a:cubicBezTo>
                    <a:pt x="1" y="475"/>
                    <a:pt x="638" y="0"/>
                    <a:pt x="963" y="412"/>
                  </a:cubicBezTo>
                  <a:cubicBezTo>
                    <a:pt x="1288" y="825"/>
                    <a:pt x="726" y="1275"/>
                    <a:pt x="363" y="950"/>
                  </a:cubicBezTo>
                  <a:cubicBezTo>
                    <a:pt x="288" y="887"/>
                    <a:pt x="376" y="775"/>
                    <a:pt x="463" y="8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19" name="Google Shape;219;p15"/>
            <p:cNvSpPr/>
            <p:nvPr/>
          </p:nvSpPr>
          <p:spPr>
            <a:xfrm>
              <a:off x="8710158" y="604388"/>
              <a:ext cx="140829" cy="96480"/>
            </a:xfrm>
            <a:custGeom>
              <a:rect b="b" l="l" r="r" t="t"/>
              <a:pathLst>
                <a:path extrusionOk="0" h="3100" w="4525">
                  <a:moveTo>
                    <a:pt x="4374" y="3050"/>
                  </a:moveTo>
                  <a:cubicBezTo>
                    <a:pt x="3187" y="1688"/>
                    <a:pt x="1700" y="926"/>
                    <a:pt x="88" y="176"/>
                  </a:cubicBezTo>
                  <a:cubicBezTo>
                    <a:pt x="0" y="138"/>
                    <a:pt x="63" y="1"/>
                    <a:pt x="150" y="26"/>
                  </a:cubicBezTo>
                  <a:cubicBezTo>
                    <a:pt x="1850" y="538"/>
                    <a:pt x="3362" y="1550"/>
                    <a:pt x="4462" y="2950"/>
                  </a:cubicBezTo>
                  <a:cubicBezTo>
                    <a:pt x="4524" y="3012"/>
                    <a:pt x="4424" y="3100"/>
                    <a:pt x="4374" y="30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0" name="Google Shape;220;p15"/>
            <p:cNvSpPr/>
            <p:nvPr/>
          </p:nvSpPr>
          <p:spPr>
            <a:xfrm>
              <a:off x="8684108" y="583785"/>
              <a:ext cx="40459" cy="38530"/>
            </a:xfrm>
            <a:custGeom>
              <a:rect b="b" l="l" r="r" t="t"/>
              <a:pathLst>
                <a:path extrusionOk="0" h="1238" w="1300">
                  <a:moveTo>
                    <a:pt x="912" y="850"/>
                  </a:moveTo>
                  <a:cubicBezTo>
                    <a:pt x="550" y="1238"/>
                    <a:pt x="0" y="700"/>
                    <a:pt x="375" y="350"/>
                  </a:cubicBezTo>
                  <a:cubicBezTo>
                    <a:pt x="750" y="0"/>
                    <a:pt x="1300" y="638"/>
                    <a:pt x="850" y="888"/>
                  </a:cubicBezTo>
                  <a:cubicBezTo>
                    <a:pt x="762" y="925"/>
                    <a:pt x="675" y="813"/>
                    <a:pt x="737" y="738"/>
                  </a:cubicBezTo>
                  <a:lnTo>
                    <a:pt x="800" y="738"/>
                  </a:lnTo>
                  <a:cubicBezTo>
                    <a:pt x="875" y="675"/>
                    <a:pt x="975" y="775"/>
                    <a:pt x="912" y="8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1" name="Google Shape;221;p15"/>
            <p:cNvSpPr/>
            <p:nvPr/>
          </p:nvSpPr>
          <p:spPr>
            <a:xfrm>
              <a:off x="8691111" y="644443"/>
              <a:ext cx="12449" cy="7438"/>
            </a:xfrm>
            <a:custGeom>
              <a:rect b="b" l="l" r="r" t="t"/>
              <a:pathLst>
                <a:path extrusionOk="0" h="239" w="400">
                  <a:moveTo>
                    <a:pt x="275" y="213"/>
                  </a:moveTo>
                  <a:cubicBezTo>
                    <a:pt x="213" y="213"/>
                    <a:pt x="163" y="213"/>
                    <a:pt x="100" y="226"/>
                  </a:cubicBezTo>
                  <a:cubicBezTo>
                    <a:pt x="25" y="238"/>
                    <a:pt x="0" y="113"/>
                    <a:pt x="63" y="76"/>
                  </a:cubicBezTo>
                  <a:cubicBezTo>
                    <a:pt x="125" y="26"/>
                    <a:pt x="200" y="1"/>
                    <a:pt x="275" y="13"/>
                  </a:cubicBezTo>
                  <a:cubicBezTo>
                    <a:pt x="400" y="13"/>
                    <a:pt x="400" y="201"/>
                    <a:pt x="275"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2" name="Google Shape;222;p15"/>
            <p:cNvSpPr/>
            <p:nvPr/>
          </p:nvSpPr>
          <p:spPr>
            <a:xfrm>
              <a:off x="8731539" y="808987"/>
              <a:ext cx="8994" cy="12449"/>
            </a:xfrm>
            <a:custGeom>
              <a:rect b="b" l="l" r="r" t="t"/>
              <a:pathLst>
                <a:path extrusionOk="0" h="400" w="289">
                  <a:moveTo>
                    <a:pt x="251" y="150"/>
                  </a:moveTo>
                  <a:cubicBezTo>
                    <a:pt x="226" y="237"/>
                    <a:pt x="176" y="312"/>
                    <a:pt x="113" y="362"/>
                  </a:cubicBezTo>
                  <a:cubicBezTo>
                    <a:pt x="76" y="400"/>
                    <a:pt x="1" y="362"/>
                    <a:pt x="13" y="300"/>
                  </a:cubicBezTo>
                  <a:cubicBezTo>
                    <a:pt x="26" y="225"/>
                    <a:pt x="51" y="150"/>
                    <a:pt x="101" y="88"/>
                  </a:cubicBezTo>
                  <a:cubicBezTo>
                    <a:pt x="138" y="0"/>
                    <a:pt x="288" y="63"/>
                    <a:pt x="251" y="1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3" name="Google Shape;223;p15"/>
            <p:cNvSpPr/>
            <p:nvPr/>
          </p:nvSpPr>
          <p:spPr>
            <a:xfrm>
              <a:off x="8867295" y="633176"/>
              <a:ext cx="34639" cy="195263"/>
            </a:xfrm>
            <a:custGeom>
              <a:rect b="b" l="l" r="r" t="t"/>
              <a:pathLst>
                <a:path extrusionOk="0" h="6274" w="1113">
                  <a:moveTo>
                    <a:pt x="925" y="6174"/>
                  </a:moveTo>
                  <a:cubicBezTo>
                    <a:pt x="862" y="4899"/>
                    <a:pt x="612" y="3675"/>
                    <a:pt x="338" y="2437"/>
                  </a:cubicBezTo>
                  <a:cubicBezTo>
                    <a:pt x="163" y="1625"/>
                    <a:pt x="0" y="913"/>
                    <a:pt x="325" y="113"/>
                  </a:cubicBezTo>
                  <a:cubicBezTo>
                    <a:pt x="350" y="1"/>
                    <a:pt x="537" y="51"/>
                    <a:pt x="500" y="163"/>
                  </a:cubicBezTo>
                  <a:cubicBezTo>
                    <a:pt x="188" y="1338"/>
                    <a:pt x="637" y="2462"/>
                    <a:pt x="862" y="3625"/>
                  </a:cubicBezTo>
                  <a:cubicBezTo>
                    <a:pt x="1037" y="4462"/>
                    <a:pt x="1112" y="5312"/>
                    <a:pt x="1112" y="6174"/>
                  </a:cubicBezTo>
                  <a:cubicBezTo>
                    <a:pt x="1087" y="6274"/>
                    <a:pt x="937" y="6274"/>
                    <a:pt x="925" y="6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4" name="Google Shape;224;p15"/>
            <p:cNvSpPr/>
            <p:nvPr/>
          </p:nvSpPr>
          <p:spPr>
            <a:xfrm>
              <a:off x="8863405" y="606722"/>
              <a:ext cx="38530" cy="41268"/>
            </a:xfrm>
            <a:custGeom>
              <a:rect b="b" l="l" r="r" t="t"/>
              <a:pathLst>
                <a:path extrusionOk="0" h="1326" w="1238">
                  <a:moveTo>
                    <a:pt x="438" y="976"/>
                  </a:moveTo>
                  <a:cubicBezTo>
                    <a:pt x="0" y="551"/>
                    <a:pt x="725" y="1"/>
                    <a:pt x="1012" y="476"/>
                  </a:cubicBezTo>
                  <a:cubicBezTo>
                    <a:pt x="1237" y="851"/>
                    <a:pt x="575" y="1325"/>
                    <a:pt x="425" y="851"/>
                  </a:cubicBezTo>
                  <a:cubicBezTo>
                    <a:pt x="413" y="763"/>
                    <a:pt x="512" y="701"/>
                    <a:pt x="587" y="763"/>
                  </a:cubicBezTo>
                  <a:cubicBezTo>
                    <a:pt x="575" y="801"/>
                    <a:pt x="562" y="838"/>
                    <a:pt x="550" y="876"/>
                  </a:cubicBezTo>
                  <a:cubicBezTo>
                    <a:pt x="600" y="963"/>
                    <a:pt x="500" y="1038"/>
                    <a:pt x="425" y="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5" name="Google Shape;225;p15"/>
            <p:cNvSpPr/>
            <p:nvPr/>
          </p:nvSpPr>
          <p:spPr>
            <a:xfrm>
              <a:off x="8802343" y="551511"/>
              <a:ext cx="28010" cy="90629"/>
            </a:xfrm>
            <a:custGeom>
              <a:rect b="b" l="l" r="r" t="t"/>
              <a:pathLst>
                <a:path extrusionOk="0" h="2912" w="900">
                  <a:moveTo>
                    <a:pt x="100" y="2650"/>
                  </a:moveTo>
                  <a:cubicBezTo>
                    <a:pt x="687" y="2012"/>
                    <a:pt x="637" y="975"/>
                    <a:pt x="450" y="188"/>
                  </a:cubicBezTo>
                  <a:cubicBezTo>
                    <a:pt x="413" y="63"/>
                    <a:pt x="575" y="0"/>
                    <a:pt x="650" y="113"/>
                  </a:cubicBezTo>
                  <a:cubicBezTo>
                    <a:pt x="900" y="525"/>
                    <a:pt x="875" y="1225"/>
                    <a:pt x="800" y="1687"/>
                  </a:cubicBezTo>
                  <a:cubicBezTo>
                    <a:pt x="750" y="2112"/>
                    <a:pt x="562" y="2500"/>
                    <a:pt x="263" y="2812"/>
                  </a:cubicBezTo>
                  <a:cubicBezTo>
                    <a:pt x="163" y="2912"/>
                    <a:pt x="0" y="2750"/>
                    <a:pt x="113" y="2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6" name="Google Shape;226;p15"/>
            <p:cNvSpPr/>
            <p:nvPr/>
          </p:nvSpPr>
          <p:spPr>
            <a:xfrm>
              <a:off x="8793784" y="552662"/>
              <a:ext cx="29193" cy="87921"/>
            </a:xfrm>
            <a:custGeom>
              <a:rect b="b" l="l" r="r" t="t"/>
              <a:pathLst>
                <a:path extrusionOk="0" h="2825" w="938">
                  <a:moveTo>
                    <a:pt x="875" y="213"/>
                  </a:moveTo>
                  <a:cubicBezTo>
                    <a:pt x="188" y="763"/>
                    <a:pt x="450" y="1938"/>
                    <a:pt x="563" y="2650"/>
                  </a:cubicBezTo>
                  <a:cubicBezTo>
                    <a:pt x="575" y="2750"/>
                    <a:pt x="438" y="2825"/>
                    <a:pt x="375" y="2725"/>
                  </a:cubicBezTo>
                  <a:cubicBezTo>
                    <a:pt x="0" y="2013"/>
                    <a:pt x="63" y="588"/>
                    <a:pt x="750" y="63"/>
                  </a:cubicBezTo>
                  <a:cubicBezTo>
                    <a:pt x="825" y="1"/>
                    <a:pt x="937" y="138"/>
                    <a:pt x="862" y="2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7" name="Google Shape;227;p15"/>
            <p:cNvSpPr/>
            <p:nvPr/>
          </p:nvSpPr>
          <p:spPr>
            <a:xfrm>
              <a:off x="8812458" y="742074"/>
              <a:ext cx="70804" cy="22595"/>
            </a:xfrm>
            <a:custGeom>
              <a:rect b="b" l="l" r="r" t="t"/>
              <a:pathLst>
                <a:path extrusionOk="0" h="726" w="2275">
                  <a:moveTo>
                    <a:pt x="2149" y="500"/>
                  </a:moveTo>
                  <a:cubicBezTo>
                    <a:pt x="1475" y="725"/>
                    <a:pt x="725" y="638"/>
                    <a:pt x="125" y="251"/>
                  </a:cubicBezTo>
                  <a:cubicBezTo>
                    <a:pt x="0" y="188"/>
                    <a:pt x="113" y="1"/>
                    <a:pt x="237" y="63"/>
                  </a:cubicBezTo>
                  <a:cubicBezTo>
                    <a:pt x="800" y="401"/>
                    <a:pt x="1475" y="488"/>
                    <a:pt x="2112" y="313"/>
                  </a:cubicBezTo>
                  <a:cubicBezTo>
                    <a:pt x="2224" y="288"/>
                    <a:pt x="2274" y="463"/>
                    <a:pt x="2149" y="5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8" name="Google Shape;228;p15"/>
            <p:cNvSpPr/>
            <p:nvPr/>
          </p:nvSpPr>
          <p:spPr>
            <a:xfrm>
              <a:off x="8812831" y="729251"/>
              <a:ext cx="70026" cy="26454"/>
            </a:xfrm>
            <a:custGeom>
              <a:rect b="b" l="l" r="r" t="t"/>
              <a:pathLst>
                <a:path extrusionOk="0" h="850" w="2250">
                  <a:moveTo>
                    <a:pt x="138" y="450"/>
                  </a:moveTo>
                  <a:cubicBezTo>
                    <a:pt x="488" y="313"/>
                    <a:pt x="2250" y="0"/>
                    <a:pt x="2137" y="788"/>
                  </a:cubicBezTo>
                  <a:cubicBezTo>
                    <a:pt x="2125" y="825"/>
                    <a:pt x="2075" y="850"/>
                    <a:pt x="2038" y="838"/>
                  </a:cubicBezTo>
                  <a:cubicBezTo>
                    <a:pt x="1788" y="738"/>
                    <a:pt x="1613" y="600"/>
                    <a:pt x="1338" y="550"/>
                  </a:cubicBezTo>
                  <a:cubicBezTo>
                    <a:pt x="950" y="488"/>
                    <a:pt x="563" y="538"/>
                    <a:pt x="188" y="663"/>
                  </a:cubicBezTo>
                  <a:cubicBezTo>
                    <a:pt x="63" y="713"/>
                    <a:pt x="1" y="513"/>
                    <a:pt x="138"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29" name="Google Shape;229;p15"/>
            <p:cNvSpPr/>
            <p:nvPr/>
          </p:nvSpPr>
          <p:spPr>
            <a:xfrm>
              <a:off x="8773150" y="1074991"/>
              <a:ext cx="33488" cy="103109"/>
            </a:xfrm>
            <a:custGeom>
              <a:rect b="b" l="l" r="r" t="t"/>
              <a:pathLst>
                <a:path extrusionOk="0" h="3313" w="1076">
                  <a:moveTo>
                    <a:pt x="726" y="3162"/>
                  </a:moveTo>
                  <a:cubicBezTo>
                    <a:pt x="788" y="2600"/>
                    <a:pt x="751" y="2038"/>
                    <a:pt x="613" y="1500"/>
                  </a:cubicBezTo>
                  <a:cubicBezTo>
                    <a:pt x="476" y="1013"/>
                    <a:pt x="188" y="613"/>
                    <a:pt x="38" y="138"/>
                  </a:cubicBezTo>
                  <a:cubicBezTo>
                    <a:pt x="1" y="63"/>
                    <a:pt x="113" y="1"/>
                    <a:pt x="176" y="63"/>
                  </a:cubicBezTo>
                  <a:cubicBezTo>
                    <a:pt x="951" y="813"/>
                    <a:pt x="1076" y="2175"/>
                    <a:pt x="938" y="3187"/>
                  </a:cubicBezTo>
                  <a:cubicBezTo>
                    <a:pt x="913" y="3312"/>
                    <a:pt x="713" y="3287"/>
                    <a:pt x="726" y="3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0" name="Google Shape;230;p15"/>
            <p:cNvSpPr/>
            <p:nvPr/>
          </p:nvSpPr>
          <p:spPr>
            <a:xfrm>
              <a:off x="8762257" y="1074991"/>
              <a:ext cx="38561" cy="125673"/>
            </a:xfrm>
            <a:custGeom>
              <a:rect b="b" l="l" r="r" t="t"/>
              <a:pathLst>
                <a:path extrusionOk="0" h="4038" w="1239">
                  <a:moveTo>
                    <a:pt x="451" y="201"/>
                  </a:moveTo>
                  <a:cubicBezTo>
                    <a:pt x="351" y="876"/>
                    <a:pt x="238" y="1575"/>
                    <a:pt x="401" y="2250"/>
                  </a:cubicBezTo>
                  <a:cubicBezTo>
                    <a:pt x="526" y="2800"/>
                    <a:pt x="838" y="3287"/>
                    <a:pt x="1151" y="3762"/>
                  </a:cubicBezTo>
                  <a:cubicBezTo>
                    <a:pt x="1238" y="3900"/>
                    <a:pt x="1013" y="4037"/>
                    <a:pt x="926" y="3887"/>
                  </a:cubicBezTo>
                  <a:cubicBezTo>
                    <a:pt x="551" y="3325"/>
                    <a:pt x="201" y="2738"/>
                    <a:pt x="101" y="2050"/>
                  </a:cubicBezTo>
                  <a:cubicBezTo>
                    <a:pt x="1" y="1425"/>
                    <a:pt x="126" y="763"/>
                    <a:pt x="251" y="138"/>
                  </a:cubicBezTo>
                  <a:cubicBezTo>
                    <a:pt x="276" y="1"/>
                    <a:pt x="476" y="63"/>
                    <a:pt x="451"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1" name="Google Shape;231;p15"/>
            <p:cNvSpPr/>
            <p:nvPr/>
          </p:nvSpPr>
          <p:spPr>
            <a:xfrm>
              <a:off x="8567804" y="686084"/>
              <a:ext cx="10551" cy="10115"/>
            </a:xfrm>
            <a:custGeom>
              <a:rect b="b" l="l" r="r" t="t"/>
              <a:pathLst>
                <a:path extrusionOk="0" h="325" w="339">
                  <a:moveTo>
                    <a:pt x="88" y="13"/>
                  </a:moveTo>
                  <a:cubicBezTo>
                    <a:pt x="176" y="0"/>
                    <a:pt x="263" y="38"/>
                    <a:pt x="301" y="113"/>
                  </a:cubicBezTo>
                  <a:cubicBezTo>
                    <a:pt x="326" y="125"/>
                    <a:pt x="338" y="163"/>
                    <a:pt x="326" y="188"/>
                  </a:cubicBezTo>
                  <a:lnTo>
                    <a:pt x="301" y="275"/>
                  </a:lnTo>
                  <a:cubicBezTo>
                    <a:pt x="288" y="313"/>
                    <a:pt x="226" y="325"/>
                    <a:pt x="213" y="288"/>
                  </a:cubicBezTo>
                  <a:lnTo>
                    <a:pt x="76" y="150"/>
                  </a:lnTo>
                  <a:cubicBezTo>
                    <a:pt x="1" y="125"/>
                    <a:pt x="13" y="0"/>
                    <a:pt x="88"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2" name="Google Shape;232;p15"/>
            <p:cNvSpPr/>
            <p:nvPr/>
          </p:nvSpPr>
          <p:spPr>
            <a:xfrm>
              <a:off x="8497031" y="686084"/>
              <a:ext cx="73542" cy="18673"/>
            </a:xfrm>
            <a:custGeom>
              <a:rect b="b" l="l" r="r" t="t"/>
              <a:pathLst>
                <a:path extrusionOk="0" h="600" w="2363">
                  <a:moveTo>
                    <a:pt x="2300" y="125"/>
                  </a:moveTo>
                  <a:cubicBezTo>
                    <a:pt x="1625" y="462"/>
                    <a:pt x="825" y="600"/>
                    <a:pt x="100" y="375"/>
                  </a:cubicBezTo>
                  <a:cubicBezTo>
                    <a:pt x="0" y="350"/>
                    <a:pt x="13" y="188"/>
                    <a:pt x="125" y="200"/>
                  </a:cubicBezTo>
                  <a:cubicBezTo>
                    <a:pt x="862" y="288"/>
                    <a:pt x="1537" y="288"/>
                    <a:pt x="2262" y="25"/>
                  </a:cubicBezTo>
                  <a:cubicBezTo>
                    <a:pt x="2325" y="0"/>
                    <a:pt x="2362" y="88"/>
                    <a:pt x="2300" y="1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3" name="Google Shape;233;p15"/>
            <p:cNvSpPr/>
            <p:nvPr/>
          </p:nvSpPr>
          <p:spPr>
            <a:xfrm>
              <a:off x="8497031" y="692309"/>
              <a:ext cx="31527" cy="21412"/>
            </a:xfrm>
            <a:custGeom>
              <a:rect b="b" l="l" r="r" t="t"/>
              <a:pathLst>
                <a:path extrusionOk="0" h="688" w="1013">
                  <a:moveTo>
                    <a:pt x="188" y="75"/>
                  </a:moveTo>
                  <a:cubicBezTo>
                    <a:pt x="400" y="337"/>
                    <a:pt x="638" y="412"/>
                    <a:pt x="937" y="525"/>
                  </a:cubicBezTo>
                  <a:cubicBezTo>
                    <a:pt x="1012" y="562"/>
                    <a:pt x="1012" y="687"/>
                    <a:pt x="925" y="675"/>
                  </a:cubicBezTo>
                  <a:cubicBezTo>
                    <a:pt x="563" y="662"/>
                    <a:pt x="250" y="475"/>
                    <a:pt x="63" y="187"/>
                  </a:cubicBezTo>
                  <a:cubicBezTo>
                    <a:pt x="0" y="100"/>
                    <a:pt x="125" y="0"/>
                    <a:pt x="188" y="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4" name="Google Shape;234;p15"/>
            <p:cNvSpPr/>
            <p:nvPr/>
          </p:nvSpPr>
          <p:spPr>
            <a:xfrm>
              <a:off x="8545644" y="692309"/>
              <a:ext cx="33083" cy="68843"/>
            </a:xfrm>
            <a:custGeom>
              <a:rect b="b" l="l" r="r" t="t"/>
              <a:pathLst>
                <a:path extrusionOk="0" h="2212" w="1063">
                  <a:moveTo>
                    <a:pt x="1025" y="138"/>
                  </a:moveTo>
                  <a:cubicBezTo>
                    <a:pt x="850" y="437"/>
                    <a:pt x="700" y="750"/>
                    <a:pt x="575" y="1087"/>
                  </a:cubicBezTo>
                  <a:cubicBezTo>
                    <a:pt x="475" y="1437"/>
                    <a:pt x="538" y="1737"/>
                    <a:pt x="575" y="2099"/>
                  </a:cubicBezTo>
                  <a:cubicBezTo>
                    <a:pt x="588" y="2187"/>
                    <a:pt x="463" y="2212"/>
                    <a:pt x="425" y="2137"/>
                  </a:cubicBezTo>
                  <a:cubicBezTo>
                    <a:pt x="0" y="1437"/>
                    <a:pt x="475" y="600"/>
                    <a:pt x="938" y="50"/>
                  </a:cubicBezTo>
                  <a:cubicBezTo>
                    <a:pt x="988" y="0"/>
                    <a:pt x="1063" y="75"/>
                    <a:pt x="1038" y="1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5" name="Google Shape;235;p15"/>
            <p:cNvSpPr/>
            <p:nvPr/>
          </p:nvSpPr>
          <p:spPr>
            <a:xfrm>
              <a:off x="8544462" y="719510"/>
              <a:ext cx="21443" cy="43198"/>
            </a:xfrm>
            <a:custGeom>
              <a:rect b="b" l="l" r="r" t="t"/>
              <a:pathLst>
                <a:path extrusionOk="0" h="1388" w="689">
                  <a:moveTo>
                    <a:pt x="388" y="1263"/>
                  </a:moveTo>
                  <a:cubicBezTo>
                    <a:pt x="126" y="938"/>
                    <a:pt x="1" y="513"/>
                    <a:pt x="63" y="101"/>
                  </a:cubicBezTo>
                  <a:cubicBezTo>
                    <a:pt x="76" y="1"/>
                    <a:pt x="226" y="38"/>
                    <a:pt x="226" y="126"/>
                  </a:cubicBezTo>
                  <a:cubicBezTo>
                    <a:pt x="251" y="513"/>
                    <a:pt x="313" y="813"/>
                    <a:pt x="576" y="1101"/>
                  </a:cubicBezTo>
                  <a:cubicBezTo>
                    <a:pt x="688" y="1238"/>
                    <a:pt x="488" y="1388"/>
                    <a:pt x="388" y="1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6" name="Google Shape;236;p15"/>
            <p:cNvSpPr/>
            <p:nvPr/>
          </p:nvSpPr>
          <p:spPr>
            <a:xfrm>
              <a:off x="8524232" y="717580"/>
              <a:ext cx="28041" cy="14036"/>
            </a:xfrm>
            <a:custGeom>
              <a:rect b="b" l="l" r="r" t="t"/>
              <a:pathLst>
                <a:path extrusionOk="0" h="451" w="901">
                  <a:moveTo>
                    <a:pt x="776" y="213"/>
                  </a:moveTo>
                  <a:cubicBezTo>
                    <a:pt x="563" y="275"/>
                    <a:pt x="351" y="388"/>
                    <a:pt x="126" y="425"/>
                  </a:cubicBezTo>
                  <a:cubicBezTo>
                    <a:pt x="51" y="450"/>
                    <a:pt x="1" y="338"/>
                    <a:pt x="63" y="288"/>
                  </a:cubicBezTo>
                  <a:cubicBezTo>
                    <a:pt x="263" y="163"/>
                    <a:pt x="488" y="75"/>
                    <a:pt x="726" y="38"/>
                  </a:cubicBezTo>
                  <a:cubicBezTo>
                    <a:pt x="851" y="0"/>
                    <a:pt x="901" y="175"/>
                    <a:pt x="776" y="2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7" name="Google Shape;237;p15"/>
            <p:cNvSpPr/>
            <p:nvPr/>
          </p:nvSpPr>
          <p:spPr>
            <a:xfrm>
              <a:off x="8523081" y="707061"/>
              <a:ext cx="19483" cy="23778"/>
            </a:xfrm>
            <a:custGeom>
              <a:rect b="b" l="l" r="r" t="t"/>
              <a:pathLst>
                <a:path extrusionOk="0" h="764" w="626">
                  <a:moveTo>
                    <a:pt x="50" y="563"/>
                  </a:moveTo>
                  <a:cubicBezTo>
                    <a:pt x="138" y="376"/>
                    <a:pt x="263" y="201"/>
                    <a:pt x="425" y="63"/>
                  </a:cubicBezTo>
                  <a:cubicBezTo>
                    <a:pt x="500" y="1"/>
                    <a:pt x="625" y="88"/>
                    <a:pt x="575" y="176"/>
                  </a:cubicBezTo>
                  <a:cubicBezTo>
                    <a:pt x="463" y="351"/>
                    <a:pt x="338" y="501"/>
                    <a:pt x="238" y="663"/>
                  </a:cubicBezTo>
                  <a:cubicBezTo>
                    <a:pt x="163" y="763"/>
                    <a:pt x="1" y="676"/>
                    <a:pt x="50" y="5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8" name="Google Shape;238;p15"/>
            <p:cNvSpPr/>
            <p:nvPr/>
          </p:nvSpPr>
          <p:spPr>
            <a:xfrm>
              <a:off x="8519190" y="707466"/>
              <a:ext cx="21817" cy="8590"/>
            </a:xfrm>
            <a:custGeom>
              <a:rect b="b" l="l" r="r" t="t"/>
              <a:pathLst>
                <a:path extrusionOk="0" h="276" w="701">
                  <a:moveTo>
                    <a:pt x="575" y="225"/>
                  </a:moveTo>
                  <a:cubicBezTo>
                    <a:pt x="400" y="275"/>
                    <a:pt x="225" y="250"/>
                    <a:pt x="76" y="163"/>
                  </a:cubicBezTo>
                  <a:cubicBezTo>
                    <a:pt x="1" y="113"/>
                    <a:pt x="63" y="0"/>
                    <a:pt x="138" y="25"/>
                  </a:cubicBezTo>
                  <a:lnTo>
                    <a:pt x="513" y="38"/>
                  </a:lnTo>
                  <a:cubicBezTo>
                    <a:pt x="638" y="13"/>
                    <a:pt x="700" y="188"/>
                    <a:pt x="575" y="2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39" name="Google Shape;239;p15"/>
            <p:cNvSpPr/>
            <p:nvPr/>
          </p:nvSpPr>
          <p:spPr>
            <a:xfrm>
              <a:off x="8494292" y="726917"/>
              <a:ext cx="35822" cy="29193"/>
            </a:xfrm>
            <a:custGeom>
              <a:rect b="b" l="l" r="r" t="t"/>
              <a:pathLst>
                <a:path extrusionOk="0" h="938" w="1151">
                  <a:moveTo>
                    <a:pt x="638" y="163"/>
                  </a:moveTo>
                  <a:cubicBezTo>
                    <a:pt x="1150" y="263"/>
                    <a:pt x="863" y="937"/>
                    <a:pt x="426" y="838"/>
                  </a:cubicBezTo>
                  <a:cubicBezTo>
                    <a:pt x="1" y="750"/>
                    <a:pt x="126" y="0"/>
                    <a:pt x="626" y="150"/>
                  </a:cubicBezTo>
                  <a:cubicBezTo>
                    <a:pt x="738" y="188"/>
                    <a:pt x="713" y="350"/>
                    <a:pt x="601" y="350"/>
                  </a:cubicBezTo>
                  <a:lnTo>
                    <a:pt x="601" y="325"/>
                  </a:lnTo>
                  <a:cubicBezTo>
                    <a:pt x="501" y="288"/>
                    <a:pt x="538" y="138"/>
                    <a:pt x="651"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0" name="Google Shape;240;p15"/>
            <p:cNvSpPr/>
            <p:nvPr/>
          </p:nvSpPr>
          <p:spPr>
            <a:xfrm>
              <a:off x="7960697" y="4187988"/>
              <a:ext cx="686096" cy="237278"/>
            </a:xfrm>
            <a:custGeom>
              <a:rect b="b" l="l" r="r" t="t"/>
              <a:pathLst>
                <a:path extrusionOk="0" h="7624" w="22045">
                  <a:moveTo>
                    <a:pt x="213" y="4662"/>
                  </a:moveTo>
                  <a:cubicBezTo>
                    <a:pt x="5036" y="0"/>
                    <a:pt x="11447" y="7623"/>
                    <a:pt x="17083" y="6311"/>
                  </a:cubicBezTo>
                  <a:cubicBezTo>
                    <a:pt x="20070" y="5611"/>
                    <a:pt x="22044" y="3300"/>
                    <a:pt x="21932" y="238"/>
                  </a:cubicBezTo>
                  <a:cubicBezTo>
                    <a:pt x="21932" y="150"/>
                    <a:pt x="21795" y="150"/>
                    <a:pt x="21795" y="238"/>
                  </a:cubicBezTo>
                  <a:cubicBezTo>
                    <a:pt x="21532" y="6511"/>
                    <a:pt x="14521" y="6724"/>
                    <a:pt x="10160" y="4887"/>
                  </a:cubicBezTo>
                  <a:cubicBezTo>
                    <a:pt x="8448" y="4162"/>
                    <a:pt x="6723" y="3175"/>
                    <a:pt x="4824" y="2950"/>
                  </a:cubicBezTo>
                  <a:cubicBezTo>
                    <a:pt x="2924" y="2725"/>
                    <a:pt x="1425" y="3225"/>
                    <a:pt x="88" y="4537"/>
                  </a:cubicBezTo>
                  <a:cubicBezTo>
                    <a:pt x="0" y="4612"/>
                    <a:pt x="125" y="4737"/>
                    <a:pt x="213" y="46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1" name="Google Shape;241;p15"/>
            <p:cNvSpPr/>
            <p:nvPr/>
          </p:nvSpPr>
          <p:spPr>
            <a:xfrm>
              <a:off x="8415334" y="4065490"/>
              <a:ext cx="225234" cy="150913"/>
            </a:xfrm>
            <a:custGeom>
              <a:rect b="b" l="l" r="r" t="t"/>
              <a:pathLst>
                <a:path extrusionOk="0" h="4849" w="7237">
                  <a:moveTo>
                    <a:pt x="7224" y="3174"/>
                  </a:moveTo>
                  <a:cubicBezTo>
                    <a:pt x="7087" y="1162"/>
                    <a:pt x="4637" y="0"/>
                    <a:pt x="2825" y="537"/>
                  </a:cubicBezTo>
                  <a:cubicBezTo>
                    <a:pt x="1326" y="987"/>
                    <a:pt x="1" y="3524"/>
                    <a:pt x="1388" y="4774"/>
                  </a:cubicBezTo>
                  <a:cubicBezTo>
                    <a:pt x="1463" y="4849"/>
                    <a:pt x="1575" y="4736"/>
                    <a:pt x="1513" y="4661"/>
                  </a:cubicBezTo>
                  <a:cubicBezTo>
                    <a:pt x="113" y="3137"/>
                    <a:pt x="1775" y="837"/>
                    <a:pt x="3400" y="637"/>
                  </a:cubicBezTo>
                  <a:cubicBezTo>
                    <a:pt x="4950" y="437"/>
                    <a:pt x="6912" y="1450"/>
                    <a:pt x="7037" y="3174"/>
                  </a:cubicBezTo>
                  <a:cubicBezTo>
                    <a:pt x="7037" y="3299"/>
                    <a:pt x="7237" y="3299"/>
                    <a:pt x="7224" y="3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2" name="Google Shape;242;p15"/>
            <p:cNvSpPr/>
            <p:nvPr/>
          </p:nvSpPr>
          <p:spPr>
            <a:xfrm>
              <a:off x="8482248" y="4147529"/>
              <a:ext cx="90660" cy="96106"/>
            </a:xfrm>
            <a:custGeom>
              <a:rect b="b" l="l" r="r" t="t"/>
              <a:pathLst>
                <a:path extrusionOk="0" h="3088" w="2913">
                  <a:moveTo>
                    <a:pt x="63" y="2600"/>
                  </a:moveTo>
                  <a:cubicBezTo>
                    <a:pt x="888" y="3087"/>
                    <a:pt x="2112" y="2738"/>
                    <a:pt x="2537" y="1850"/>
                  </a:cubicBezTo>
                  <a:cubicBezTo>
                    <a:pt x="2912" y="1026"/>
                    <a:pt x="2300" y="101"/>
                    <a:pt x="1437" y="13"/>
                  </a:cubicBezTo>
                  <a:cubicBezTo>
                    <a:pt x="1325" y="1"/>
                    <a:pt x="1300" y="188"/>
                    <a:pt x="1412" y="213"/>
                  </a:cubicBezTo>
                  <a:cubicBezTo>
                    <a:pt x="2225" y="351"/>
                    <a:pt x="2725" y="1176"/>
                    <a:pt x="2250" y="1925"/>
                  </a:cubicBezTo>
                  <a:cubicBezTo>
                    <a:pt x="1787" y="2613"/>
                    <a:pt x="888" y="2838"/>
                    <a:pt x="150" y="2463"/>
                  </a:cubicBezTo>
                  <a:cubicBezTo>
                    <a:pt x="63" y="2425"/>
                    <a:pt x="0" y="2538"/>
                    <a:pt x="75" y="26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3" name="Google Shape;243;p15"/>
            <p:cNvSpPr/>
            <p:nvPr/>
          </p:nvSpPr>
          <p:spPr>
            <a:xfrm>
              <a:off x="8515300" y="4154936"/>
              <a:ext cx="31" cy="405"/>
            </a:xfrm>
            <a:custGeom>
              <a:rect b="b" l="l" r="r" t="t"/>
              <a:pathLst>
                <a:path extrusionOk="0" h="13" w="1">
                  <a:moveTo>
                    <a:pt x="1" y="0"/>
                  </a:moveTo>
                  <a:lnTo>
                    <a:pt x="1" y="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4" name="Google Shape;244;p15"/>
            <p:cNvSpPr/>
            <p:nvPr/>
          </p:nvSpPr>
          <p:spPr>
            <a:xfrm>
              <a:off x="8498183" y="4247868"/>
              <a:ext cx="257134" cy="129158"/>
            </a:xfrm>
            <a:custGeom>
              <a:rect b="b" l="l" r="r" t="t"/>
              <a:pathLst>
                <a:path extrusionOk="0" h="4150" w="8262">
                  <a:moveTo>
                    <a:pt x="126" y="4137"/>
                  </a:moveTo>
                  <a:cubicBezTo>
                    <a:pt x="1250" y="3887"/>
                    <a:pt x="2325" y="3425"/>
                    <a:pt x="3275" y="2775"/>
                  </a:cubicBezTo>
                  <a:cubicBezTo>
                    <a:pt x="4724" y="1763"/>
                    <a:pt x="6199" y="1"/>
                    <a:pt x="8074" y="1276"/>
                  </a:cubicBezTo>
                  <a:cubicBezTo>
                    <a:pt x="8161" y="1326"/>
                    <a:pt x="8261" y="1201"/>
                    <a:pt x="8186" y="1138"/>
                  </a:cubicBezTo>
                  <a:cubicBezTo>
                    <a:pt x="7424" y="451"/>
                    <a:pt x="6474" y="451"/>
                    <a:pt x="5549" y="851"/>
                  </a:cubicBezTo>
                  <a:cubicBezTo>
                    <a:pt x="4887" y="1151"/>
                    <a:pt x="4350" y="1676"/>
                    <a:pt x="3787" y="2125"/>
                  </a:cubicBezTo>
                  <a:cubicBezTo>
                    <a:pt x="2700" y="3013"/>
                    <a:pt x="1450" y="3650"/>
                    <a:pt x="88" y="3987"/>
                  </a:cubicBezTo>
                  <a:cubicBezTo>
                    <a:pt x="1" y="4000"/>
                    <a:pt x="38" y="4150"/>
                    <a:pt x="138" y="41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5" name="Google Shape;245;p15"/>
            <p:cNvSpPr/>
            <p:nvPr/>
          </p:nvSpPr>
          <p:spPr>
            <a:xfrm>
              <a:off x="8320847" y="4271210"/>
              <a:ext cx="110080" cy="99592"/>
            </a:xfrm>
            <a:custGeom>
              <a:rect b="b" l="l" r="r" t="t"/>
              <a:pathLst>
                <a:path extrusionOk="0" h="3200" w="3537">
                  <a:moveTo>
                    <a:pt x="113" y="2888"/>
                  </a:moveTo>
                  <a:cubicBezTo>
                    <a:pt x="987" y="3087"/>
                    <a:pt x="1837" y="3200"/>
                    <a:pt x="2650" y="2713"/>
                  </a:cubicBezTo>
                  <a:cubicBezTo>
                    <a:pt x="3174" y="2388"/>
                    <a:pt x="3537" y="1875"/>
                    <a:pt x="3437" y="1225"/>
                  </a:cubicBezTo>
                  <a:cubicBezTo>
                    <a:pt x="3349" y="613"/>
                    <a:pt x="2849" y="138"/>
                    <a:pt x="2225" y="63"/>
                  </a:cubicBezTo>
                  <a:cubicBezTo>
                    <a:pt x="1750" y="13"/>
                    <a:pt x="1075" y="176"/>
                    <a:pt x="1025" y="726"/>
                  </a:cubicBezTo>
                  <a:cubicBezTo>
                    <a:pt x="1025" y="813"/>
                    <a:pt x="1150" y="813"/>
                    <a:pt x="1150" y="726"/>
                  </a:cubicBezTo>
                  <a:cubicBezTo>
                    <a:pt x="1225" y="1"/>
                    <a:pt x="2437" y="263"/>
                    <a:pt x="2762" y="488"/>
                  </a:cubicBezTo>
                  <a:cubicBezTo>
                    <a:pt x="3249" y="838"/>
                    <a:pt x="3387" y="1500"/>
                    <a:pt x="3099" y="2025"/>
                  </a:cubicBezTo>
                  <a:cubicBezTo>
                    <a:pt x="2475" y="3037"/>
                    <a:pt x="1125" y="2937"/>
                    <a:pt x="150" y="2713"/>
                  </a:cubicBezTo>
                  <a:cubicBezTo>
                    <a:pt x="38" y="2688"/>
                    <a:pt x="0" y="2863"/>
                    <a:pt x="113" y="28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6" name="Google Shape;246;p15"/>
            <p:cNvSpPr/>
            <p:nvPr/>
          </p:nvSpPr>
          <p:spPr>
            <a:xfrm>
              <a:off x="8251599" y="4284063"/>
              <a:ext cx="41268" cy="54091"/>
            </a:xfrm>
            <a:custGeom>
              <a:rect b="b" l="l" r="r" t="t"/>
              <a:pathLst>
                <a:path extrusionOk="0" h="1738" w="1326">
                  <a:moveTo>
                    <a:pt x="101" y="1550"/>
                  </a:moveTo>
                  <a:cubicBezTo>
                    <a:pt x="638" y="1737"/>
                    <a:pt x="1325" y="1412"/>
                    <a:pt x="1263" y="762"/>
                  </a:cubicBezTo>
                  <a:cubicBezTo>
                    <a:pt x="1213" y="338"/>
                    <a:pt x="513" y="0"/>
                    <a:pt x="251" y="425"/>
                  </a:cubicBezTo>
                  <a:cubicBezTo>
                    <a:pt x="176" y="538"/>
                    <a:pt x="351" y="637"/>
                    <a:pt x="426" y="525"/>
                  </a:cubicBezTo>
                  <a:cubicBezTo>
                    <a:pt x="538" y="463"/>
                    <a:pt x="676" y="438"/>
                    <a:pt x="801" y="488"/>
                  </a:cubicBezTo>
                  <a:cubicBezTo>
                    <a:pt x="1076" y="712"/>
                    <a:pt x="1125" y="937"/>
                    <a:pt x="951" y="1137"/>
                  </a:cubicBezTo>
                  <a:cubicBezTo>
                    <a:pt x="776" y="1450"/>
                    <a:pt x="451" y="1487"/>
                    <a:pt x="138" y="1400"/>
                  </a:cubicBezTo>
                  <a:cubicBezTo>
                    <a:pt x="38" y="1362"/>
                    <a:pt x="1" y="1525"/>
                    <a:pt x="101" y="15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7" name="Google Shape;247;p15"/>
            <p:cNvSpPr/>
            <p:nvPr/>
          </p:nvSpPr>
          <p:spPr>
            <a:xfrm>
              <a:off x="8739320" y="4273544"/>
              <a:ext cx="39712" cy="39712"/>
            </a:xfrm>
            <a:custGeom>
              <a:rect b="b" l="l" r="r" t="t"/>
              <a:pathLst>
                <a:path extrusionOk="0" h="1276" w="1276">
                  <a:moveTo>
                    <a:pt x="326" y="351"/>
                  </a:moveTo>
                  <a:cubicBezTo>
                    <a:pt x="1" y="713"/>
                    <a:pt x="451" y="1275"/>
                    <a:pt x="863" y="950"/>
                  </a:cubicBezTo>
                  <a:cubicBezTo>
                    <a:pt x="1275" y="626"/>
                    <a:pt x="800" y="1"/>
                    <a:pt x="401" y="301"/>
                  </a:cubicBezTo>
                  <a:cubicBezTo>
                    <a:pt x="326" y="351"/>
                    <a:pt x="376" y="463"/>
                    <a:pt x="463" y="451"/>
                  </a:cubicBezTo>
                  <a:lnTo>
                    <a:pt x="463" y="451"/>
                  </a:lnTo>
                  <a:cubicBezTo>
                    <a:pt x="501" y="376"/>
                    <a:pt x="401" y="276"/>
                    <a:pt x="338" y="3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8" name="Google Shape;248;p15"/>
            <p:cNvSpPr/>
            <p:nvPr/>
          </p:nvSpPr>
          <p:spPr>
            <a:xfrm>
              <a:off x="8587629" y="4193808"/>
              <a:ext cx="96884" cy="140829"/>
            </a:xfrm>
            <a:custGeom>
              <a:rect b="b" l="l" r="r" t="t"/>
              <a:pathLst>
                <a:path extrusionOk="0" h="4525" w="3113">
                  <a:moveTo>
                    <a:pt x="163" y="4462"/>
                  </a:moveTo>
                  <a:cubicBezTo>
                    <a:pt x="1551" y="3363"/>
                    <a:pt x="2575" y="1850"/>
                    <a:pt x="3088" y="151"/>
                  </a:cubicBezTo>
                  <a:cubicBezTo>
                    <a:pt x="3113" y="63"/>
                    <a:pt x="2975" y="1"/>
                    <a:pt x="2925" y="88"/>
                  </a:cubicBezTo>
                  <a:cubicBezTo>
                    <a:pt x="2188" y="1700"/>
                    <a:pt x="1413" y="3188"/>
                    <a:pt x="63" y="4375"/>
                  </a:cubicBezTo>
                  <a:cubicBezTo>
                    <a:pt x="1" y="4437"/>
                    <a:pt x="88" y="4525"/>
                    <a:pt x="163" y="44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49" name="Google Shape;249;p15"/>
            <p:cNvSpPr/>
            <p:nvPr/>
          </p:nvSpPr>
          <p:spPr>
            <a:xfrm>
              <a:off x="8666586" y="4168163"/>
              <a:ext cx="38156" cy="40459"/>
            </a:xfrm>
            <a:custGeom>
              <a:rect b="b" l="l" r="r" t="t"/>
              <a:pathLst>
                <a:path extrusionOk="0" h="1300" w="1226">
                  <a:moveTo>
                    <a:pt x="501" y="800"/>
                  </a:moveTo>
                  <a:lnTo>
                    <a:pt x="501" y="737"/>
                  </a:lnTo>
                  <a:cubicBezTo>
                    <a:pt x="426" y="662"/>
                    <a:pt x="313" y="750"/>
                    <a:pt x="363" y="850"/>
                  </a:cubicBezTo>
                  <a:cubicBezTo>
                    <a:pt x="601" y="1300"/>
                    <a:pt x="1225" y="750"/>
                    <a:pt x="888" y="375"/>
                  </a:cubicBezTo>
                  <a:cubicBezTo>
                    <a:pt x="551" y="0"/>
                    <a:pt x="1" y="550"/>
                    <a:pt x="388" y="912"/>
                  </a:cubicBezTo>
                  <a:cubicBezTo>
                    <a:pt x="463" y="975"/>
                    <a:pt x="563" y="875"/>
                    <a:pt x="501" y="8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0" name="Google Shape;250;p15"/>
            <p:cNvSpPr/>
            <p:nvPr/>
          </p:nvSpPr>
          <p:spPr>
            <a:xfrm>
              <a:off x="8637425" y="4175166"/>
              <a:ext cx="7034" cy="11671"/>
            </a:xfrm>
            <a:custGeom>
              <a:rect b="b" l="l" r="r" t="t"/>
              <a:pathLst>
                <a:path extrusionOk="0" h="375" w="226">
                  <a:moveTo>
                    <a:pt x="213" y="263"/>
                  </a:moveTo>
                  <a:cubicBezTo>
                    <a:pt x="225" y="188"/>
                    <a:pt x="200" y="113"/>
                    <a:pt x="150" y="63"/>
                  </a:cubicBezTo>
                  <a:cubicBezTo>
                    <a:pt x="113" y="0"/>
                    <a:pt x="1" y="13"/>
                    <a:pt x="1" y="100"/>
                  </a:cubicBezTo>
                  <a:cubicBezTo>
                    <a:pt x="1" y="150"/>
                    <a:pt x="13" y="213"/>
                    <a:pt x="13" y="263"/>
                  </a:cubicBezTo>
                  <a:cubicBezTo>
                    <a:pt x="26" y="375"/>
                    <a:pt x="188" y="375"/>
                    <a:pt x="200"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1" name="Google Shape;251;p15"/>
            <p:cNvSpPr/>
            <p:nvPr/>
          </p:nvSpPr>
          <p:spPr>
            <a:xfrm>
              <a:off x="8467465" y="4215594"/>
              <a:ext cx="12480" cy="8590"/>
            </a:xfrm>
            <a:custGeom>
              <a:rect b="b" l="l" r="r" t="t"/>
              <a:pathLst>
                <a:path extrusionOk="0" h="276" w="401">
                  <a:moveTo>
                    <a:pt x="313" y="88"/>
                  </a:moveTo>
                  <a:cubicBezTo>
                    <a:pt x="250" y="51"/>
                    <a:pt x="175" y="26"/>
                    <a:pt x="100" y="13"/>
                  </a:cubicBezTo>
                  <a:cubicBezTo>
                    <a:pt x="38" y="1"/>
                    <a:pt x="0" y="63"/>
                    <a:pt x="50" y="113"/>
                  </a:cubicBezTo>
                  <a:cubicBezTo>
                    <a:pt x="100" y="176"/>
                    <a:pt x="163" y="226"/>
                    <a:pt x="250" y="251"/>
                  </a:cubicBezTo>
                  <a:cubicBezTo>
                    <a:pt x="338" y="276"/>
                    <a:pt x="400" y="138"/>
                    <a:pt x="313"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2" name="Google Shape;252;p15"/>
            <p:cNvSpPr/>
            <p:nvPr/>
          </p:nvSpPr>
          <p:spPr>
            <a:xfrm>
              <a:off x="8460462" y="4351350"/>
              <a:ext cx="195263" cy="34639"/>
            </a:xfrm>
            <a:custGeom>
              <a:rect b="b" l="l" r="r" t="t"/>
              <a:pathLst>
                <a:path extrusionOk="0" h="1113" w="6274">
                  <a:moveTo>
                    <a:pt x="101" y="1100"/>
                  </a:moveTo>
                  <a:cubicBezTo>
                    <a:pt x="963" y="1112"/>
                    <a:pt x="1813" y="1025"/>
                    <a:pt x="2662" y="850"/>
                  </a:cubicBezTo>
                  <a:cubicBezTo>
                    <a:pt x="3812" y="625"/>
                    <a:pt x="4937" y="175"/>
                    <a:pt x="6111" y="500"/>
                  </a:cubicBezTo>
                  <a:cubicBezTo>
                    <a:pt x="6224" y="525"/>
                    <a:pt x="6274" y="362"/>
                    <a:pt x="6161" y="313"/>
                  </a:cubicBezTo>
                  <a:cubicBezTo>
                    <a:pt x="5362" y="0"/>
                    <a:pt x="4649" y="163"/>
                    <a:pt x="3837" y="337"/>
                  </a:cubicBezTo>
                  <a:cubicBezTo>
                    <a:pt x="2587" y="612"/>
                    <a:pt x="1375" y="862"/>
                    <a:pt x="101" y="925"/>
                  </a:cubicBezTo>
                  <a:cubicBezTo>
                    <a:pt x="1" y="937"/>
                    <a:pt x="1" y="1087"/>
                    <a:pt x="101" y="1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3" name="Google Shape;253;p15"/>
            <p:cNvSpPr/>
            <p:nvPr/>
          </p:nvSpPr>
          <p:spPr>
            <a:xfrm>
              <a:off x="8641315" y="4347460"/>
              <a:ext cx="40864" cy="38903"/>
            </a:xfrm>
            <a:custGeom>
              <a:rect b="b" l="l" r="r" t="t"/>
              <a:pathLst>
                <a:path extrusionOk="0" h="1250" w="1313">
                  <a:moveTo>
                    <a:pt x="450" y="550"/>
                  </a:moveTo>
                  <a:lnTo>
                    <a:pt x="563" y="587"/>
                  </a:lnTo>
                  <a:cubicBezTo>
                    <a:pt x="613" y="512"/>
                    <a:pt x="550" y="413"/>
                    <a:pt x="463" y="425"/>
                  </a:cubicBezTo>
                  <a:cubicBezTo>
                    <a:pt x="1" y="587"/>
                    <a:pt x="463" y="1250"/>
                    <a:pt x="850" y="1012"/>
                  </a:cubicBezTo>
                  <a:cubicBezTo>
                    <a:pt x="1313" y="712"/>
                    <a:pt x="775" y="0"/>
                    <a:pt x="350" y="438"/>
                  </a:cubicBezTo>
                  <a:cubicBezTo>
                    <a:pt x="288" y="500"/>
                    <a:pt x="363" y="600"/>
                    <a:pt x="450" y="5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4" name="Google Shape;254;p15"/>
            <p:cNvSpPr/>
            <p:nvPr/>
          </p:nvSpPr>
          <p:spPr>
            <a:xfrm>
              <a:off x="8646761" y="4286398"/>
              <a:ext cx="90660" cy="28010"/>
            </a:xfrm>
            <a:custGeom>
              <a:rect b="b" l="l" r="r" t="t"/>
              <a:pathLst>
                <a:path extrusionOk="0" h="900" w="2913">
                  <a:moveTo>
                    <a:pt x="100" y="263"/>
                  </a:moveTo>
                  <a:cubicBezTo>
                    <a:pt x="413" y="562"/>
                    <a:pt x="813" y="750"/>
                    <a:pt x="1225" y="800"/>
                  </a:cubicBezTo>
                  <a:cubicBezTo>
                    <a:pt x="1700" y="862"/>
                    <a:pt x="2400" y="900"/>
                    <a:pt x="2812" y="637"/>
                  </a:cubicBezTo>
                  <a:cubicBezTo>
                    <a:pt x="2912" y="575"/>
                    <a:pt x="2850" y="413"/>
                    <a:pt x="2725" y="438"/>
                  </a:cubicBezTo>
                  <a:cubicBezTo>
                    <a:pt x="1937" y="637"/>
                    <a:pt x="900" y="687"/>
                    <a:pt x="263" y="100"/>
                  </a:cubicBezTo>
                  <a:cubicBezTo>
                    <a:pt x="163" y="0"/>
                    <a:pt x="0" y="163"/>
                    <a:pt x="113"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5" name="Google Shape;255;p15"/>
            <p:cNvSpPr/>
            <p:nvPr/>
          </p:nvSpPr>
          <p:spPr>
            <a:xfrm>
              <a:off x="8648318" y="4278212"/>
              <a:ext cx="87921" cy="29193"/>
            </a:xfrm>
            <a:custGeom>
              <a:rect b="b" l="l" r="r" t="t"/>
              <a:pathLst>
                <a:path extrusionOk="0" h="938" w="2825">
                  <a:moveTo>
                    <a:pt x="2762" y="738"/>
                  </a:moveTo>
                  <a:cubicBezTo>
                    <a:pt x="2250" y="51"/>
                    <a:pt x="813" y="1"/>
                    <a:pt x="113" y="376"/>
                  </a:cubicBezTo>
                  <a:cubicBezTo>
                    <a:pt x="0" y="426"/>
                    <a:pt x="88" y="563"/>
                    <a:pt x="188" y="551"/>
                  </a:cubicBezTo>
                  <a:cubicBezTo>
                    <a:pt x="900" y="438"/>
                    <a:pt x="2062" y="176"/>
                    <a:pt x="2612" y="850"/>
                  </a:cubicBezTo>
                  <a:cubicBezTo>
                    <a:pt x="2687" y="938"/>
                    <a:pt x="2825" y="825"/>
                    <a:pt x="2775" y="7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6" name="Google Shape;256;p15"/>
            <p:cNvSpPr/>
            <p:nvPr/>
          </p:nvSpPr>
          <p:spPr>
            <a:xfrm>
              <a:off x="8524232" y="4296886"/>
              <a:ext cx="22221" cy="69652"/>
            </a:xfrm>
            <a:custGeom>
              <a:rect b="b" l="l" r="r" t="t"/>
              <a:pathLst>
                <a:path extrusionOk="0" h="2238" w="714">
                  <a:moveTo>
                    <a:pt x="413" y="2087"/>
                  </a:moveTo>
                  <a:cubicBezTo>
                    <a:pt x="238" y="1450"/>
                    <a:pt x="326" y="775"/>
                    <a:pt x="663" y="213"/>
                  </a:cubicBezTo>
                  <a:cubicBezTo>
                    <a:pt x="713" y="101"/>
                    <a:pt x="551" y="1"/>
                    <a:pt x="476" y="101"/>
                  </a:cubicBezTo>
                  <a:cubicBezTo>
                    <a:pt x="88" y="713"/>
                    <a:pt x="1" y="1450"/>
                    <a:pt x="238" y="2137"/>
                  </a:cubicBezTo>
                  <a:cubicBezTo>
                    <a:pt x="276" y="2237"/>
                    <a:pt x="426" y="2200"/>
                    <a:pt x="413" y="20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7" name="Google Shape;257;p15"/>
            <p:cNvSpPr/>
            <p:nvPr/>
          </p:nvSpPr>
          <p:spPr>
            <a:xfrm>
              <a:off x="8533195" y="4296886"/>
              <a:ext cx="20261" cy="67691"/>
            </a:xfrm>
            <a:custGeom>
              <a:rect b="b" l="l" r="r" t="t"/>
              <a:pathLst>
                <a:path extrusionOk="0" h="2175" w="651">
                  <a:moveTo>
                    <a:pt x="188" y="188"/>
                  </a:moveTo>
                  <a:cubicBezTo>
                    <a:pt x="313" y="550"/>
                    <a:pt x="363" y="950"/>
                    <a:pt x="300" y="1338"/>
                  </a:cubicBezTo>
                  <a:cubicBezTo>
                    <a:pt x="250" y="1613"/>
                    <a:pt x="113" y="1788"/>
                    <a:pt x="13" y="2038"/>
                  </a:cubicBezTo>
                  <a:cubicBezTo>
                    <a:pt x="0" y="2075"/>
                    <a:pt x="25" y="2112"/>
                    <a:pt x="63" y="2125"/>
                  </a:cubicBezTo>
                  <a:cubicBezTo>
                    <a:pt x="363" y="2175"/>
                    <a:pt x="463" y="1850"/>
                    <a:pt x="538" y="1613"/>
                  </a:cubicBezTo>
                  <a:cubicBezTo>
                    <a:pt x="650" y="1113"/>
                    <a:pt x="600" y="600"/>
                    <a:pt x="400" y="126"/>
                  </a:cubicBezTo>
                  <a:cubicBezTo>
                    <a:pt x="350" y="1"/>
                    <a:pt x="150" y="51"/>
                    <a:pt x="188"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8" name="Google Shape;258;p15"/>
            <p:cNvSpPr/>
            <p:nvPr/>
          </p:nvSpPr>
          <p:spPr>
            <a:xfrm>
              <a:off x="8110801" y="4257205"/>
              <a:ext cx="103109" cy="33488"/>
            </a:xfrm>
            <a:custGeom>
              <a:rect b="b" l="l" r="r" t="t"/>
              <a:pathLst>
                <a:path extrusionOk="0" h="1076" w="3313">
                  <a:moveTo>
                    <a:pt x="126" y="926"/>
                  </a:moveTo>
                  <a:cubicBezTo>
                    <a:pt x="1138" y="1076"/>
                    <a:pt x="2500" y="926"/>
                    <a:pt x="3263" y="163"/>
                  </a:cubicBezTo>
                  <a:cubicBezTo>
                    <a:pt x="3313" y="113"/>
                    <a:pt x="3263" y="1"/>
                    <a:pt x="3175" y="26"/>
                  </a:cubicBezTo>
                  <a:cubicBezTo>
                    <a:pt x="2713" y="188"/>
                    <a:pt x="2300" y="476"/>
                    <a:pt x="1813" y="601"/>
                  </a:cubicBezTo>
                  <a:cubicBezTo>
                    <a:pt x="1276" y="738"/>
                    <a:pt x="713" y="776"/>
                    <a:pt x="151" y="713"/>
                  </a:cubicBezTo>
                  <a:cubicBezTo>
                    <a:pt x="38" y="701"/>
                    <a:pt x="1" y="913"/>
                    <a:pt x="126" y="9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59" name="Google Shape;259;p15"/>
            <p:cNvSpPr/>
            <p:nvPr/>
          </p:nvSpPr>
          <p:spPr>
            <a:xfrm>
              <a:off x="8088268" y="4246312"/>
              <a:ext cx="125268" cy="38561"/>
            </a:xfrm>
            <a:custGeom>
              <a:rect b="b" l="l" r="r" t="t"/>
              <a:pathLst>
                <a:path extrusionOk="0" h="1239" w="4025">
                  <a:moveTo>
                    <a:pt x="3887" y="238"/>
                  </a:moveTo>
                  <a:cubicBezTo>
                    <a:pt x="3262" y="126"/>
                    <a:pt x="2612" y="1"/>
                    <a:pt x="1975" y="101"/>
                  </a:cubicBezTo>
                  <a:cubicBezTo>
                    <a:pt x="1300" y="201"/>
                    <a:pt x="712" y="551"/>
                    <a:pt x="138" y="926"/>
                  </a:cubicBezTo>
                  <a:cubicBezTo>
                    <a:pt x="0" y="1013"/>
                    <a:pt x="138" y="1238"/>
                    <a:pt x="275" y="1151"/>
                  </a:cubicBezTo>
                  <a:cubicBezTo>
                    <a:pt x="737" y="838"/>
                    <a:pt x="1225" y="526"/>
                    <a:pt x="1787" y="388"/>
                  </a:cubicBezTo>
                  <a:cubicBezTo>
                    <a:pt x="2450" y="226"/>
                    <a:pt x="3162" y="338"/>
                    <a:pt x="3837" y="451"/>
                  </a:cubicBezTo>
                  <a:cubicBezTo>
                    <a:pt x="3962" y="463"/>
                    <a:pt x="4024" y="263"/>
                    <a:pt x="3887"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0" name="Google Shape;260;p15"/>
            <p:cNvSpPr/>
            <p:nvPr/>
          </p:nvSpPr>
          <p:spPr>
            <a:xfrm>
              <a:off x="8714048" y="3417115"/>
              <a:ext cx="248544" cy="686127"/>
            </a:xfrm>
            <a:custGeom>
              <a:rect b="b" l="l" r="r" t="t"/>
              <a:pathLst>
                <a:path extrusionOk="0" h="22046" w="7986">
                  <a:moveTo>
                    <a:pt x="4499" y="88"/>
                  </a:moveTo>
                  <a:cubicBezTo>
                    <a:pt x="3187" y="1426"/>
                    <a:pt x="2700" y="2938"/>
                    <a:pt x="2912" y="4837"/>
                  </a:cubicBezTo>
                  <a:cubicBezTo>
                    <a:pt x="3087" y="6237"/>
                    <a:pt x="3699" y="7487"/>
                    <a:pt x="4237" y="8761"/>
                  </a:cubicBezTo>
                  <a:cubicBezTo>
                    <a:pt x="6111" y="13235"/>
                    <a:pt x="7986" y="21470"/>
                    <a:pt x="213" y="21808"/>
                  </a:cubicBezTo>
                  <a:cubicBezTo>
                    <a:pt x="125" y="21808"/>
                    <a:pt x="125" y="21933"/>
                    <a:pt x="213" y="21945"/>
                  </a:cubicBezTo>
                  <a:cubicBezTo>
                    <a:pt x="3250" y="22045"/>
                    <a:pt x="5586" y="20071"/>
                    <a:pt x="6274" y="17084"/>
                  </a:cubicBezTo>
                  <a:cubicBezTo>
                    <a:pt x="7598" y="11435"/>
                    <a:pt x="0" y="5012"/>
                    <a:pt x="4637" y="213"/>
                  </a:cubicBezTo>
                  <a:cubicBezTo>
                    <a:pt x="4712" y="138"/>
                    <a:pt x="4587" y="1"/>
                    <a:pt x="4499"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1" name="Google Shape;261;p15"/>
            <p:cNvSpPr/>
            <p:nvPr/>
          </p:nvSpPr>
          <p:spPr>
            <a:xfrm>
              <a:off x="8590741" y="3871784"/>
              <a:ext cx="150944" cy="225234"/>
            </a:xfrm>
            <a:custGeom>
              <a:rect b="b" l="l" r="r" t="t"/>
              <a:pathLst>
                <a:path extrusionOk="0" h="7237" w="4850">
                  <a:moveTo>
                    <a:pt x="3175" y="7036"/>
                  </a:moveTo>
                  <a:cubicBezTo>
                    <a:pt x="1438" y="6911"/>
                    <a:pt x="438" y="4949"/>
                    <a:pt x="626" y="3400"/>
                  </a:cubicBezTo>
                  <a:cubicBezTo>
                    <a:pt x="838" y="1775"/>
                    <a:pt x="3138" y="113"/>
                    <a:pt x="4650" y="1513"/>
                  </a:cubicBezTo>
                  <a:cubicBezTo>
                    <a:pt x="4737" y="1588"/>
                    <a:pt x="4850" y="1463"/>
                    <a:pt x="4775" y="1388"/>
                  </a:cubicBezTo>
                  <a:cubicBezTo>
                    <a:pt x="3525" y="1"/>
                    <a:pt x="988" y="1313"/>
                    <a:pt x="538" y="2825"/>
                  </a:cubicBezTo>
                  <a:cubicBezTo>
                    <a:pt x="1" y="4637"/>
                    <a:pt x="1163" y="7086"/>
                    <a:pt x="3175" y="7224"/>
                  </a:cubicBezTo>
                  <a:cubicBezTo>
                    <a:pt x="3300" y="7236"/>
                    <a:pt x="3300" y="7049"/>
                    <a:pt x="3175" y="70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2" name="Google Shape;262;p15"/>
            <p:cNvSpPr/>
            <p:nvPr/>
          </p:nvSpPr>
          <p:spPr>
            <a:xfrm>
              <a:off x="8672811" y="3937919"/>
              <a:ext cx="96106" cy="91407"/>
            </a:xfrm>
            <a:custGeom>
              <a:rect b="b" l="l" r="r" t="t"/>
              <a:pathLst>
                <a:path extrusionOk="0" h="2937" w="3088">
                  <a:moveTo>
                    <a:pt x="2463" y="163"/>
                  </a:moveTo>
                  <a:cubicBezTo>
                    <a:pt x="2837" y="900"/>
                    <a:pt x="2600" y="1800"/>
                    <a:pt x="1925" y="2274"/>
                  </a:cubicBezTo>
                  <a:cubicBezTo>
                    <a:pt x="1175" y="2749"/>
                    <a:pt x="338" y="2237"/>
                    <a:pt x="201" y="1425"/>
                  </a:cubicBezTo>
                  <a:cubicBezTo>
                    <a:pt x="188" y="1312"/>
                    <a:pt x="1" y="1337"/>
                    <a:pt x="13" y="1450"/>
                  </a:cubicBezTo>
                  <a:cubicBezTo>
                    <a:pt x="88" y="2324"/>
                    <a:pt x="1013" y="2937"/>
                    <a:pt x="1838" y="2549"/>
                  </a:cubicBezTo>
                  <a:cubicBezTo>
                    <a:pt x="2738" y="2137"/>
                    <a:pt x="3087" y="900"/>
                    <a:pt x="2588" y="75"/>
                  </a:cubicBezTo>
                  <a:cubicBezTo>
                    <a:pt x="2538" y="0"/>
                    <a:pt x="2425" y="75"/>
                    <a:pt x="2463" y="1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3" name="Google Shape;263;p15"/>
            <p:cNvSpPr/>
            <p:nvPr/>
          </p:nvSpPr>
          <p:spPr>
            <a:xfrm>
              <a:off x="8680218" y="3971344"/>
              <a:ext cx="405" cy="436"/>
            </a:xfrm>
            <a:custGeom>
              <a:rect b="b" l="l" r="r" t="t"/>
              <a:pathLst>
                <a:path extrusionOk="0" h="14" w="13">
                  <a:moveTo>
                    <a:pt x="0" y="1"/>
                  </a:moveTo>
                  <a:lnTo>
                    <a:pt x="0" y="13"/>
                  </a:lnTo>
                  <a:cubicBezTo>
                    <a:pt x="0" y="13"/>
                    <a:pt x="13"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4" name="Google Shape;264;p15"/>
            <p:cNvSpPr/>
            <p:nvPr/>
          </p:nvSpPr>
          <p:spPr>
            <a:xfrm>
              <a:off x="8772776" y="3954227"/>
              <a:ext cx="129532" cy="257134"/>
            </a:xfrm>
            <a:custGeom>
              <a:rect b="b" l="l" r="r" t="t"/>
              <a:pathLst>
                <a:path extrusionOk="0" h="8262" w="4162">
                  <a:moveTo>
                    <a:pt x="3987" y="101"/>
                  </a:moveTo>
                  <a:cubicBezTo>
                    <a:pt x="3712" y="1288"/>
                    <a:pt x="3175" y="2400"/>
                    <a:pt x="2450" y="3375"/>
                  </a:cubicBezTo>
                  <a:cubicBezTo>
                    <a:pt x="1925" y="4087"/>
                    <a:pt x="1225" y="4737"/>
                    <a:pt x="863" y="5562"/>
                  </a:cubicBezTo>
                  <a:cubicBezTo>
                    <a:pt x="450" y="6474"/>
                    <a:pt x="463" y="7436"/>
                    <a:pt x="1150" y="8199"/>
                  </a:cubicBezTo>
                  <a:cubicBezTo>
                    <a:pt x="1213" y="8261"/>
                    <a:pt x="1338" y="8174"/>
                    <a:pt x="1275" y="8086"/>
                  </a:cubicBezTo>
                  <a:cubicBezTo>
                    <a:pt x="0" y="6212"/>
                    <a:pt x="1762" y="4725"/>
                    <a:pt x="2775" y="3275"/>
                  </a:cubicBezTo>
                  <a:cubicBezTo>
                    <a:pt x="3437" y="2325"/>
                    <a:pt x="3899" y="1263"/>
                    <a:pt x="4137" y="138"/>
                  </a:cubicBezTo>
                  <a:cubicBezTo>
                    <a:pt x="4162" y="38"/>
                    <a:pt x="4012" y="1"/>
                    <a:pt x="3987"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5" name="Google Shape;265;p15"/>
            <p:cNvSpPr/>
            <p:nvPr/>
          </p:nvSpPr>
          <p:spPr>
            <a:xfrm>
              <a:off x="8794562" y="3776891"/>
              <a:ext cx="101926" cy="110485"/>
            </a:xfrm>
            <a:custGeom>
              <a:rect b="b" l="l" r="r" t="t"/>
              <a:pathLst>
                <a:path extrusionOk="0" h="3550" w="3275">
                  <a:moveTo>
                    <a:pt x="2774" y="163"/>
                  </a:moveTo>
                  <a:cubicBezTo>
                    <a:pt x="2987" y="1138"/>
                    <a:pt x="3099" y="2500"/>
                    <a:pt x="2087" y="3112"/>
                  </a:cubicBezTo>
                  <a:cubicBezTo>
                    <a:pt x="1612" y="3375"/>
                    <a:pt x="1025" y="3287"/>
                    <a:pt x="638" y="2900"/>
                  </a:cubicBezTo>
                  <a:cubicBezTo>
                    <a:pt x="338" y="2575"/>
                    <a:pt x="0" y="1250"/>
                    <a:pt x="800" y="1163"/>
                  </a:cubicBezTo>
                  <a:cubicBezTo>
                    <a:pt x="875" y="1163"/>
                    <a:pt x="875" y="1025"/>
                    <a:pt x="800" y="1038"/>
                  </a:cubicBezTo>
                  <a:cubicBezTo>
                    <a:pt x="250" y="1088"/>
                    <a:pt x="75" y="1762"/>
                    <a:pt x="138" y="2237"/>
                  </a:cubicBezTo>
                  <a:cubicBezTo>
                    <a:pt x="200" y="2850"/>
                    <a:pt x="675" y="3350"/>
                    <a:pt x="1300" y="3450"/>
                  </a:cubicBezTo>
                  <a:cubicBezTo>
                    <a:pt x="1937" y="3550"/>
                    <a:pt x="2450" y="3187"/>
                    <a:pt x="2774" y="2650"/>
                  </a:cubicBezTo>
                  <a:cubicBezTo>
                    <a:pt x="3274" y="1850"/>
                    <a:pt x="3149" y="988"/>
                    <a:pt x="2949" y="113"/>
                  </a:cubicBezTo>
                  <a:cubicBezTo>
                    <a:pt x="2924" y="0"/>
                    <a:pt x="2762" y="50"/>
                    <a:pt x="2787"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6" name="Google Shape;266;p15"/>
            <p:cNvSpPr/>
            <p:nvPr/>
          </p:nvSpPr>
          <p:spPr>
            <a:xfrm>
              <a:off x="8808941" y="3707675"/>
              <a:ext cx="54495" cy="41642"/>
            </a:xfrm>
            <a:custGeom>
              <a:rect b="b" l="l" r="r" t="t"/>
              <a:pathLst>
                <a:path extrusionOk="0" h="1338" w="1751">
                  <a:moveTo>
                    <a:pt x="1400" y="150"/>
                  </a:moveTo>
                  <a:cubicBezTo>
                    <a:pt x="1488" y="462"/>
                    <a:pt x="1450" y="787"/>
                    <a:pt x="1138" y="962"/>
                  </a:cubicBezTo>
                  <a:cubicBezTo>
                    <a:pt x="938" y="1137"/>
                    <a:pt x="713" y="1087"/>
                    <a:pt x="488" y="800"/>
                  </a:cubicBezTo>
                  <a:cubicBezTo>
                    <a:pt x="438" y="675"/>
                    <a:pt x="463" y="537"/>
                    <a:pt x="525" y="425"/>
                  </a:cubicBezTo>
                  <a:cubicBezTo>
                    <a:pt x="638" y="350"/>
                    <a:pt x="538" y="175"/>
                    <a:pt x="425" y="250"/>
                  </a:cubicBezTo>
                  <a:cubicBezTo>
                    <a:pt x="1" y="512"/>
                    <a:pt x="338" y="1212"/>
                    <a:pt x="763" y="1262"/>
                  </a:cubicBezTo>
                  <a:cubicBezTo>
                    <a:pt x="1425" y="1337"/>
                    <a:pt x="1750" y="637"/>
                    <a:pt x="1550" y="100"/>
                  </a:cubicBezTo>
                  <a:cubicBezTo>
                    <a:pt x="1513" y="0"/>
                    <a:pt x="1375" y="38"/>
                    <a:pt x="1388" y="1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7" name="Google Shape;267;p15"/>
            <p:cNvSpPr/>
            <p:nvPr/>
          </p:nvSpPr>
          <p:spPr>
            <a:xfrm>
              <a:off x="8798826" y="4195769"/>
              <a:ext cx="39712" cy="39712"/>
            </a:xfrm>
            <a:custGeom>
              <a:rect b="b" l="l" r="r" t="t"/>
              <a:pathLst>
                <a:path extrusionOk="0" h="1276" w="1276">
                  <a:moveTo>
                    <a:pt x="451" y="463"/>
                  </a:moveTo>
                  <a:lnTo>
                    <a:pt x="451" y="463"/>
                  </a:lnTo>
                  <a:cubicBezTo>
                    <a:pt x="463" y="375"/>
                    <a:pt x="351" y="325"/>
                    <a:pt x="288" y="388"/>
                  </a:cubicBezTo>
                  <a:cubicBezTo>
                    <a:pt x="1" y="800"/>
                    <a:pt x="626" y="1275"/>
                    <a:pt x="950" y="863"/>
                  </a:cubicBezTo>
                  <a:cubicBezTo>
                    <a:pt x="1275" y="438"/>
                    <a:pt x="713" y="0"/>
                    <a:pt x="351" y="325"/>
                  </a:cubicBezTo>
                  <a:cubicBezTo>
                    <a:pt x="276" y="388"/>
                    <a:pt x="376" y="488"/>
                    <a:pt x="451"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8" name="Google Shape;268;p15"/>
            <p:cNvSpPr/>
            <p:nvPr/>
          </p:nvSpPr>
          <p:spPr>
            <a:xfrm>
              <a:off x="8719090" y="4044482"/>
              <a:ext cx="140456" cy="96480"/>
            </a:xfrm>
            <a:custGeom>
              <a:rect b="b" l="l" r="r" t="t"/>
              <a:pathLst>
                <a:path extrusionOk="0" h="3100" w="4513">
                  <a:moveTo>
                    <a:pt x="4375" y="50"/>
                  </a:moveTo>
                  <a:cubicBezTo>
                    <a:pt x="3175" y="1412"/>
                    <a:pt x="1700" y="2175"/>
                    <a:pt x="88" y="2924"/>
                  </a:cubicBezTo>
                  <a:cubicBezTo>
                    <a:pt x="1" y="2962"/>
                    <a:pt x="63" y="3099"/>
                    <a:pt x="151" y="3074"/>
                  </a:cubicBezTo>
                  <a:cubicBezTo>
                    <a:pt x="1850" y="2562"/>
                    <a:pt x="3362" y="1550"/>
                    <a:pt x="4462" y="150"/>
                  </a:cubicBezTo>
                  <a:cubicBezTo>
                    <a:pt x="4512" y="88"/>
                    <a:pt x="4425" y="0"/>
                    <a:pt x="4375"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69" name="Google Shape;269;p15"/>
            <p:cNvSpPr/>
            <p:nvPr/>
          </p:nvSpPr>
          <p:spPr>
            <a:xfrm>
              <a:off x="8693445" y="4123036"/>
              <a:ext cx="40459" cy="38530"/>
            </a:xfrm>
            <a:custGeom>
              <a:rect b="b" l="l" r="r" t="t"/>
              <a:pathLst>
                <a:path extrusionOk="0" h="1238" w="1300">
                  <a:moveTo>
                    <a:pt x="912" y="388"/>
                  </a:moveTo>
                  <a:cubicBezTo>
                    <a:pt x="550" y="1"/>
                    <a:pt x="0" y="538"/>
                    <a:pt x="375" y="888"/>
                  </a:cubicBezTo>
                  <a:cubicBezTo>
                    <a:pt x="750" y="1238"/>
                    <a:pt x="1300" y="600"/>
                    <a:pt x="837" y="350"/>
                  </a:cubicBezTo>
                  <a:cubicBezTo>
                    <a:pt x="750" y="313"/>
                    <a:pt x="662" y="425"/>
                    <a:pt x="725" y="500"/>
                  </a:cubicBezTo>
                  <a:lnTo>
                    <a:pt x="800" y="500"/>
                  </a:lnTo>
                  <a:cubicBezTo>
                    <a:pt x="875" y="563"/>
                    <a:pt x="962" y="463"/>
                    <a:pt x="912" y="3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0" name="Google Shape;270;p15"/>
            <p:cNvSpPr/>
            <p:nvPr/>
          </p:nvSpPr>
          <p:spPr>
            <a:xfrm>
              <a:off x="8700448" y="4093469"/>
              <a:ext cx="12076" cy="7438"/>
            </a:xfrm>
            <a:custGeom>
              <a:rect b="b" l="l" r="r" t="t"/>
              <a:pathLst>
                <a:path extrusionOk="0" h="239" w="388">
                  <a:moveTo>
                    <a:pt x="262" y="26"/>
                  </a:moveTo>
                  <a:cubicBezTo>
                    <a:pt x="212" y="26"/>
                    <a:pt x="150" y="26"/>
                    <a:pt x="100" y="13"/>
                  </a:cubicBezTo>
                  <a:cubicBezTo>
                    <a:pt x="13" y="1"/>
                    <a:pt x="0" y="126"/>
                    <a:pt x="50" y="176"/>
                  </a:cubicBezTo>
                  <a:cubicBezTo>
                    <a:pt x="112" y="213"/>
                    <a:pt x="187" y="238"/>
                    <a:pt x="262" y="226"/>
                  </a:cubicBezTo>
                  <a:cubicBezTo>
                    <a:pt x="387" y="226"/>
                    <a:pt x="387" y="38"/>
                    <a:pt x="262"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1" name="Google Shape;271;p15"/>
            <p:cNvSpPr/>
            <p:nvPr/>
          </p:nvSpPr>
          <p:spPr>
            <a:xfrm>
              <a:off x="8740876" y="3923914"/>
              <a:ext cx="8590" cy="12480"/>
            </a:xfrm>
            <a:custGeom>
              <a:rect b="b" l="l" r="r" t="t"/>
              <a:pathLst>
                <a:path extrusionOk="0" h="401" w="276">
                  <a:moveTo>
                    <a:pt x="238" y="250"/>
                  </a:moveTo>
                  <a:cubicBezTo>
                    <a:pt x="226" y="163"/>
                    <a:pt x="176" y="88"/>
                    <a:pt x="101" y="38"/>
                  </a:cubicBezTo>
                  <a:cubicBezTo>
                    <a:pt x="63" y="0"/>
                    <a:pt x="1" y="38"/>
                    <a:pt x="13" y="100"/>
                  </a:cubicBezTo>
                  <a:cubicBezTo>
                    <a:pt x="26" y="175"/>
                    <a:pt x="51" y="250"/>
                    <a:pt x="88" y="313"/>
                  </a:cubicBezTo>
                  <a:cubicBezTo>
                    <a:pt x="138" y="400"/>
                    <a:pt x="276" y="338"/>
                    <a:pt x="251" y="2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2" name="Google Shape;272;p15"/>
            <p:cNvSpPr/>
            <p:nvPr/>
          </p:nvSpPr>
          <p:spPr>
            <a:xfrm>
              <a:off x="8876632" y="3916911"/>
              <a:ext cx="34235" cy="195263"/>
            </a:xfrm>
            <a:custGeom>
              <a:rect b="b" l="l" r="r" t="t"/>
              <a:pathLst>
                <a:path extrusionOk="0" h="6274" w="1100">
                  <a:moveTo>
                    <a:pt x="925" y="100"/>
                  </a:moveTo>
                  <a:cubicBezTo>
                    <a:pt x="850" y="1375"/>
                    <a:pt x="612" y="2600"/>
                    <a:pt x="337" y="3837"/>
                  </a:cubicBezTo>
                  <a:cubicBezTo>
                    <a:pt x="150" y="4649"/>
                    <a:pt x="0" y="5361"/>
                    <a:pt x="312" y="6161"/>
                  </a:cubicBezTo>
                  <a:cubicBezTo>
                    <a:pt x="362" y="6274"/>
                    <a:pt x="525" y="6236"/>
                    <a:pt x="487" y="6111"/>
                  </a:cubicBezTo>
                  <a:cubicBezTo>
                    <a:pt x="175" y="4936"/>
                    <a:pt x="625" y="3812"/>
                    <a:pt x="850" y="2650"/>
                  </a:cubicBezTo>
                  <a:cubicBezTo>
                    <a:pt x="1025" y="1812"/>
                    <a:pt x="1100" y="963"/>
                    <a:pt x="1100" y="100"/>
                  </a:cubicBezTo>
                  <a:cubicBezTo>
                    <a:pt x="1087" y="0"/>
                    <a:pt x="937" y="0"/>
                    <a:pt x="925" y="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3" name="Google Shape;273;p15"/>
            <p:cNvSpPr/>
            <p:nvPr/>
          </p:nvSpPr>
          <p:spPr>
            <a:xfrm>
              <a:off x="8872337" y="4097359"/>
              <a:ext cx="38934" cy="41268"/>
            </a:xfrm>
            <a:custGeom>
              <a:rect b="b" l="l" r="r" t="t"/>
              <a:pathLst>
                <a:path extrusionOk="0" h="1326" w="1251">
                  <a:moveTo>
                    <a:pt x="438" y="351"/>
                  </a:moveTo>
                  <a:cubicBezTo>
                    <a:pt x="1" y="776"/>
                    <a:pt x="725" y="1325"/>
                    <a:pt x="1013" y="851"/>
                  </a:cubicBezTo>
                  <a:cubicBezTo>
                    <a:pt x="1250" y="476"/>
                    <a:pt x="588" y="1"/>
                    <a:pt x="438" y="476"/>
                  </a:cubicBezTo>
                  <a:cubicBezTo>
                    <a:pt x="413" y="563"/>
                    <a:pt x="525" y="626"/>
                    <a:pt x="588" y="563"/>
                  </a:cubicBezTo>
                  <a:lnTo>
                    <a:pt x="563" y="451"/>
                  </a:lnTo>
                  <a:cubicBezTo>
                    <a:pt x="613" y="363"/>
                    <a:pt x="500" y="276"/>
                    <a:pt x="438" y="3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4" name="Google Shape;274;p15"/>
            <p:cNvSpPr/>
            <p:nvPr/>
          </p:nvSpPr>
          <p:spPr>
            <a:xfrm>
              <a:off x="8811275" y="4103210"/>
              <a:ext cx="28041" cy="90629"/>
            </a:xfrm>
            <a:custGeom>
              <a:rect b="b" l="l" r="r" t="t"/>
              <a:pathLst>
                <a:path extrusionOk="0" h="2912" w="901">
                  <a:moveTo>
                    <a:pt x="113" y="263"/>
                  </a:moveTo>
                  <a:cubicBezTo>
                    <a:pt x="688" y="900"/>
                    <a:pt x="650" y="1937"/>
                    <a:pt x="450" y="2724"/>
                  </a:cubicBezTo>
                  <a:cubicBezTo>
                    <a:pt x="425" y="2837"/>
                    <a:pt x="588" y="2912"/>
                    <a:pt x="650" y="2812"/>
                  </a:cubicBezTo>
                  <a:cubicBezTo>
                    <a:pt x="900" y="2387"/>
                    <a:pt x="875" y="1687"/>
                    <a:pt x="800" y="1225"/>
                  </a:cubicBezTo>
                  <a:cubicBezTo>
                    <a:pt x="750" y="800"/>
                    <a:pt x="563" y="413"/>
                    <a:pt x="263" y="100"/>
                  </a:cubicBezTo>
                  <a:cubicBezTo>
                    <a:pt x="163" y="0"/>
                    <a:pt x="1" y="163"/>
                    <a:pt x="113"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5" name="Google Shape;275;p15"/>
            <p:cNvSpPr/>
            <p:nvPr/>
          </p:nvSpPr>
          <p:spPr>
            <a:xfrm>
              <a:off x="8803121" y="4105140"/>
              <a:ext cx="29193" cy="87921"/>
            </a:xfrm>
            <a:custGeom>
              <a:rect b="b" l="l" r="r" t="t"/>
              <a:pathLst>
                <a:path extrusionOk="0" h="2825" w="938">
                  <a:moveTo>
                    <a:pt x="862" y="2612"/>
                  </a:moveTo>
                  <a:cubicBezTo>
                    <a:pt x="188" y="2063"/>
                    <a:pt x="450" y="888"/>
                    <a:pt x="550" y="176"/>
                  </a:cubicBezTo>
                  <a:cubicBezTo>
                    <a:pt x="562" y="76"/>
                    <a:pt x="425" y="1"/>
                    <a:pt x="375" y="101"/>
                  </a:cubicBezTo>
                  <a:cubicBezTo>
                    <a:pt x="0" y="800"/>
                    <a:pt x="63" y="2238"/>
                    <a:pt x="737" y="2750"/>
                  </a:cubicBezTo>
                  <a:cubicBezTo>
                    <a:pt x="825" y="2825"/>
                    <a:pt x="937" y="2675"/>
                    <a:pt x="850" y="26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6" name="Google Shape;276;p15"/>
            <p:cNvSpPr/>
            <p:nvPr/>
          </p:nvSpPr>
          <p:spPr>
            <a:xfrm>
              <a:off x="8821763" y="3980681"/>
              <a:ext cx="70430" cy="22221"/>
            </a:xfrm>
            <a:custGeom>
              <a:rect b="b" l="l" r="r" t="t"/>
              <a:pathLst>
                <a:path extrusionOk="0" h="714" w="2263">
                  <a:moveTo>
                    <a:pt x="2150" y="238"/>
                  </a:moveTo>
                  <a:cubicBezTo>
                    <a:pt x="1463" y="1"/>
                    <a:pt x="726" y="88"/>
                    <a:pt x="113" y="476"/>
                  </a:cubicBezTo>
                  <a:cubicBezTo>
                    <a:pt x="1" y="551"/>
                    <a:pt x="101" y="713"/>
                    <a:pt x="226" y="663"/>
                  </a:cubicBezTo>
                  <a:cubicBezTo>
                    <a:pt x="788" y="326"/>
                    <a:pt x="1463" y="238"/>
                    <a:pt x="2100" y="413"/>
                  </a:cubicBezTo>
                  <a:cubicBezTo>
                    <a:pt x="2213" y="438"/>
                    <a:pt x="2263" y="263"/>
                    <a:pt x="2150"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7" name="Google Shape;277;p15"/>
            <p:cNvSpPr/>
            <p:nvPr/>
          </p:nvSpPr>
          <p:spPr>
            <a:xfrm>
              <a:off x="8822168" y="3989644"/>
              <a:ext cx="70026" cy="26454"/>
            </a:xfrm>
            <a:custGeom>
              <a:rect b="b" l="l" r="r" t="t"/>
              <a:pathLst>
                <a:path extrusionOk="0" h="850" w="2250">
                  <a:moveTo>
                    <a:pt x="125" y="400"/>
                  </a:moveTo>
                  <a:cubicBezTo>
                    <a:pt x="475" y="538"/>
                    <a:pt x="2250" y="850"/>
                    <a:pt x="2125" y="63"/>
                  </a:cubicBezTo>
                  <a:cubicBezTo>
                    <a:pt x="2112" y="25"/>
                    <a:pt x="2075" y="0"/>
                    <a:pt x="2037" y="13"/>
                  </a:cubicBezTo>
                  <a:cubicBezTo>
                    <a:pt x="1788" y="113"/>
                    <a:pt x="1613" y="250"/>
                    <a:pt x="1338" y="300"/>
                  </a:cubicBezTo>
                  <a:cubicBezTo>
                    <a:pt x="950" y="363"/>
                    <a:pt x="550" y="313"/>
                    <a:pt x="188" y="188"/>
                  </a:cubicBezTo>
                  <a:cubicBezTo>
                    <a:pt x="50" y="138"/>
                    <a:pt x="0" y="338"/>
                    <a:pt x="125" y="4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8" name="Google Shape;278;p15"/>
            <p:cNvSpPr/>
            <p:nvPr/>
          </p:nvSpPr>
          <p:spPr>
            <a:xfrm>
              <a:off x="8782487" y="3567250"/>
              <a:ext cx="33114" cy="103109"/>
            </a:xfrm>
            <a:custGeom>
              <a:rect b="b" l="l" r="r" t="t"/>
              <a:pathLst>
                <a:path extrusionOk="0" h="3313" w="1064">
                  <a:moveTo>
                    <a:pt x="713" y="151"/>
                  </a:moveTo>
                  <a:cubicBezTo>
                    <a:pt x="776" y="713"/>
                    <a:pt x="738" y="1275"/>
                    <a:pt x="601" y="1813"/>
                  </a:cubicBezTo>
                  <a:cubicBezTo>
                    <a:pt x="463" y="2300"/>
                    <a:pt x="188" y="2713"/>
                    <a:pt x="26" y="3175"/>
                  </a:cubicBezTo>
                  <a:cubicBezTo>
                    <a:pt x="1" y="3262"/>
                    <a:pt x="101" y="3312"/>
                    <a:pt x="163" y="3262"/>
                  </a:cubicBezTo>
                  <a:cubicBezTo>
                    <a:pt x="938" y="2500"/>
                    <a:pt x="1063" y="1138"/>
                    <a:pt x="926" y="126"/>
                  </a:cubicBezTo>
                  <a:cubicBezTo>
                    <a:pt x="913" y="1"/>
                    <a:pt x="701" y="26"/>
                    <a:pt x="713" y="1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79" name="Google Shape;279;p15"/>
            <p:cNvSpPr/>
            <p:nvPr/>
          </p:nvSpPr>
          <p:spPr>
            <a:xfrm>
              <a:off x="8771594" y="3545091"/>
              <a:ext cx="38561" cy="125268"/>
            </a:xfrm>
            <a:custGeom>
              <a:rect b="b" l="l" r="r" t="t"/>
              <a:pathLst>
                <a:path extrusionOk="0" h="4025" w="1239">
                  <a:moveTo>
                    <a:pt x="438" y="3824"/>
                  </a:moveTo>
                  <a:cubicBezTo>
                    <a:pt x="338" y="3150"/>
                    <a:pt x="226" y="2450"/>
                    <a:pt x="388" y="1775"/>
                  </a:cubicBezTo>
                  <a:cubicBezTo>
                    <a:pt x="513" y="1225"/>
                    <a:pt x="838" y="738"/>
                    <a:pt x="1138" y="263"/>
                  </a:cubicBezTo>
                  <a:cubicBezTo>
                    <a:pt x="1238" y="125"/>
                    <a:pt x="1013" y="0"/>
                    <a:pt x="913" y="138"/>
                  </a:cubicBezTo>
                  <a:cubicBezTo>
                    <a:pt x="551" y="700"/>
                    <a:pt x="201" y="1288"/>
                    <a:pt x="88" y="1975"/>
                  </a:cubicBezTo>
                  <a:cubicBezTo>
                    <a:pt x="1" y="2612"/>
                    <a:pt x="126" y="3262"/>
                    <a:pt x="238" y="3887"/>
                  </a:cubicBezTo>
                  <a:cubicBezTo>
                    <a:pt x="263" y="4024"/>
                    <a:pt x="463" y="3962"/>
                    <a:pt x="438" y="38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0" name="Google Shape;280;p15"/>
            <p:cNvSpPr/>
            <p:nvPr/>
          </p:nvSpPr>
          <p:spPr>
            <a:xfrm>
              <a:off x="8576767" y="4049151"/>
              <a:ext cx="10519" cy="10146"/>
            </a:xfrm>
            <a:custGeom>
              <a:rect b="b" l="l" r="r" t="t"/>
              <a:pathLst>
                <a:path extrusionOk="0" h="326" w="338">
                  <a:moveTo>
                    <a:pt x="88" y="313"/>
                  </a:moveTo>
                  <a:cubicBezTo>
                    <a:pt x="175" y="325"/>
                    <a:pt x="262" y="288"/>
                    <a:pt x="312" y="213"/>
                  </a:cubicBezTo>
                  <a:cubicBezTo>
                    <a:pt x="325" y="200"/>
                    <a:pt x="337" y="163"/>
                    <a:pt x="325" y="138"/>
                  </a:cubicBezTo>
                  <a:lnTo>
                    <a:pt x="300" y="50"/>
                  </a:lnTo>
                  <a:cubicBezTo>
                    <a:pt x="287" y="13"/>
                    <a:pt x="225" y="0"/>
                    <a:pt x="212" y="38"/>
                  </a:cubicBezTo>
                  <a:lnTo>
                    <a:pt x="75" y="175"/>
                  </a:lnTo>
                  <a:cubicBezTo>
                    <a:pt x="0" y="200"/>
                    <a:pt x="13" y="325"/>
                    <a:pt x="88" y="3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1" name="Google Shape;281;p15"/>
            <p:cNvSpPr/>
            <p:nvPr/>
          </p:nvSpPr>
          <p:spPr>
            <a:xfrm>
              <a:off x="8506368" y="4040592"/>
              <a:ext cx="73138" cy="18705"/>
            </a:xfrm>
            <a:custGeom>
              <a:rect b="b" l="l" r="r" t="t"/>
              <a:pathLst>
                <a:path extrusionOk="0" h="601" w="2350">
                  <a:moveTo>
                    <a:pt x="2300" y="475"/>
                  </a:moveTo>
                  <a:cubicBezTo>
                    <a:pt x="1625" y="138"/>
                    <a:pt x="825" y="0"/>
                    <a:pt x="88" y="225"/>
                  </a:cubicBezTo>
                  <a:cubicBezTo>
                    <a:pt x="0" y="250"/>
                    <a:pt x="0" y="413"/>
                    <a:pt x="113" y="400"/>
                  </a:cubicBezTo>
                  <a:cubicBezTo>
                    <a:pt x="862" y="313"/>
                    <a:pt x="1537" y="313"/>
                    <a:pt x="2250" y="588"/>
                  </a:cubicBezTo>
                  <a:cubicBezTo>
                    <a:pt x="2312" y="600"/>
                    <a:pt x="2350" y="500"/>
                    <a:pt x="2300" y="4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2" name="Google Shape;282;p15"/>
            <p:cNvSpPr/>
            <p:nvPr/>
          </p:nvSpPr>
          <p:spPr>
            <a:xfrm>
              <a:off x="8505963" y="4031629"/>
              <a:ext cx="31527" cy="21039"/>
            </a:xfrm>
            <a:custGeom>
              <a:rect b="b" l="l" r="r" t="t"/>
              <a:pathLst>
                <a:path extrusionOk="0" h="676" w="1013">
                  <a:moveTo>
                    <a:pt x="201" y="613"/>
                  </a:moveTo>
                  <a:cubicBezTo>
                    <a:pt x="413" y="351"/>
                    <a:pt x="650" y="276"/>
                    <a:pt x="938" y="163"/>
                  </a:cubicBezTo>
                  <a:cubicBezTo>
                    <a:pt x="1013" y="126"/>
                    <a:pt x="1013" y="1"/>
                    <a:pt x="925" y="1"/>
                  </a:cubicBezTo>
                  <a:cubicBezTo>
                    <a:pt x="575" y="26"/>
                    <a:pt x="251" y="201"/>
                    <a:pt x="63" y="501"/>
                  </a:cubicBezTo>
                  <a:cubicBezTo>
                    <a:pt x="1" y="576"/>
                    <a:pt x="138" y="676"/>
                    <a:pt x="201" y="6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3" name="Google Shape;283;p15"/>
            <p:cNvSpPr/>
            <p:nvPr/>
          </p:nvSpPr>
          <p:spPr>
            <a:xfrm>
              <a:off x="8554981" y="3984198"/>
              <a:ext cx="33083" cy="68874"/>
            </a:xfrm>
            <a:custGeom>
              <a:rect b="b" l="l" r="r" t="t"/>
              <a:pathLst>
                <a:path extrusionOk="0" h="2213" w="1063">
                  <a:moveTo>
                    <a:pt x="1012" y="2075"/>
                  </a:moveTo>
                  <a:cubicBezTo>
                    <a:pt x="838" y="1775"/>
                    <a:pt x="700" y="1462"/>
                    <a:pt x="575" y="1125"/>
                  </a:cubicBezTo>
                  <a:cubicBezTo>
                    <a:pt x="463" y="775"/>
                    <a:pt x="525" y="475"/>
                    <a:pt x="575" y="125"/>
                  </a:cubicBezTo>
                  <a:cubicBezTo>
                    <a:pt x="588" y="25"/>
                    <a:pt x="450" y="0"/>
                    <a:pt x="413" y="75"/>
                  </a:cubicBezTo>
                  <a:cubicBezTo>
                    <a:pt x="0" y="775"/>
                    <a:pt x="463" y="1612"/>
                    <a:pt x="925" y="2162"/>
                  </a:cubicBezTo>
                  <a:cubicBezTo>
                    <a:pt x="975" y="2212"/>
                    <a:pt x="1062" y="2137"/>
                    <a:pt x="1025" y="20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4" name="Google Shape;284;p15"/>
            <p:cNvSpPr/>
            <p:nvPr/>
          </p:nvSpPr>
          <p:spPr>
            <a:xfrm>
              <a:off x="8553799" y="3982642"/>
              <a:ext cx="21039" cy="43198"/>
            </a:xfrm>
            <a:custGeom>
              <a:rect b="b" l="l" r="r" t="t"/>
              <a:pathLst>
                <a:path extrusionOk="0" h="1388" w="676">
                  <a:moveTo>
                    <a:pt x="376" y="138"/>
                  </a:moveTo>
                  <a:cubicBezTo>
                    <a:pt x="113" y="450"/>
                    <a:pt x="1" y="875"/>
                    <a:pt x="51" y="1287"/>
                  </a:cubicBezTo>
                  <a:cubicBezTo>
                    <a:pt x="63" y="1387"/>
                    <a:pt x="201" y="1350"/>
                    <a:pt x="226" y="1262"/>
                  </a:cubicBezTo>
                  <a:cubicBezTo>
                    <a:pt x="238" y="875"/>
                    <a:pt x="301" y="575"/>
                    <a:pt x="576" y="288"/>
                  </a:cubicBezTo>
                  <a:cubicBezTo>
                    <a:pt x="676" y="150"/>
                    <a:pt x="476" y="0"/>
                    <a:pt x="376" y="1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5" name="Google Shape;285;p15"/>
            <p:cNvSpPr/>
            <p:nvPr/>
          </p:nvSpPr>
          <p:spPr>
            <a:xfrm>
              <a:off x="8532791" y="4013733"/>
              <a:ext cx="28446" cy="14036"/>
            </a:xfrm>
            <a:custGeom>
              <a:rect b="b" l="l" r="r" t="t"/>
              <a:pathLst>
                <a:path extrusionOk="0" h="451" w="914">
                  <a:moveTo>
                    <a:pt x="788" y="238"/>
                  </a:moveTo>
                  <a:cubicBezTo>
                    <a:pt x="576" y="176"/>
                    <a:pt x="363" y="76"/>
                    <a:pt x="138" y="26"/>
                  </a:cubicBezTo>
                  <a:cubicBezTo>
                    <a:pt x="51" y="1"/>
                    <a:pt x="1" y="113"/>
                    <a:pt x="88" y="163"/>
                  </a:cubicBezTo>
                  <a:cubicBezTo>
                    <a:pt x="288" y="288"/>
                    <a:pt x="513" y="376"/>
                    <a:pt x="738" y="426"/>
                  </a:cubicBezTo>
                  <a:cubicBezTo>
                    <a:pt x="863" y="451"/>
                    <a:pt x="913" y="276"/>
                    <a:pt x="788"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6" name="Google Shape;286;p15"/>
            <p:cNvSpPr/>
            <p:nvPr/>
          </p:nvSpPr>
          <p:spPr>
            <a:xfrm>
              <a:off x="8531639" y="4013733"/>
              <a:ext cx="20261" cy="24556"/>
            </a:xfrm>
            <a:custGeom>
              <a:rect b="b" l="l" r="r" t="t"/>
              <a:pathLst>
                <a:path extrusionOk="0" h="789" w="651">
                  <a:moveTo>
                    <a:pt x="63" y="226"/>
                  </a:moveTo>
                  <a:cubicBezTo>
                    <a:pt x="150" y="413"/>
                    <a:pt x="275" y="588"/>
                    <a:pt x="438" y="726"/>
                  </a:cubicBezTo>
                  <a:cubicBezTo>
                    <a:pt x="513" y="788"/>
                    <a:pt x="650" y="701"/>
                    <a:pt x="588" y="613"/>
                  </a:cubicBezTo>
                  <a:cubicBezTo>
                    <a:pt x="488" y="438"/>
                    <a:pt x="363" y="288"/>
                    <a:pt x="250" y="126"/>
                  </a:cubicBezTo>
                  <a:cubicBezTo>
                    <a:pt x="175" y="1"/>
                    <a:pt x="0" y="101"/>
                    <a:pt x="75" y="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7" name="Google Shape;287;p15"/>
            <p:cNvSpPr/>
            <p:nvPr/>
          </p:nvSpPr>
          <p:spPr>
            <a:xfrm>
              <a:off x="8528122" y="4029295"/>
              <a:ext cx="21817" cy="8590"/>
            </a:xfrm>
            <a:custGeom>
              <a:rect b="b" l="l" r="r" t="t"/>
              <a:pathLst>
                <a:path extrusionOk="0" h="276" w="701">
                  <a:moveTo>
                    <a:pt x="576" y="51"/>
                  </a:moveTo>
                  <a:cubicBezTo>
                    <a:pt x="413" y="1"/>
                    <a:pt x="226" y="26"/>
                    <a:pt x="88" y="113"/>
                  </a:cubicBezTo>
                  <a:cubicBezTo>
                    <a:pt x="1" y="163"/>
                    <a:pt x="63" y="276"/>
                    <a:pt x="138" y="251"/>
                  </a:cubicBezTo>
                  <a:lnTo>
                    <a:pt x="526" y="238"/>
                  </a:lnTo>
                  <a:cubicBezTo>
                    <a:pt x="638" y="263"/>
                    <a:pt x="701" y="88"/>
                    <a:pt x="576"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8" name="Google Shape;288;p15"/>
            <p:cNvSpPr/>
            <p:nvPr/>
          </p:nvSpPr>
          <p:spPr>
            <a:xfrm>
              <a:off x="8503256" y="3989240"/>
              <a:ext cx="35791" cy="29193"/>
            </a:xfrm>
            <a:custGeom>
              <a:rect b="b" l="l" r="r" t="t"/>
              <a:pathLst>
                <a:path extrusionOk="0" h="938" w="1150">
                  <a:moveTo>
                    <a:pt x="638" y="788"/>
                  </a:moveTo>
                  <a:cubicBezTo>
                    <a:pt x="1150" y="675"/>
                    <a:pt x="862" y="1"/>
                    <a:pt x="425" y="101"/>
                  </a:cubicBezTo>
                  <a:cubicBezTo>
                    <a:pt x="0" y="201"/>
                    <a:pt x="113" y="938"/>
                    <a:pt x="625" y="788"/>
                  </a:cubicBezTo>
                  <a:cubicBezTo>
                    <a:pt x="737" y="750"/>
                    <a:pt x="712" y="588"/>
                    <a:pt x="600" y="600"/>
                  </a:cubicBezTo>
                  <a:lnTo>
                    <a:pt x="600" y="613"/>
                  </a:lnTo>
                  <a:cubicBezTo>
                    <a:pt x="488" y="650"/>
                    <a:pt x="538" y="813"/>
                    <a:pt x="650" y="7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89" name="Google Shape;289;p15"/>
            <p:cNvSpPr/>
            <p:nvPr/>
          </p:nvSpPr>
          <p:spPr>
            <a:xfrm>
              <a:off x="1274993" y="4187988"/>
              <a:ext cx="686096" cy="237278"/>
            </a:xfrm>
            <a:custGeom>
              <a:rect b="b" l="l" r="r" t="t"/>
              <a:pathLst>
                <a:path extrusionOk="0" h="7624" w="22045">
                  <a:moveTo>
                    <a:pt x="21832" y="4662"/>
                  </a:moveTo>
                  <a:cubicBezTo>
                    <a:pt x="17009" y="0"/>
                    <a:pt x="10598" y="7623"/>
                    <a:pt x="4962" y="6311"/>
                  </a:cubicBezTo>
                  <a:cubicBezTo>
                    <a:pt x="1963" y="5611"/>
                    <a:pt x="1" y="3300"/>
                    <a:pt x="101" y="238"/>
                  </a:cubicBezTo>
                  <a:cubicBezTo>
                    <a:pt x="101" y="150"/>
                    <a:pt x="251" y="150"/>
                    <a:pt x="251" y="238"/>
                  </a:cubicBezTo>
                  <a:cubicBezTo>
                    <a:pt x="513" y="6511"/>
                    <a:pt x="7511" y="6724"/>
                    <a:pt x="11885" y="4887"/>
                  </a:cubicBezTo>
                  <a:cubicBezTo>
                    <a:pt x="13597" y="4162"/>
                    <a:pt x="15322" y="3175"/>
                    <a:pt x="17209" y="2950"/>
                  </a:cubicBezTo>
                  <a:cubicBezTo>
                    <a:pt x="19108" y="2725"/>
                    <a:pt x="20620" y="3225"/>
                    <a:pt x="21970" y="4524"/>
                  </a:cubicBezTo>
                  <a:cubicBezTo>
                    <a:pt x="22045" y="4612"/>
                    <a:pt x="21920" y="4737"/>
                    <a:pt x="21832" y="46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0" name="Google Shape;290;p15"/>
            <p:cNvSpPr/>
            <p:nvPr/>
          </p:nvSpPr>
          <p:spPr>
            <a:xfrm>
              <a:off x="1281217" y="4065490"/>
              <a:ext cx="225234" cy="150913"/>
            </a:xfrm>
            <a:custGeom>
              <a:rect b="b" l="l" r="r" t="t"/>
              <a:pathLst>
                <a:path extrusionOk="0" h="4849" w="7237">
                  <a:moveTo>
                    <a:pt x="13" y="3174"/>
                  </a:moveTo>
                  <a:cubicBezTo>
                    <a:pt x="151" y="1162"/>
                    <a:pt x="2612" y="0"/>
                    <a:pt x="4412" y="537"/>
                  </a:cubicBezTo>
                  <a:cubicBezTo>
                    <a:pt x="5924" y="987"/>
                    <a:pt x="7236" y="3524"/>
                    <a:pt x="5849" y="4774"/>
                  </a:cubicBezTo>
                  <a:cubicBezTo>
                    <a:pt x="5774" y="4849"/>
                    <a:pt x="5662" y="4736"/>
                    <a:pt x="5724" y="4661"/>
                  </a:cubicBezTo>
                  <a:cubicBezTo>
                    <a:pt x="7124" y="3137"/>
                    <a:pt x="5462" y="837"/>
                    <a:pt x="3837" y="637"/>
                  </a:cubicBezTo>
                  <a:cubicBezTo>
                    <a:pt x="2287" y="437"/>
                    <a:pt x="325" y="1450"/>
                    <a:pt x="201" y="3174"/>
                  </a:cubicBezTo>
                  <a:cubicBezTo>
                    <a:pt x="201" y="3299"/>
                    <a:pt x="1" y="3299"/>
                    <a:pt x="13" y="317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1" name="Google Shape;291;p15"/>
            <p:cNvSpPr/>
            <p:nvPr/>
          </p:nvSpPr>
          <p:spPr>
            <a:xfrm>
              <a:off x="1348504" y="4147529"/>
              <a:ext cx="91033" cy="96106"/>
            </a:xfrm>
            <a:custGeom>
              <a:rect b="b" l="l" r="r" t="t"/>
              <a:pathLst>
                <a:path extrusionOk="0" h="3088" w="2925">
                  <a:moveTo>
                    <a:pt x="2862" y="2600"/>
                  </a:moveTo>
                  <a:cubicBezTo>
                    <a:pt x="2025" y="3087"/>
                    <a:pt x="800" y="2738"/>
                    <a:pt x="388" y="1850"/>
                  </a:cubicBezTo>
                  <a:cubicBezTo>
                    <a:pt x="0" y="1026"/>
                    <a:pt x="613" y="101"/>
                    <a:pt x="1488" y="13"/>
                  </a:cubicBezTo>
                  <a:cubicBezTo>
                    <a:pt x="1588" y="1"/>
                    <a:pt x="1625" y="188"/>
                    <a:pt x="1513" y="213"/>
                  </a:cubicBezTo>
                  <a:cubicBezTo>
                    <a:pt x="700" y="351"/>
                    <a:pt x="200" y="1176"/>
                    <a:pt x="663" y="1925"/>
                  </a:cubicBezTo>
                  <a:cubicBezTo>
                    <a:pt x="1138" y="2613"/>
                    <a:pt x="2037" y="2838"/>
                    <a:pt x="2775" y="2463"/>
                  </a:cubicBezTo>
                  <a:cubicBezTo>
                    <a:pt x="2850" y="2425"/>
                    <a:pt x="2925" y="2538"/>
                    <a:pt x="2850" y="26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2" name="Google Shape;292;p15"/>
            <p:cNvSpPr/>
            <p:nvPr/>
          </p:nvSpPr>
          <p:spPr>
            <a:xfrm>
              <a:off x="1406454" y="4154936"/>
              <a:ext cx="31" cy="405"/>
            </a:xfrm>
            <a:custGeom>
              <a:rect b="b" l="l" r="r" t="t"/>
              <a:pathLst>
                <a:path extrusionOk="0" h="13" w="1">
                  <a:moveTo>
                    <a:pt x="1" y="0"/>
                  </a:moveTo>
                  <a:lnTo>
                    <a:pt x="1" y="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3" name="Google Shape;293;p15"/>
            <p:cNvSpPr/>
            <p:nvPr/>
          </p:nvSpPr>
          <p:spPr>
            <a:xfrm>
              <a:off x="1166500" y="4247868"/>
              <a:ext cx="257476" cy="129158"/>
            </a:xfrm>
            <a:custGeom>
              <a:rect b="b" l="l" r="r" t="t"/>
              <a:pathLst>
                <a:path extrusionOk="0" h="4150" w="8273">
                  <a:moveTo>
                    <a:pt x="8135" y="4137"/>
                  </a:moveTo>
                  <a:cubicBezTo>
                    <a:pt x="6998" y="3887"/>
                    <a:pt x="5936" y="3425"/>
                    <a:pt x="4986" y="2775"/>
                  </a:cubicBezTo>
                  <a:cubicBezTo>
                    <a:pt x="3537" y="1763"/>
                    <a:pt x="2062" y="1"/>
                    <a:pt x="175" y="1276"/>
                  </a:cubicBezTo>
                  <a:cubicBezTo>
                    <a:pt x="100" y="1326"/>
                    <a:pt x="0" y="1201"/>
                    <a:pt x="75" y="1138"/>
                  </a:cubicBezTo>
                  <a:cubicBezTo>
                    <a:pt x="837" y="451"/>
                    <a:pt x="1787" y="451"/>
                    <a:pt x="2699" y="851"/>
                  </a:cubicBezTo>
                  <a:cubicBezTo>
                    <a:pt x="3374" y="1151"/>
                    <a:pt x="3912" y="1676"/>
                    <a:pt x="4474" y="2125"/>
                  </a:cubicBezTo>
                  <a:cubicBezTo>
                    <a:pt x="5549" y="3013"/>
                    <a:pt x="6811" y="3650"/>
                    <a:pt x="8173" y="3975"/>
                  </a:cubicBezTo>
                  <a:cubicBezTo>
                    <a:pt x="8273" y="4000"/>
                    <a:pt x="8235" y="4150"/>
                    <a:pt x="8135" y="41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4" name="Google Shape;294;p15"/>
            <p:cNvSpPr/>
            <p:nvPr/>
          </p:nvSpPr>
          <p:spPr>
            <a:xfrm>
              <a:off x="1490858" y="4271210"/>
              <a:ext cx="110080" cy="99592"/>
            </a:xfrm>
            <a:custGeom>
              <a:rect b="b" l="l" r="r" t="t"/>
              <a:pathLst>
                <a:path extrusionOk="0" h="3200" w="3537">
                  <a:moveTo>
                    <a:pt x="3424" y="2888"/>
                  </a:moveTo>
                  <a:cubicBezTo>
                    <a:pt x="2550" y="3087"/>
                    <a:pt x="1700" y="3200"/>
                    <a:pt x="888" y="2713"/>
                  </a:cubicBezTo>
                  <a:cubicBezTo>
                    <a:pt x="363" y="2388"/>
                    <a:pt x="0" y="1875"/>
                    <a:pt x="100" y="1225"/>
                  </a:cubicBezTo>
                  <a:cubicBezTo>
                    <a:pt x="188" y="613"/>
                    <a:pt x="688" y="138"/>
                    <a:pt x="1312" y="63"/>
                  </a:cubicBezTo>
                  <a:cubicBezTo>
                    <a:pt x="1787" y="13"/>
                    <a:pt x="2462" y="176"/>
                    <a:pt x="2512" y="726"/>
                  </a:cubicBezTo>
                  <a:cubicBezTo>
                    <a:pt x="2525" y="813"/>
                    <a:pt x="2387" y="813"/>
                    <a:pt x="2375" y="726"/>
                  </a:cubicBezTo>
                  <a:cubicBezTo>
                    <a:pt x="2312" y="1"/>
                    <a:pt x="1100" y="263"/>
                    <a:pt x="775" y="488"/>
                  </a:cubicBezTo>
                  <a:cubicBezTo>
                    <a:pt x="288" y="838"/>
                    <a:pt x="138" y="1500"/>
                    <a:pt x="438" y="2025"/>
                  </a:cubicBezTo>
                  <a:cubicBezTo>
                    <a:pt x="1050" y="3037"/>
                    <a:pt x="2400" y="2937"/>
                    <a:pt x="3374" y="2713"/>
                  </a:cubicBezTo>
                  <a:cubicBezTo>
                    <a:pt x="3487" y="2688"/>
                    <a:pt x="3537" y="2863"/>
                    <a:pt x="3424" y="28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5" name="Google Shape;295;p15"/>
            <p:cNvSpPr/>
            <p:nvPr/>
          </p:nvSpPr>
          <p:spPr>
            <a:xfrm>
              <a:off x="1628544" y="4284063"/>
              <a:ext cx="41642" cy="54091"/>
            </a:xfrm>
            <a:custGeom>
              <a:rect b="b" l="l" r="r" t="t"/>
              <a:pathLst>
                <a:path extrusionOk="0" h="1738" w="1338">
                  <a:moveTo>
                    <a:pt x="1237" y="1550"/>
                  </a:moveTo>
                  <a:cubicBezTo>
                    <a:pt x="700" y="1737"/>
                    <a:pt x="0" y="1412"/>
                    <a:pt x="75" y="762"/>
                  </a:cubicBezTo>
                  <a:cubicBezTo>
                    <a:pt x="125" y="338"/>
                    <a:pt x="825" y="0"/>
                    <a:pt x="1087" y="425"/>
                  </a:cubicBezTo>
                  <a:cubicBezTo>
                    <a:pt x="1162" y="538"/>
                    <a:pt x="987" y="637"/>
                    <a:pt x="912" y="525"/>
                  </a:cubicBezTo>
                  <a:cubicBezTo>
                    <a:pt x="800" y="463"/>
                    <a:pt x="662" y="438"/>
                    <a:pt x="537" y="488"/>
                  </a:cubicBezTo>
                  <a:cubicBezTo>
                    <a:pt x="263" y="712"/>
                    <a:pt x="213" y="937"/>
                    <a:pt x="388" y="1137"/>
                  </a:cubicBezTo>
                  <a:cubicBezTo>
                    <a:pt x="550" y="1450"/>
                    <a:pt x="887" y="1487"/>
                    <a:pt x="1200" y="1400"/>
                  </a:cubicBezTo>
                  <a:cubicBezTo>
                    <a:pt x="1300" y="1362"/>
                    <a:pt x="1337" y="1525"/>
                    <a:pt x="1237" y="15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6" name="Google Shape;296;p15"/>
            <p:cNvSpPr/>
            <p:nvPr/>
          </p:nvSpPr>
          <p:spPr>
            <a:xfrm>
              <a:off x="1142753" y="4273544"/>
              <a:ext cx="39712" cy="39712"/>
            </a:xfrm>
            <a:custGeom>
              <a:rect b="b" l="l" r="r" t="t"/>
              <a:pathLst>
                <a:path extrusionOk="0" h="1276" w="1276">
                  <a:moveTo>
                    <a:pt x="938" y="351"/>
                  </a:moveTo>
                  <a:cubicBezTo>
                    <a:pt x="1275" y="713"/>
                    <a:pt x="813" y="1275"/>
                    <a:pt x="413" y="950"/>
                  </a:cubicBezTo>
                  <a:cubicBezTo>
                    <a:pt x="1" y="626"/>
                    <a:pt x="476" y="1"/>
                    <a:pt x="888" y="301"/>
                  </a:cubicBezTo>
                  <a:cubicBezTo>
                    <a:pt x="950" y="351"/>
                    <a:pt x="900" y="463"/>
                    <a:pt x="813" y="451"/>
                  </a:cubicBezTo>
                  <a:lnTo>
                    <a:pt x="813" y="451"/>
                  </a:lnTo>
                  <a:cubicBezTo>
                    <a:pt x="776" y="376"/>
                    <a:pt x="875" y="276"/>
                    <a:pt x="950" y="3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7" name="Google Shape;297;p15"/>
            <p:cNvSpPr/>
            <p:nvPr/>
          </p:nvSpPr>
          <p:spPr>
            <a:xfrm>
              <a:off x="1236868" y="4193808"/>
              <a:ext cx="96884" cy="140829"/>
            </a:xfrm>
            <a:custGeom>
              <a:rect b="b" l="l" r="r" t="t"/>
              <a:pathLst>
                <a:path extrusionOk="0" h="4525" w="3113">
                  <a:moveTo>
                    <a:pt x="2963" y="4462"/>
                  </a:moveTo>
                  <a:cubicBezTo>
                    <a:pt x="1563" y="3363"/>
                    <a:pt x="538" y="1850"/>
                    <a:pt x="26" y="151"/>
                  </a:cubicBezTo>
                  <a:cubicBezTo>
                    <a:pt x="1" y="63"/>
                    <a:pt x="138" y="1"/>
                    <a:pt x="188" y="88"/>
                  </a:cubicBezTo>
                  <a:cubicBezTo>
                    <a:pt x="926" y="1700"/>
                    <a:pt x="1700" y="3188"/>
                    <a:pt x="3050" y="4375"/>
                  </a:cubicBezTo>
                  <a:cubicBezTo>
                    <a:pt x="3113" y="4437"/>
                    <a:pt x="3025" y="4525"/>
                    <a:pt x="2963" y="44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8" name="Google Shape;298;p15"/>
            <p:cNvSpPr/>
            <p:nvPr/>
          </p:nvSpPr>
          <p:spPr>
            <a:xfrm>
              <a:off x="1216669" y="4168163"/>
              <a:ext cx="38530" cy="40459"/>
            </a:xfrm>
            <a:custGeom>
              <a:rect b="b" l="l" r="r" t="t"/>
              <a:pathLst>
                <a:path extrusionOk="0" h="1300" w="1238">
                  <a:moveTo>
                    <a:pt x="737" y="800"/>
                  </a:moveTo>
                  <a:lnTo>
                    <a:pt x="737" y="737"/>
                  </a:lnTo>
                  <a:cubicBezTo>
                    <a:pt x="812" y="662"/>
                    <a:pt x="925" y="750"/>
                    <a:pt x="875" y="850"/>
                  </a:cubicBezTo>
                  <a:cubicBezTo>
                    <a:pt x="637" y="1300"/>
                    <a:pt x="0" y="750"/>
                    <a:pt x="350" y="375"/>
                  </a:cubicBezTo>
                  <a:cubicBezTo>
                    <a:pt x="687" y="0"/>
                    <a:pt x="1237" y="550"/>
                    <a:pt x="850" y="912"/>
                  </a:cubicBezTo>
                  <a:cubicBezTo>
                    <a:pt x="762" y="975"/>
                    <a:pt x="675" y="875"/>
                    <a:pt x="725" y="8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299" name="Google Shape;299;p15"/>
            <p:cNvSpPr/>
            <p:nvPr/>
          </p:nvSpPr>
          <p:spPr>
            <a:xfrm>
              <a:off x="1277327" y="4175166"/>
              <a:ext cx="7034" cy="11671"/>
            </a:xfrm>
            <a:custGeom>
              <a:rect b="b" l="l" r="r" t="t"/>
              <a:pathLst>
                <a:path extrusionOk="0" h="375" w="226">
                  <a:moveTo>
                    <a:pt x="13" y="263"/>
                  </a:moveTo>
                  <a:cubicBezTo>
                    <a:pt x="1" y="188"/>
                    <a:pt x="26" y="113"/>
                    <a:pt x="76" y="63"/>
                  </a:cubicBezTo>
                  <a:cubicBezTo>
                    <a:pt x="113" y="0"/>
                    <a:pt x="226" y="13"/>
                    <a:pt x="226" y="100"/>
                  </a:cubicBezTo>
                  <a:cubicBezTo>
                    <a:pt x="213" y="150"/>
                    <a:pt x="213" y="213"/>
                    <a:pt x="213" y="263"/>
                  </a:cubicBezTo>
                  <a:cubicBezTo>
                    <a:pt x="201" y="375"/>
                    <a:pt x="38" y="375"/>
                    <a:pt x="13"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0" name="Google Shape;300;p15"/>
            <p:cNvSpPr/>
            <p:nvPr/>
          </p:nvSpPr>
          <p:spPr>
            <a:xfrm>
              <a:off x="1441840" y="4215594"/>
              <a:ext cx="12480" cy="8590"/>
            </a:xfrm>
            <a:custGeom>
              <a:rect b="b" l="l" r="r" t="t"/>
              <a:pathLst>
                <a:path extrusionOk="0" h="276" w="401">
                  <a:moveTo>
                    <a:pt x="88" y="88"/>
                  </a:moveTo>
                  <a:cubicBezTo>
                    <a:pt x="151" y="51"/>
                    <a:pt x="226" y="26"/>
                    <a:pt x="301" y="13"/>
                  </a:cubicBezTo>
                  <a:cubicBezTo>
                    <a:pt x="351" y="1"/>
                    <a:pt x="401" y="63"/>
                    <a:pt x="351" y="113"/>
                  </a:cubicBezTo>
                  <a:cubicBezTo>
                    <a:pt x="301" y="176"/>
                    <a:pt x="226" y="226"/>
                    <a:pt x="151" y="251"/>
                  </a:cubicBezTo>
                  <a:cubicBezTo>
                    <a:pt x="63" y="276"/>
                    <a:pt x="1" y="138"/>
                    <a:pt x="88"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1" name="Google Shape;301;p15"/>
            <p:cNvSpPr/>
            <p:nvPr/>
          </p:nvSpPr>
          <p:spPr>
            <a:xfrm>
              <a:off x="1266061" y="4351350"/>
              <a:ext cx="195263" cy="34639"/>
            </a:xfrm>
            <a:custGeom>
              <a:rect b="b" l="l" r="r" t="t"/>
              <a:pathLst>
                <a:path extrusionOk="0" h="1113" w="6274">
                  <a:moveTo>
                    <a:pt x="6174" y="1100"/>
                  </a:moveTo>
                  <a:cubicBezTo>
                    <a:pt x="5311" y="1112"/>
                    <a:pt x="4449" y="1025"/>
                    <a:pt x="3612" y="850"/>
                  </a:cubicBezTo>
                  <a:cubicBezTo>
                    <a:pt x="2462" y="625"/>
                    <a:pt x="1337" y="175"/>
                    <a:pt x="163" y="500"/>
                  </a:cubicBezTo>
                  <a:cubicBezTo>
                    <a:pt x="38" y="525"/>
                    <a:pt x="0" y="362"/>
                    <a:pt x="113" y="313"/>
                  </a:cubicBezTo>
                  <a:cubicBezTo>
                    <a:pt x="900" y="0"/>
                    <a:pt x="1625" y="163"/>
                    <a:pt x="2437" y="337"/>
                  </a:cubicBezTo>
                  <a:cubicBezTo>
                    <a:pt x="3674" y="612"/>
                    <a:pt x="4899" y="862"/>
                    <a:pt x="6174" y="925"/>
                  </a:cubicBezTo>
                  <a:cubicBezTo>
                    <a:pt x="6274" y="937"/>
                    <a:pt x="6274" y="1087"/>
                    <a:pt x="6174" y="1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2" name="Google Shape;302;p15"/>
            <p:cNvSpPr/>
            <p:nvPr/>
          </p:nvSpPr>
          <p:spPr>
            <a:xfrm>
              <a:off x="1239202" y="4347460"/>
              <a:ext cx="41268" cy="38903"/>
            </a:xfrm>
            <a:custGeom>
              <a:rect b="b" l="l" r="r" t="t"/>
              <a:pathLst>
                <a:path extrusionOk="0" h="1250" w="1326">
                  <a:moveTo>
                    <a:pt x="876" y="550"/>
                  </a:moveTo>
                  <a:lnTo>
                    <a:pt x="763" y="587"/>
                  </a:lnTo>
                  <a:cubicBezTo>
                    <a:pt x="713" y="512"/>
                    <a:pt x="763" y="413"/>
                    <a:pt x="851" y="425"/>
                  </a:cubicBezTo>
                  <a:cubicBezTo>
                    <a:pt x="1326" y="587"/>
                    <a:pt x="851" y="1250"/>
                    <a:pt x="476" y="1012"/>
                  </a:cubicBezTo>
                  <a:cubicBezTo>
                    <a:pt x="1" y="712"/>
                    <a:pt x="551" y="0"/>
                    <a:pt x="976" y="438"/>
                  </a:cubicBezTo>
                  <a:cubicBezTo>
                    <a:pt x="1038" y="500"/>
                    <a:pt x="963" y="600"/>
                    <a:pt x="876" y="5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3" name="Google Shape;303;p15"/>
            <p:cNvSpPr/>
            <p:nvPr/>
          </p:nvSpPr>
          <p:spPr>
            <a:xfrm>
              <a:off x="1184364" y="4286398"/>
              <a:ext cx="90660" cy="28010"/>
            </a:xfrm>
            <a:custGeom>
              <a:rect b="b" l="l" r="r" t="t"/>
              <a:pathLst>
                <a:path extrusionOk="0" h="900" w="2913">
                  <a:moveTo>
                    <a:pt x="2813" y="263"/>
                  </a:moveTo>
                  <a:cubicBezTo>
                    <a:pt x="2500" y="562"/>
                    <a:pt x="2113" y="750"/>
                    <a:pt x="1688" y="800"/>
                  </a:cubicBezTo>
                  <a:cubicBezTo>
                    <a:pt x="1226" y="862"/>
                    <a:pt x="526" y="900"/>
                    <a:pt x="113" y="637"/>
                  </a:cubicBezTo>
                  <a:cubicBezTo>
                    <a:pt x="1" y="575"/>
                    <a:pt x="63" y="413"/>
                    <a:pt x="188" y="438"/>
                  </a:cubicBezTo>
                  <a:cubicBezTo>
                    <a:pt x="976" y="637"/>
                    <a:pt x="2013" y="687"/>
                    <a:pt x="2650" y="100"/>
                  </a:cubicBezTo>
                  <a:cubicBezTo>
                    <a:pt x="2763" y="0"/>
                    <a:pt x="2913" y="163"/>
                    <a:pt x="2800"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4" name="Google Shape;304;p15"/>
            <p:cNvSpPr/>
            <p:nvPr/>
          </p:nvSpPr>
          <p:spPr>
            <a:xfrm>
              <a:off x="1185142" y="4278212"/>
              <a:ext cx="87952" cy="29193"/>
            </a:xfrm>
            <a:custGeom>
              <a:rect b="b" l="l" r="r" t="t"/>
              <a:pathLst>
                <a:path extrusionOk="0" h="938" w="2826">
                  <a:moveTo>
                    <a:pt x="63" y="738"/>
                  </a:moveTo>
                  <a:cubicBezTo>
                    <a:pt x="588" y="51"/>
                    <a:pt x="2013" y="1"/>
                    <a:pt x="2725" y="376"/>
                  </a:cubicBezTo>
                  <a:cubicBezTo>
                    <a:pt x="2825" y="426"/>
                    <a:pt x="2750" y="563"/>
                    <a:pt x="2650" y="551"/>
                  </a:cubicBezTo>
                  <a:cubicBezTo>
                    <a:pt x="1938" y="438"/>
                    <a:pt x="776" y="176"/>
                    <a:pt x="213" y="850"/>
                  </a:cubicBezTo>
                  <a:cubicBezTo>
                    <a:pt x="151" y="938"/>
                    <a:pt x="1" y="825"/>
                    <a:pt x="63" y="7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5" name="Google Shape;305;p15"/>
            <p:cNvSpPr/>
            <p:nvPr/>
          </p:nvSpPr>
          <p:spPr>
            <a:xfrm>
              <a:off x="1375332" y="4296886"/>
              <a:ext cx="22221" cy="69652"/>
            </a:xfrm>
            <a:custGeom>
              <a:rect b="b" l="l" r="r" t="t"/>
              <a:pathLst>
                <a:path extrusionOk="0" h="2238" w="714">
                  <a:moveTo>
                    <a:pt x="301" y="2087"/>
                  </a:moveTo>
                  <a:cubicBezTo>
                    <a:pt x="476" y="1450"/>
                    <a:pt x="376" y="775"/>
                    <a:pt x="51" y="213"/>
                  </a:cubicBezTo>
                  <a:cubicBezTo>
                    <a:pt x="1" y="101"/>
                    <a:pt x="163" y="1"/>
                    <a:pt x="238" y="101"/>
                  </a:cubicBezTo>
                  <a:cubicBezTo>
                    <a:pt x="626" y="713"/>
                    <a:pt x="713" y="1450"/>
                    <a:pt x="476" y="2137"/>
                  </a:cubicBezTo>
                  <a:cubicBezTo>
                    <a:pt x="438" y="2237"/>
                    <a:pt x="288" y="2200"/>
                    <a:pt x="301" y="20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6" name="Google Shape;306;p15"/>
            <p:cNvSpPr/>
            <p:nvPr/>
          </p:nvSpPr>
          <p:spPr>
            <a:xfrm>
              <a:off x="1368734" y="4296886"/>
              <a:ext cx="19856" cy="67691"/>
            </a:xfrm>
            <a:custGeom>
              <a:rect b="b" l="l" r="r" t="t"/>
              <a:pathLst>
                <a:path extrusionOk="0" h="2175" w="638">
                  <a:moveTo>
                    <a:pt x="450" y="188"/>
                  </a:moveTo>
                  <a:cubicBezTo>
                    <a:pt x="313" y="550"/>
                    <a:pt x="275" y="950"/>
                    <a:pt x="338" y="1338"/>
                  </a:cubicBezTo>
                  <a:cubicBezTo>
                    <a:pt x="375" y="1613"/>
                    <a:pt x="525" y="1788"/>
                    <a:pt x="625" y="2038"/>
                  </a:cubicBezTo>
                  <a:cubicBezTo>
                    <a:pt x="638" y="2075"/>
                    <a:pt x="613" y="2112"/>
                    <a:pt x="563" y="2125"/>
                  </a:cubicBezTo>
                  <a:cubicBezTo>
                    <a:pt x="275" y="2175"/>
                    <a:pt x="163" y="1850"/>
                    <a:pt x="113" y="1613"/>
                  </a:cubicBezTo>
                  <a:cubicBezTo>
                    <a:pt x="0" y="1113"/>
                    <a:pt x="38" y="600"/>
                    <a:pt x="238" y="126"/>
                  </a:cubicBezTo>
                  <a:cubicBezTo>
                    <a:pt x="288" y="1"/>
                    <a:pt x="500" y="51"/>
                    <a:pt x="450" y="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7" name="Google Shape;307;p15"/>
            <p:cNvSpPr/>
            <p:nvPr/>
          </p:nvSpPr>
          <p:spPr>
            <a:xfrm>
              <a:off x="1707876" y="4257205"/>
              <a:ext cx="103109" cy="33488"/>
            </a:xfrm>
            <a:custGeom>
              <a:rect b="b" l="l" r="r" t="t"/>
              <a:pathLst>
                <a:path extrusionOk="0" h="1076" w="3313">
                  <a:moveTo>
                    <a:pt x="3187" y="926"/>
                  </a:moveTo>
                  <a:cubicBezTo>
                    <a:pt x="2175" y="1076"/>
                    <a:pt x="800" y="926"/>
                    <a:pt x="50" y="163"/>
                  </a:cubicBezTo>
                  <a:cubicBezTo>
                    <a:pt x="0" y="113"/>
                    <a:pt x="50" y="1"/>
                    <a:pt x="125" y="26"/>
                  </a:cubicBezTo>
                  <a:cubicBezTo>
                    <a:pt x="600" y="188"/>
                    <a:pt x="1013" y="476"/>
                    <a:pt x="1500" y="601"/>
                  </a:cubicBezTo>
                  <a:cubicBezTo>
                    <a:pt x="2037" y="738"/>
                    <a:pt x="2600" y="776"/>
                    <a:pt x="3150" y="713"/>
                  </a:cubicBezTo>
                  <a:cubicBezTo>
                    <a:pt x="3275" y="701"/>
                    <a:pt x="3312" y="913"/>
                    <a:pt x="3187" y="9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8" name="Google Shape;308;p15"/>
            <p:cNvSpPr/>
            <p:nvPr/>
          </p:nvSpPr>
          <p:spPr>
            <a:xfrm>
              <a:off x="1707876" y="4246312"/>
              <a:ext cx="125268" cy="38561"/>
            </a:xfrm>
            <a:custGeom>
              <a:rect b="b" l="l" r="r" t="t"/>
              <a:pathLst>
                <a:path extrusionOk="0" h="1239" w="4025">
                  <a:moveTo>
                    <a:pt x="138" y="238"/>
                  </a:moveTo>
                  <a:cubicBezTo>
                    <a:pt x="763" y="126"/>
                    <a:pt x="1413" y="1"/>
                    <a:pt x="2050" y="101"/>
                  </a:cubicBezTo>
                  <a:cubicBezTo>
                    <a:pt x="2737" y="201"/>
                    <a:pt x="3312" y="551"/>
                    <a:pt x="3887" y="926"/>
                  </a:cubicBezTo>
                  <a:cubicBezTo>
                    <a:pt x="4024" y="1013"/>
                    <a:pt x="3899" y="1238"/>
                    <a:pt x="3749" y="1151"/>
                  </a:cubicBezTo>
                  <a:cubicBezTo>
                    <a:pt x="3287" y="838"/>
                    <a:pt x="2800" y="526"/>
                    <a:pt x="2237" y="388"/>
                  </a:cubicBezTo>
                  <a:cubicBezTo>
                    <a:pt x="1575" y="226"/>
                    <a:pt x="863" y="338"/>
                    <a:pt x="200" y="451"/>
                  </a:cubicBezTo>
                  <a:cubicBezTo>
                    <a:pt x="63" y="463"/>
                    <a:pt x="0" y="263"/>
                    <a:pt x="138"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09" name="Google Shape;309;p15"/>
            <p:cNvSpPr/>
            <p:nvPr/>
          </p:nvSpPr>
          <p:spPr>
            <a:xfrm>
              <a:off x="959193" y="3417115"/>
              <a:ext cx="248544" cy="686127"/>
            </a:xfrm>
            <a:custGeom>
              <a:rect b="b" l="l" r="r" t="t"/>
              <a:pathLst>
                <a:path extrusionOk="0" h="22046" w="7986">
                  <a:moveTo>
                    <a:pt x="3487" y="88"/>
                  </a:moveTo>
                  <a:cubicBezTo>
                    <a:pt x="4799" y="1426"/>
                    <a:pt x="5286" y="2938"/>
                    <a:pt x="5074" y="4837"/>
                  </a:cubicBezTo>
                  <a:cubicBezTo>
                    <a:pt x="4899" y="6237"/>
                    <a:pt x="4287" y="7487"/>
                    <a:pt x="3749" y="8761"/>
                  </a:cubicBezTo>
                  <a:cubicBezTo>
                    <a:pt x="1875" y="13235"/>
                    <a:pt x="0" y="21470"/>
                    <a:pt x="7773" y="21808"/>
                  </a:cubicBezTo>
                  <a:cubicBezTo>
                    <a:pt x="7861" y="21808"/>
                    <a:pt x="7861" y="21933"/>
                    <a:pt x="7773" y="21945"/>
                  </a:cubicBezTo>
                  <a:cubicBezTo>
                    <a:pt x="4737" y="22045"/>
                    <a:pt x="2400" y="20071"/>
                    <a:pt x="1700" y="17084"/>
                  </a:cubicBezTo>
                  <a:cubicBezTo>
                    <a:pt x="388" y="11435"/>
                    <a:pt x="7986" y="5012"/>
                    <a:pt x="3349" y="213"/>
                  </a:cubicBezTo>
                  <a:cubicBezTo>
                    <a:pt x="3274" y="138"/>
                    <a:pt x="3399" y="1"/>
                    <a:pt x="3487"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0" name="Google Shape;310;p15"/>
            <p:cNvSpPr/>
            <p:nvPr/>
          </p:nvSpPr>
          <p:spPr>
            <a:xfrm>
              <a:off x="1179696" y="3871784"/>
              <a:ext cx="151349" cy="225234"/>
            </a:xfrm>
            <a:custGeom>
              <a:rect b="b" l="l" r="r" t="t"/>
              <a:pathLst>
                <a:path extrusionOk="0" h="7237" w="4863">
                  <a:moveTo>
                    <a:pt x="1688" y="7036"/>
                  </a:moveTo>
                  <a:cubicBezTo>
                    <a:pt x="3413" y="6911"/>
                    <a:pt x="4425" y="4949"/>
                    <a:pt x="4225" y="3400"/>
                  </a:cubicBezTo>
                  <a:cubicBezTo>
                    <a:pt x="4025" y="1775"/>
                    <a:pt x="1725" y="113"/>
                    <a:pt x="201" y="1513"/>
                  </a:cubicBezTo>
                  <a:cubicBezTo>
                    <a:pt x="126" y="1588"/>
                    <a:pt x="1" y="1463"/>
                    <a:pt x="88" y="1388"/>
                  </a:cubicBezTo>
                  <a:cubicBezTo>
                    <a:pt x="1338" y="1"/>
                    <a:pt x="3875" y="1313"/>
                    <a:pt x="4325" y="2825"/>
                  </a:cubicBezTo>
                  <a:cubicBezTo>
                    <a:pt x="4862" y="4637"/>
                    <a:pt x="3700" y="7086"/>
                    <a:pt x="1688" y="7224"/>
                  </a:cubicBezTo>
                  <a:cubicBezTo>
                    <a:pt x="1563" y="7236"/>
                    <a:pt x="1563" y="7049"/>
                    <a:pt x="1688" y="70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1" name="Google Shape;311;p15"/>
            <p:cNvSpPr/>
            <p:nvPr/>
          </p:nvSpPr>
          <p:spPr>
            <a:xfrm>
              <a:off x="1152868" y="3937919"/>
              <a:ext cx="96106" cy="91407"/>
            </a:xfrm>
            <a:custGeom>
              <a:rect b="b" l="l" r="r" t="t"/>
              <a:pathLst>
                <a:path extrusionOk="0" h="2937" w="3088">
                  <a:moveTo>
                    <a:pt x="625" y="163"/>
                  </a:moveTo>
                  <a:cubicBezTo>
                    <a:pt x="251" y="900"/>
                    <a:pt x="476" y="1800"/>
                    <a:pt x="1163" y="2274"/>
                  </a:cubicBezTo>
                  <a:cubicBezTo>
                    <a:pt x="1913" y="2749"/>
                    <a:pt x="2750" y="2237"/>
                    <a:pt x="2887" y="1425"/>
                  </a:cubicBezTo>
                  <a:cubicBezTo>
                    <a:pt x="2900" y="1325"/>
                    <a:pt x="3087" y="1337"/>
                    <a:pt x="3075" y="1450"/>
                  </a:cubicBezTo>
                  <a:cubicBezTo>
                    <a:pt x="3000" y="2324"/>
                    <a:pt x="2075" y="2937"/>
                    <a:pt x="1250" y="2549"/>
                  </a:cubicBezTo>
                  <a:cubicBezTo>
                    <a:pt x="351" y="2137"/>
                    <a:pt x="1" y="912"/>
                    <a:pt x="501" y="75"/>
                  </a:cubicBezTo>
                  <a:cubicBezTo>
                    <a:pt x="550" y="0"/>
                    <a:pt x="663" y="75"/>
                    <a:pt x="625"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2" name="Google Shape;312;p15"/>
            <p:cNvSpPr/>
            <p:nvPr/>
          </p:nvSpPr>
          <p:spPr>
            <a:xfrm>
              <a:off x="1241163" y="3971344"/>
              <a:ext cx="405" cy="436"/>
            </a:xfrm>
            <a:custGeom>
              <a:rect b="b" l="l" r="r" t="t"/>
              <a:pathLst>
                <a:path extrusionOk="0" h="14" w="13">
                  <a:moveTo>
                    <a:pt x="13" y="1"/>
                  </a:moveTo>
                  <a:lnTo>
                    <a:pt x="13" y="13"/>
                  </a:lnTo>
                  <a:cubicBezTo>
                    <a:pt x="13" y="13"/>
                    <a:pt x="0"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3" name="Google Shape;313;p15"/>
            <p:cNvSpPr/>
            <p:nvPr/>
          </p:nvSpPr>
          <p:spPr>
            <a:xfrm>
              <a:off x="1019477" y="3954227"/>
              <a:ext cx="129158" cy="257134"/>
            </a:xfrm>
            <a:custGeom>
              <a:rect b="b" l="l" r="r" t="t"/>
              <a:pathLst>
                <a:path extrusionOk="0" h="8262" w="4150">
                  <a:moveTo>
                    <a:pt x="163" y="101"/>
                  </a:moveTo>
                  <a:cubicBezTo>
                    <a:pt x="450" y="1288"/>
                    <a:pt x="975" y="2400"/>
                    <a:pt x="1712" y="3375"/>
                  </a:cubicBezTo>
                  <a:cubicBezTo>
                    <a:pt x="2237" y="4087"/>
                    <a:pt x="2937" y="4737"/>
                    <a:pt x="3299" y="5562"/>
                  </a:cubicBezTo>
                  <a:cubicBezTo>
                    <a:pt x="3699" y="6474"/>
                    <a:pt x="3699" y="7436"/>
                    <a:pt x="3012" y="8199"/>
                  </a:cubicBezTo>
                  <a:cubicBezTo>
                    <a:pt x="2949" y="8261"/>
                    <a:pt x="2825" y="8174"/>
                    <a:pt x="2875" y="8086"/>
                  </a:cubicBezTo>
                  <a:cubicBezTo>
                    <a:pt x="4149" y="6212"/>
                    <a:pt x="2387" y="4725"/>
                    <a:pt x="1375" y="3275"/>
                  </a:cubicBezTo>
                  <a:cubicBezTo>
                    <a:pt x="725" y="2325"/>
                    <a:pt x="263" y="1263"/>
                    <a:pt x="13" y="138"/>
                  </a:cubicBezTo>
                  <a:cubicBezTo>
                    <a:pt x="0" y="38"/>
                    <a:pt x="138" y="1"/>
                    <a:pt x="175"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4" name="Google Shape;314;p15"/>
            <p:cNvSpPr/>
            <p:nvPr/>
          </p:nvSpPr>
          <p:spPr>
            <a:xfrm>
              <a:off x="1025701" y="3776891"/>
              <a:ext cx="101148" cy="110485"/>
            </a:xfrm>
            <a:custGeom>
              <a:rect b="b" l="l" r="r" t="t"/>
              <a:pathLst>
                <a:path extrusionOk="0" h="3550" w="3250">
                  <a:moveTo>
                    <a:pt x="488" y="163"/>
                  </a:moveTo>
                  <a:cubicBezTo>
                    <a:pt x="263" y="1138"/>
                    <a:pt x="163" y="2500"/>
                    <a:pt x="1175" y="3112"/>
                  </a:cubicBezTo>
                  <a:cubicBezTo>
                    <a:pt x="1650" y="3375"/>
                    <a:pt x="2237" y="3287"/>
                    <a:pt x="2625" y="2900"/>
                  </a:cubicBezTo>
                  <a:cubicBezTo>
                    <a:pt x="2924" y="2575"/>
                    <a:pt x="3249" y="1250"/>
                    <a:pt x="2475" y="1163"/>
                  </a:cubicBezTo>
                  <a:cubicBezTo>
                    <a:pt x="2387" y="1163"/>
                    <a:pt x="2387" y="1025"/>
                    <a:pt x="2475" y="1038"/>
                  </a:cubicBezTo>
                  <a:cubicBezTo>
                    <a:pt x="3012" y="1088"/>
                    <a:pt x="3187" y="1762"/>
                    <a:pt x="3137" y="2237"/>
                  </a:cubicBezTo>
                  <a:cubicBezTo>
                    <a:pt x="3062" y="2850"/>
                    <a:pt x="2587" y="3350"/>
                    <a:pt x="1975" y="3450"/>
                  </a:cubicBezTo>
                  <a:cubicBezTo>
                    <a:pt x="1325" y="3550"/>
                    <a:pt x="813" y="3187"/>
                    <a:pt x="488" y="2650"/>
                  </a:cubicBezTo>
                  <a:cubicBezTo>
                    <a:pt x="0" y="1850"/>
                    <a:pt x="113" y="988"/>
                    <a:pt x="313" y="113"/>
                  </a:cubicBezTo>
                  <a:cubicBezTo>
                    <a:pt x="338" y="0"/>
                    <a:pt x="513" y="50"/>
                    <a:pt x="488" y="1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5" name="Google Shape;315;p15"/>
            <p:cNvSpPr/>
            <p:nvPr/>
          </p:nvSpPr>
          <p:spPr>
            <a:xfrm>
              <a:off x="1058349" y="3707675"/>
              <a:ext cx="54495" cy="41642"/>
            </a:xfrm>
            <a:custGeom>
              <a:rect b="b" l="l" r="r" t="t"/>
              <a:pathLst>
                <a:path extrusionOk="0" h="1338" w="1751">
                  <a:moveTo>
                    <a:pt x="351" y="150"/>
                  </a:moveTo>
                  <a:cubicBezTo>
                    <a:pt x="263" y="462"/>
                    <a:pt x="301" y="787"/>
                    <a:pt x="613" y="962"/>
                  </a:cubicBezTo>
                  <a:cubicBezTo>
                    <a:pt x="813" y="1137"/>
                    <a:pt x="1026" y="1087"/>
                    <a:pt x="1263" y="800"/>
                  </a:cubicBezTo>
                  <a:cubicBezTo>
                    <a:pt x="1301" y="675"/>
                    <a:pt x="1288" y="537"/>
                    <a:pt x="1213" y="425"/>
                  </a:cubicBezTo>
                  <a:cubicBezTo>
                    <a:pt x="1101" y="350"/>
                    <a:pt x="1201" y="175"/>
                    <a:pt x="1326" y="250"/>
                  </a:cubicBezTo>
                  <a:cubicBezTo>
                    <a:pt x="1750" y="512"/>
                    <a:pt x="1413" y="1212"/>
                    <a:pt x="976" y="1262"/>
                  </a:cubicBezTo>
                  <a:cubicBezTo>
                    <a:pt x="326" y="1337"/>
                    <a:pt x="1" y="637"/>
                    <a:pt x="201" y="100"/>
                  </a:cubicBezTo>
                  <a:cubicBezTo>
                    <a:pt x="226" y="0"/>
                    <a:pt x="376" y="38"/>
                    <a:pt x="351" y="1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6" name="Google Shape;316;p15"/>
            <p:cNvSpPr/>
            <p:nvPr/>
          </p:nvSpPr>
          <p:spPr>
            <a:xfrm>
              <a:off x="1082873" y="4195769"/>
              <a:ext cx="40086" cy="39712"/>
            </a:xfrm>
            <a:custGeom>
              <a:rect b="b" l="l" r="r" t="t"/>
              <a:pathLst>
                <a:path extrusionOk="0" h="1276" w="1288">
                  <a:moveTo>
                    <a:pt x="838" y="463"/>
                  </a:moveTo>
                  <a:lnTo>
                    <a:pt x="838" y="463"/>
                  </a:lnTo>
                  <a:cubicBezTo>
                    <a:pt x="825" y="375"/>
                    <a:pt x="937" y="325"/>
                    <a:pt x="987" y="388"/>
                  </a:cubicBezTo>
                  <a:cubicBezTo>
                    <a:pt x="1287" y="800"/>
                    <a:pt x="663" y="1275"/>
                    <a:pt x="338" y="863"/>
                  </a:cubicBezTo>
                  <a:cubicBezTo>
                    <a:pt x="0" y="438"/>
                    <a:pt x="575" y="0"/>
                    <a:pt x="937" y="325"/>
                  </a:cubicBezTo>
                  <a:cubicBezTo>
                    <a:pt x="1012" y="388"/>
                    <a:pt x="912" y="488"/>
                    <a:pt x="838" y="4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7" name="Google Shape;317;p15"/>
            <p:cNvSpPr/>
            <p:nvPr/>
          </p:nvSpPr>
          <p:spPr>
            <a:xfrm>
              <a:off x="1061866" y="4044482"/>
              <a:ext cx="140829" cy="96480"/>
            </a:xfrm>
            <a:custGeom>
              <a:rect b="b" l="l" r="r" t="t"/>
              <a:pathLst>
                <a:path extrusionOk="0" h="3100" w="4525">
                  <a:moveTo>
                    <a:pt x="150" y="50"/>
                  </a:moveTo>
                  <a:cubicBezTo>
                    <a:pt x="1338" y="1412"/>
                    <a:pt x="2825" y="2175"/>
                    <a:pt x="4437" y="2924"/>
                  </a:cubicBezTo>
                  <a:cubicBezTo>
                    <a:pt x="4524" y="2962"/>
                    <a:pt x="4462" y="3099"/>
                    <a:pt x="4374" y="3074"/>
                  </a:cubicBezTo>
                  <a:cubicBezTo>
                    <a:pt x="2675" y="2562"/>
                    <a:pt x="1163" y="1550"/>
                    <a:pt x="63" y="150"/>
                  </a:cubicBezTo>
                  <a:cubicBezTo>
                    <a:pt x="0" y="88"/>
                    <a:pt x="100" y="0"/>
                    <a:pt x="150"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8" name="Google Shape;318;p15"/>
            <p:cNvSpPr/>
            <p:nvPr/>
          </p:nvSpPr>
          <p:spPr>
            <a:xfrm>
              <a:off x="1187881" y="4123036"/>
              <a:ext cx="40490" cy="38530"/>
            </a:xfrm>
            <a:custGeom>
              <a:rect b="b" l="l" r="r" t="t"/>
              <a:pathLst>
                <a:path extrusionOk="0" h="1238" w="1301">
                  <a:moveTo>
                    <a:pt x="388" y="388"/>
                  </a:moveTo>
                  <a:cubicBezTo>
                    <a:pt x="750" y="1"/>
                    <a:pt x="1300" y="538"/>
                    <a:pt x="925" y="888"/>
                  </a:cubicBezTo>
                  <a:cubicBezTo>
                    <a:pt x="550" y="1238"/>
                    <a:pt x="0" y="600"/>
                    <a:pt x="450" y="350"/>
                  </a:cubicBezTo>
                  <a:cubicBezTo>
                    <a:pt x="550" y="313"/>
                    <a:pt x="638" y="425"/>
                    <a:pt x="563" y="500"/>
                  </a:cubicBezTo>
                  <a:lnTo>
                    <a:pt x="500" y="500"/>
                  </a:lnTo>
                  <a:cubicBezTo>
                    <a:pt x="425" y="563"/>
                    <a:pt x="325" y="463"/>
                    <a:pt x="388" y="3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19" name="Google Shape;319;p15"/>
            <p:cNvSpPr/>
            <p:nvPr/>
          </p:nvSpPr>
          <p:spPr>
            <a:xfrm>
              <a:off x="1209262" y="4093469"/>
              <a:ext cx="12107" cy="7438"/>
            </a:xfrm>
            <a:custGeom>
              <a:rect b="b" l="l" r="r" t="t"/>
              <a:pathLst>
                <a:path extrusionOk="0" h="239" w="389">
                  <a:moveTo>
                    <a:pt x="126" y="26"/>
                  </a:moveTo>
                  <a:cubicBezTo>
                    <a:pt x="176" y="26"/>
                    <a:pt x="238" y="13"/>
                    <a:pt x="288" y="13"/>
                  </a:cubicBezTo>
                  <a:cubicBezTo>
                    <a:pt x="376" y="1"/>
                    <a:pt x="388" y="113"/>
                    <a:pt x="338" y="163"/>
                  </a:cubicBezTo>
                  <a:cubicBezTo>
                    <a:pt x="276" y="213"/>
                    <a:pt x="201" y="238"/>
                    <a:pt x="126" y="226"/>
                  </a:cubicBezTo>
                  <a:cubicBezTo>
                    <a:pt x="1" y="226"/>
                    <a:pt x="1" y="26"/>
                    <a:pt x="126" y="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0" name="Google Shape;320;p15"/>
            <p:cNvSpPr/>
            <p:nvPr/>
          </p:nvSpPr>
          <p:spPr>
            <a:xfrm>
              <a:off x="1172320" y="3923914"/>
              <a:ext cx="8590" cy="12480"/>
            </a:xfrm>
            <a:custGeom>
              <a:rect b="b" l="l" r="r" t="t"/>
              <a:pathLst>
                <a:path extrusionOk="0" h="401" w="276">
                  <a:moveTo>
                    <a:pt x="25" y="250"/>
                  </a:moveTo>
                  <a:cubicBezTo>
                    <a:pt x="50" y="163"/>
                    <a:pt x="100" y="88"/>
                    <a:pt x="163" y="38"/>
                  </a:cubicBezTo>
                  <a:cubicBezTo>
                    <a:pt x="213" y="0"/>
                    <a:pt x="275" y="38"/>
                    <a:pt x="263" y="100"/>
                  </a:cubicBezTo>
                  <a:cubicBezTo>
                    <a:pt x="250" y="175"/>
                    <a:pt x="225" y="250"/>
                    <a:pt x="188" y="313"/>
                  </a:cubicBezTo>
                  <a:cubicBezTo>
                    <a:pt x="138" y="400"/>
                    <a:pt x="0" y="338"/>
                    <a:pt x="25" y="2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1" name="Google Shape;321;p15"/>
            <p:cNvSpPr/>
            <p:nvPr/>
          </p:nvSpPr>
          <p:spPr>
            <a:xfrm>
              <a:off x="1010514" y="3916911"/>
              <a:ext cx="34670" cy="195263"/>
            </a:xfrm>
            <a:custGeom>
              <a:rect b="b" l="l" r="r" t="t"/>
              <a:pathLst>
                <a:path extrusionOk="0" h="6274" w="1114">
                  <a:moveTo>
                    <a:pt x="188" y="100"/>
                  </a:moveTo>
                  <a:cubicBezTo>
                    <a:pt x="251" y="1375"/>
                    <a:pt x="501" y="2600"/>
                    <a:pt x="776" y="3837"/>
                  </a:cubicBezTo>
                  <a:cubicBezTo>
                    <a:pt x="963" y="4649"/>
                    <a:pt x="1113" y="5361"/>
                    <a:pt x="801" y="6161"/>
                  </a:cubicBezTo>
                  <a:cubicBezTo>
                    <a:pt x="751" y="6274"/>
                    <a:pt x="588" y="6236"/>
                    <a:pt x="613" y="6111"/>
                  </a:cubicBezTo>
                  <a:cubicBezTo>
                    <a:pt x="926" y="4936"/>
                    <a:pt x="488" y="3812"/>
                    <a:pt x="263" y="2650"/>
                  </a:cubicBezTo>
                  <a:cubicBezTo>
                    <a:pt x="88" y="1812"/>
                    <a:pt x="1" y="963"/>
                    <a:pt x="13" y="100"/>
                  </a:cubicBezTo>
                  <a:cubicBezTo>
                    <a:pt x="26" y="0"/>
                    <a:pt x="176" y="0"/>
                    <a:pt x="188" y="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2" name="Google Shape;322;p15"/>
            <p:cNvSpPr/>
            <p:nvPr/>
          </p:nvSpPr>
          <p:spPr>
            <a:xfrm>
              <a:off x="1010514" y="4097359"/>
              <a:ext cx="38934" cy="41268"/>
            </a:xfrm>
            <a:custGeom>
              <a:rect b="b" l="l" r="r" t="t"/>
              <a:pathLst>
                <a:path extrusionOk="0" h="1326" w="1251">
                  <a:moveTo>
                    <a:pt x="813" y="351"/>
                  </a:moveTo>
                  <a:cubicBezTo>
                    <a:pt x="1251" y="776"/>
                    <a:pt x="526" y="1325"/>
                    <a:pt x="238" y="851"/>
                  </a:cubicBezTo>
                  <a:cubicBezTo>
                    <a:pt x="1" y="476"/>
                    <a:pt x="663" y="1"/>
                    <a:pt x="813" y="476"/>
                  </a:cubicBezTo>
                  <a:cubicBezTo>
                    <a:pt x="826" y="563"/>
                    <a:pt x="726" y="626"/>
                    <a:pt x="663" y="563"/>
                  </a:cubicBezTo>
                  <a:lnTo>
                    <a:pt x="688" y="451"/>
                  </a:lnTo>
                  <a:cubicBezTo>
                    <a:pt x="638" y="363"/>
                    <a:pt x="751" y="276"/>
                    <a:pt x="813" y="3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3" name="Google Shape;323;p15"/>
            <p:cNvSpPr/>
            <p:nvPr/>
          </p:nvSpPr>
          <p:spPr>
            <a:xfrm>
              <a:off x="1082095" y="4103210"/>
              <a:ext cx="28041" cy="90629"/>
            </a:xfrm>
            <a:custGeom>
              <a:rect b="b" l="l" r="r" t="t"/>
              <a:pathLst>
                <a:path extrusionOk="0" h="2912" w="901">
                  <a:moveTo>
                    <a:pt x="800" y="263"/>
                  </a:moveTo>
                  <a:cubicBezTo>
                    <a:pt x="213" y="900"/>
                    <a:pt x="263" y="1937"/>
                    <a:pt x="463" y="2724"/>
                  </a:cubicBezTo>
                  <a:cubicBezTo>
                    <a:pt x="488" y="2837"/>
                    <a:pt x="325" y="2912"/>
                    <a:pt x="263" y="2812"/>
                  </a:cubicBezTo>
                  <a:cubicBezTo>
                    <a:pt x="0" y="2387"/>
                    <a:pt x="38" y="1687"/>
                    <a:pt x="100" y="1225"/>
                  </a:cubicBezTo>
                  <a:cubicBezTo>
                    <a:pt x="150" y="800"/>
                    <a:pt x="350" y="413"/>
                    <a:pt x="638" y="100"/>
                  </a:cubicBezTo>
                  <a:cubicBezTo>
                    <a:pt x="750" y="0"/>
                    <a:pt x="900" y="163"/>
                    <a:pt x="800" y="2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4" name="Google Shape;324;p15"/>
            <p:cNvSpPr/>
            <p:nvPr/>
          </p:nvSpPr>
          <p:spPr>
            <a:xfrm>
              <a:off x="1089471" y="4105140"/>
              <a:ext cx="29193" cy="87921"/>
            </a:xfrm>
            <a:custGeom>
              <a:rect b="b" l="l" r="r" t="t"/>
              <a:pathLst>
                <a:path extrusionOk="0" h="2825" w="938">
                  <a:moveTo>
                    <a:pt x="76" y="2612"/>
                  </a:moveTo>
                  <a:cubicBezTo>
                    <a:pt x="763" y="2063"/>
                    <a:pt x="501" y="888"/>
                    <a:pt x="388" y="176"/>
                  </a:cubicBezTo>
                  <a:cubicBezTo>
                    <a:pt x="376" y="76"/>
                    <a:pt x="501" y="1"/>
                    <a:pt x="563" y="101"/>
                  </a:cubicBezTo>
                  <a:cubicBezTo>
                    <a:pt x="938" y="800"/>
                    <a:pt x="875" y="2238"/>
                    <a:pt x="188" y="2750"/>
                  </a:cubicBezTo>
                  <a:cubicBezTo>
                    <a:pt x="113" y="2825"/>
                    <a:pt x="1" y="2675"/>
                    <a:pt x="76" y="26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5" name="Google Shape;325;p15"/>
            <p:cNvSpPr/>
            <p:nvPr/>
          </p:nvSpPr>
          <p:spPr>
            <a:xfrm>
              <a:off x="1029187" y="3980681"/>
              <a:ext cx="70835" cy="22595"/>
            </a:xfrm>
            <a:custGeom>
              <a:rect b="b" l="l" r="r" t="t"/>
              <a:pathLst>
                <a:path extrusionOk="0" h="726" w="2276">
                  <a:moveTo>
                    <a:pt x="126" y="238"/>
                  </a:moveTo>
                  <a:cubicBezTo>
                    <a:pt x="800" y="1"/>
                    <a:pt x="1550" y="88"/>
                    <a:pt x="2163" y="476"/>
                  </a:cubicBezTo>
                  <a:cubicBezTo>
                    <a:pt x="2275" y="538"/>
                    <a:pt x="2175" y="726"/>
                    <a:pt x="2050" y="663"/>
                  </a:cubicBezTo>
                  <a:cubicBezTo>
                    <a:pt x="1475" y="326"/>
                    <a:pt x="800" y="238"/>
                    <a:pt x="176" y="413"/>
                  </a:cubicBezTo>
                  <a:cubicBezTo>
                    <a:pt x="51" y="438"/>
                    <a:pt x="1" y="263"/>
                    <a:pt x="126"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6" name="Google Shape;326;p15"/>
            <p:cNvSpPr/>
            <p:nvPr/>
          </p:nvSpPr>
          <p:spPr>
            <a:xfrm>
              <a:off x="1029592" y="3989644"/>
              <a:ext cx="70026" cy="26454"/>
            </a:xfrm>
            <a:custGeom>
              <a:rect b="b" l="l" r="r" t="t"/>
              <a:pathLst>
                <a:path extrusionOk="0" h="850" w="2250">
                  <a:moveTo>
                    <a:pt x="2112" y="400"/>
                  </a:moveTo>
                  <a:cubicBezTo>
                    <a:pt x="1762" y="538"/>
                    <a:pt x="0" y="850"/>
                    <a:pt x="125" y="63"/>
                  </a:cubicBezTo>
                  <a:cubicBezTo>
                    <a:pt x="125" y="25"/>
                    <a:pt x="175" y="0"/>
                    <a:pt x="213" y="13"/>
                  </a:cubicBezTo>
                  <a:cubicBezTo>
                    <a:pt x="463" y="113"/>
                    <a:pt x="638" y="250"/>
                    <a:pt x="912" y="300"/>
                  </a:cubicBezTo>
                  <a:cubicBezTo>
                    <a:pt x="1300" y="363"/>
                    <a:pt x="1687" y="313"/>
                    <a:pt x="2062" y="188"/>
                  </a:cubicBezTo>
                  <a:cubicBezTo>
                    <a:pt x="2200" y="138"/>
                    <a:pt x="2250" y="338"/>
                    <a:pt x="2112" y="4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7" name="Google Shape;327;p15"/>
            <p:cNvSpPr/>
            <p:nvPr/>
          </p:nvSpPr>
          <p:spPr>
            <a:xfrm>
              <a:off x="1105811" y="3567250"/>
              <a:ext cx="33083" cy="103109"/>
            </a:xfrm>
            <a:custGeom>
              <a:rect b="b" l="l" r="r" t="t"/>
              <a:pathLst>
                <a:path extrusionOk="0" h="3313" w="1063">
                  <a:moveTo>
                    <a:pt x="363" y="151"/>
                  </a:moveTo>
                  <a:cubicBezTo>
                    <a:pt x="300" y="713"/>
                    <a:pt x="338" y="1275"/>
                    <a:pt x="475" y="1813"/>
                  </a:cubicBezTo>
                  <a:cubicBezTo>
                    <a:pt x="600" y="2300"/>
                    <a:pt x="888" y="2713"/>
                    <a:pt x="1050" y="3175"/>
                  </a:cubicBezTo>
                  <a:cubicBezTo>
                    <a:pt x="1063" y="3262"/>
                    <a:pt x="975" y="3312"/>
                    <a:pt x="913" y="3262"/>
                  </a:cubicBezTo>
                  <a:cubicBezTo>
                    <a:pt x="138" y="2500"/>
                    <a:pt x="1" y="1138"/>
                    <a:pt x="150" y="126"/>
                  </a:cubicBezTo>
                  <a:cubicBezTo>
                    <a:pt x="163" y="1"/>
                    <a:pt x="375" y="26"/>
                    <a:pt x="363" y="1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8" name="Google Shape;328;p15"/>
            <p:cNvSpPr/>
            <p:nvPr/>
          </p:nvSpPr>
          <p:spPr>
            <a:xfrm>
              <a:off x="1111631" y="3545091"/>
              <a:ext cx="38561" cy="125268"/>
            </a:xfrm>
            <a:custGeom>
              <a:rect b="b" l="l" r="r" t="t"/>
              <a:pathLst>
                <a:path extrusionOk="0" h="4025" w="1239">
                  <a:moveTo>
                    <a:pt x="788" y="3824"/>
                  </a:moveTo>
                  <a:cubicBezTo>
                    <a:pt x="901" y="3150"/>
                    <a:pt x="1013" y="2450"/>
                    <a:pt x="851" y="1775"/>
                  </a:cubicBezTo>
                  <a:cubicBezTo>
                    <a:pt x="713" y="1225"/>
                    <a:pt x="401" y="738"/>
                    <a:pt x="88" y="263"/>
                  </a:cubicBezTo>
                  <a:cubicBezTo>
                    <a:pt x="1" y="125"/>
                    <a:pt x="226" y="0"/>
                    <a:pt x="313" y="138"/>
                  </a:cubicBezTo>
                  <a:cubicBezTo>
                    <a:pt x="688" y="700"/>
                    <a:pt x="1038" y="1288"/>
                    <a:pt x="1138" y="1975"/>
                  </a:cubicBezTo>
                  <a:cubicBezTo>
                    <a:pt x="1238" y="2612"/>
                    <a:pt x="1113" y="3262"/>
                    <a:pt x="1001" y="3887"/>
                  </a:cubicBezTo>
                  <a:cubicBezTo>
                    <a:pt x="976" y="4024"/>
                    <a:pt x="776" y="3962"/>
                    <a:pt x="788" y="38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29" name="Google Shape;329;p15"/>
            <p:cNvSpPr/>
            <p:nvPr/>
          </p:nvSpPr>
          <p:spPr>
            <a:xfrm>
              <a:off x="1334499" y="4049151"/>
              <a:ext cx="10551" cy="10146"/>
            </a:xfrm>
            <a:custGeom>
              <a:rect b="b" l="l" r="r" t="t"/>
              <a:pathLst>
                <a:path extrusionOk="0" h="326" w="339">
                  <a:moveTo>
                    <a:pt x="238" y="313"/>
                  </a:moveTo>
                  <a:cubicBezTo>
                    <a:pt x="151" y="325"/>
                    <a:pt x="76" y="288"/>
                    <a:pt x="26" y="213"/>
                  </a:cubicBezTo>
                  <a:cubicBezTo>
                    <a:pt x="1" y="200"/>
                    <a:pt x="1" y="163"/>
                    <a:pt x="1" y="138"/>
                  </a:cubicBezTo>
                  <a:lnTo>
                    <a:pt x="38" y="50"/>
                  </a:lnTo>
                  <a:cubicBezTo>
                    <a:pt x="38" y="13"/>
                    <a:pt x="101" y="0"/>
                    <a:pt x="126" y="38"/>
                  </a:cubicBezTo>
                  <a:lnTo>
                    <a:pt x="263" y="175"/>
                  </a:lnTo>
                  <a:cubicBezTo>
                    <a:pt x="338" y="200"/>
                    <a:pt x="326" y="325"/>
                    <a:pt x="238" y="3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0" name="Google Shape;330;p15"/>
            <p:cNvSpPr/>
            <p:nvPr/>
          </p:nvSpPr>
          <p:spPr>
            <a:xfrm>
              <a:off x="1341906" y="4040592"/>
              <a:ext cx="73511" cy="18705"/>
            </a:xfrm>
            <a:custGeom>
              <a:rect b="b" l="l" r="r" t="t"/>
              <a:pathLst>
                <a:path extrusionOk="0" h="601" w="2362">
                  <a:moveTo>
                    <a:pt x="63" y="475"/>
                  </a:moveTo>
                  <a:cubicBezTo>
                    <a:pt x="737" y="138"/>
                    <a:pt x="1537" y="0"/>
                    <a:pt x="2274" y="225"/>
                  </a:cubicBezTo>
                  <a:cubicBezTo>
                    <a:pt x="2362" y="250"/>
                    <a:pt x="2349" y="413"/>
                    <a:pt x="2249" y="400"/>
                  </a:cubicBezTo>
                  <a:cubicBezTo>
                    <a:pt x="1500" y="313"/>
                    <a:pt x="825" y="313"/>
                    <a:pt x="113" y="588"/>
                  </a:cubicBezTo>
                  <a:cubicBezTo>
                    <a:pt x="50" y="600"/>
                    <a:pt x="0" y="500"/>
                    <a:pt x="63" y="4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1" name="Google Shape;331;p15"/>
            <p:cNvSpPr/>
            <p:nvPr/>
          </p:nvSpPr>
          <p:spPr>
            <a:xfrm>
              <a:off x="1383890" y="4031629"/>
              <a:ext cx="31527" cy="21039"/>
            </a:xfrm>
            <a:custGeom>
              <a:rect b="b" l="l" r="r" t="t"/>
              <a:pathLst>
                <a:path extrusionOk="0" h="676" w="1013">
                  <a:moveTo>
                    <a:pt x="825" y="613"/>
                  </a:moveTo>
                  <a:cubicBezTo>
                    <a:pt x="613" y="351"/>
                    <a:pt x="376" y="276"/>
                    <a:pt x="76" y="163"/>
                  </a:cubicBezTo>
                  <a:cubicBezTo>
                    <a:pt x="1" y="126"/>
                    <a:pt x="13" y="1"/>
                    <a:pt x="101" y="1"/>
                  </a:cubicBezTo>
                  <a:cubicBezTo>
                    <a:pt x="451" y="26"/>
                    <a:pt x="763" y="201"/>
                    <a:pt x="963" y="501"/>
                  </a:cubicBezTo>
                  <a:cubicBezTo>
                    <a:pt x="1013" y="576"/>
                    <a:pt x="888" y="676"/>
                    <a:pt x="825" y="6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2" name="Google Shape;332;p15"/>
            <p:cNvSpPr/>
            <p:nvPr/>
          </p:nvSpPr>
          <p:spPr>
            <a:xfrm>
              <a:off x="1333721" y="3984198"/>
              <a:ext cx="33083" cy="68874"/>
            </a:xfrm>
            <a:custGeom>
              <a:rect b="b" l="l" r="r" t="t"/>
              <a:pathLst>
                <a:path extrusionOk="0" h="2213" w="1063">
                  <a:moveTo>
                    <a:pt x="38" y="2075"/>
                  </a:moveTo>
                  <a:cubicBezTo>
                    <a:pt x="213" y="1775"/>
                    <a:pt x="363" y="1462"/>
                    <a:pt x="488" y="1125"/>
                  </a:cubicBezTo>
                  <a:cubicBezTo>
                    <a:pt x="600" y="775"/>
                    <a:pt x="538" y="475"/>
                    <a:pt x="488" y="125"/>
                  </a:cubicBezTo>
                  <a:cubicBezTo>
                    <a:pt x="475" y="25"/>
                    <a:pt x="613" y="0"/>
                    <a:pt x="638" y="75"/>
                  </a:cubicBezTo>
                  <a:cubicBezTo>
                    <a:pt x="1063" y="775"/>
                    <a:pt x="600" y="1612"/>
                    <a:pt x="126" y="2162"/>
                  </a:cubicBezTo>
                  <a:cubicBezTo>
                    <a:pt x="76" y="2212"/>
                    <a:pt x="1" y="2137"/>
                    <a:pt x="26" y="20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3" name="Google Shape;333;p15"/>
            <p:cNvSpPr/>
            <p:nvPr/>
          </p:nvSpPr>
          <p:spPr>
            <a:xfrm>
              <a:off x="1346948" y="3982642"/>
              <a:ext cx="21039" cy="43198"/>
            </a:xfrm>
            <a:custGeom>
              <a:rect b="b" l="l" r="r" t="t"/>
              <a:pathLst>
                <a:path extrusionOk="0" h="1388" w="676">
                  <a:moveTo>
                    <a:pt x="300" y="138"/>
                  </a:moveTo>
                  <a:cubicBezTo>
                    <a:pt x="563" y="450"/>
                    <a:pt x="675" y="875"/>
                    <a:pt x="625" y="1287"/>
                  </a:cubicBezTo>
                  <a:cubicBezTo>
                    <a:pt x="600" y="1387"/>
                    <a:pt x="463" y="1350"/>
                    <a:pt x="450" y="1262"/>
                  </a:cubicBezTo>
                  <a:cubicBezTo>
                    <a:pt x="425" y="875"/>
                    <a:pt x="375" y="575"/>
                    <a:pt x="100" y="288"/>
                  </a:cubicBezTo>
                  <a:cubicBezTo>
                    <a:pt x="1" y="150"/>
                    <a:pt x="188" y="0"/>
                    <a:pt x="300" y="1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4" name="Google Shape;334;p15"/>
            <p:cNvSpPr/>
            <p:nvPr/>
          </p:nvSpPr>
          <p:spPr>
            <a:xfrm>
              <a:off x="1360548" y="4013733"/>
              <a:ext cx="28041" cy="14036"/>
            </a:xfrm>
            <a:custGeom>
              <a:rect b="b" l="l" r="r" t="t"/>
              <a:pathLst>
                <a:path extrusionOk="0" h="451" w="901">
                  <a:moveTo>
                    <a:pt x="113" y="238"/>
                  </a:moveTo>
                  <a:cubicBezTo>
                    <a:pt x="338" y="176"/>
                    <a:pt x="538" y="76"/>
                    <a:pt x="763" y="26"/>
                  </a:cubicBezTo>
                  <a:cubicBezTo>
                    <a:pt x="851" y="1"/>
                    <a:pt x="901" y="113"/>
                    <a:pt x="826" y="163"/>
                  </a:cubicBezTo>
                  <a:cubicBezTo>
                    <a:pt x="626" y="288"/>
                    <a:pt x="401" y="376"/>
                    <a:pt x="163" y="426"/>
                  </a:cubicBezTo>
                  <a:cubicBezTo>
                    <a:pt x="51" y="451"/>
                    <a:pt x="1" y="276"/>
                    <a:pt x="113"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5" name="Google Shape;335;p15"/>
            <p:cNvSpPr/>
            <p:nvPr/>
          </p:nvSpPr>
          <p:spPr>
            <a:xfrm>
              <a:off x="1369885" y="4013733"/>
              <a:ext cx="19887" cy="24556"/>
            </a:xfrm>
            <a:custGeom>
              <a:rect b="b" l="l" r="r" t="t"/>
              <a:pathLst>
                <a:path extrusionOk="0" h="789" w="639">
                  <a:moveTo>
                    <a:pt x="588" y="226"/>
                  </a:moveTo>
                  <a:cubicBezTo>
                    <a:pt x="488" y="413"/>
                    <a:pt x="363" y="588"/>
                    <a:pt x="213" y="726"/>
                  </a:cubicBezTo>
                  <a:cubicBezTo>
                    <a:pt x="138" y="788"/>
                    <a:pt x="1" y="701"/>
                    <a:pt x="51" y="613"/>
                  </a:cubicBezTo>
                  <a:cubicBezTo>
                    <a:pt x="163" y="438"/>
                    <a:pt x="288" y="288"/>
                    <a:pt x="401" y="126"/>
                  </a:cubicBezTo>
                  <a:cubicBezTo>
                    <a:pt x="463" y="1"/>
                    <a:pt x="638" y="101"/>
                    <a:pt x="576" y="2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6" name="Google Shape;336;p15"/>
            <p:cNvSpPr/>
            <p:nvPr/>
          </p:nvSpPr>
          <p:spPr>
            <a:xfrm>
              <a:off x="1371846" y="4029295"/>
              <a:ext cx="21817" cy="8590"/>
            </a:xfrm>
            <a:custGeom>
              <a:rect b="b" l="l" r="r" t="t"/>
              <a:pathLst>
                <a:path extrusionOk="0" h="276" w="701">
                  <a:moveTo>
                    <a:pt x="125" y="51"/>
                  </a:moveTo>
                  <a:cubicBezTo>
                    <a:pt x="288" y="1"/>
                    <a:pt x="463" y="26"/>
                    <a:pt x="613" y="113"/>
                  </a:cubicBezTo>
                  <a:cubicBezTo>
                    <a:pt x="700" y="163"/>
                    <a:pt x="638" y="276"/>
                    <a:pt x="550" y="251"/>
                  </a:cubicBezTo>
                  <a:lnTo>
                    <a:pt x="175" y="238"/>
                  </a:lnTo>
                  <a:cubicBezTo>
                    <a:pt x="50" y="263"/>
                    <a:pt x="0" y="88"/>
                    <a:pt x="125"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7" name="Google Shape;337;p15"/>
            <p:cNvSpPr/>
            <p:nvPr/>
          </p:nvSpPr>
          <p:spPr>
            <a:xfrm>
              <a:off x="1382739" y="3989240"/>
              <a:ext cx="35791" cy="29193"/>
            </a:xfrm>
            <a:custGeom>
              <a:rect b="b" l="l" r="r" t="t"/>
              <a:pathLst>
                <a:path extrusionOk="0" h="938" w="1150">
                  <a:moveTo>
                    <a:pt x="513" y="788"/>
                  </a:moveTo>
                  <a:cubicBezTo>
                    <a:pt x="0" y="675"/>
                    <a:pt x="288" y="1"/>
                    <a:pt x="713" y="101"/>
                  </a:cubicBezTo>
                  <a:cubicBezTo>
                    <a:pt x="1150" y="201"/>
                    <a:pt x="1025" y="938"/>
                    <a:pt x="525" y="788"/>
                  </a:cubicBezTo>
                  <a:cubicBezTo>
                    <a:pt x="413" y="750"/>
                    <a:pt x="425" y="588"/>
                    <a:pt x="550" y="600"/>
                  </a:cubicBezTo>
                  <a:lnTo>
                    <a:pt x="550" y="613"/>
                  </a:lnTo>
                  <a:cubicBezTo>
                    <a:pt x="663" y="650"/>
                    <a:pt x="613" y="813"/>
                    <a:pt x="500" y="7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8" name="Google Shape;338;p15"/>
            <p:cNvSpPr/>
            <p:nvPr/>
          </p:nvSpPr>
          <p:spPr>
            <a:xfrm>
              <a:off x="8677884" y="2234398"/>
              <a:ext cx="130310" cy="138869"/>
            </a:xfrm>
            <a:custGeom>
              <a:rect b="b" l="l" r="r" t="t"/>
              <a:pathLst>
                <a:path extrusionOk="0" h="4462" w="4187">
                  <a:moveTo>
                    <a:pt x="3899" y="1800"/>
                  </a:moveTo>
                  <a:cubicBezTo>
                    <a:pt x="4087" y="3375"/>
                    <a:pt x="2275" y="4462"/>
                    <a:pt x="1062" y="3325"/>
                  </a:cubicBezTo>
                  <a:cubicBezTo>
                    <a:pt x="125" y="2450"/>
                    <a:pt x="563" y="988"/>
                    <a:pt x="1212" y="75"/>
                  </a:cubicBezTo>
                  <a:cubicBezTo>
                    <a:pt x="1237" y="38"/>
                    <a:pt x="1187" y="0"/>
                    <a:pt x="1150" y="25"/>
                  </a:cubicBezTo>
                  <a:cubicBezTo>
                    <a:pt x="213" y="1038"/>
                    <a:pt x="0" y="2975"/>
                    <a:pt x="1387" y="3712"/>
                  </a:cubicBezTo>
                  <a:cubicBezTo>
                    <a:pt x="2737" y="4424"/>
                    <a:pt x="4187" y="3237"/>
                    <a:pt x="3999" y="1800"/>
                  </a:cubicBezTo>
                  <a:cubicBezTo>
                    <a:pt x="3999" y="1738"/>
                    <a:pt x="3887" y="1738"/>
                    <a:pt x="3899" y="18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39" name="Google Shape;339;p15"/>
            <p:cNvSpPr/>
            <p:nvPr/>
          </p:nvSpPr>
          <p:spPr>
            <a:xfrm>
              <a:off x="8709380" y="1912747"/>
              <a:ext cx="182814" cy="327907"/>
            </a:xfrm>
            <a:custGeom>
              <a:rect b="b" l="l" r="r" t="t"/>
              <a:pathLst>
                <a:path extrusionOk="0" h="10536" w="5874">
                  <a:moveTo>
                    <a:pt x="75" y="10510"/>
                  </a:moveTo>
                  <a:cubicBezTo>
                    <a:pt x="1950" y="9186"/>
                    <a:pt x="4362" y="7986"/>
                    <a:pt x="5137" y="5674"/>
                  </a:cubicBezTo>
                  <a:cubicBezTo>
                    <a:pt x="5724" y="3950"/>
                    <a:pt x="5874" y="1463"/>
                    <a:pt x="4612" y="26"/>
                  </a:cubicBezTo>
                  <a:cubicBezTo>
                    <a:pt x="4587" y="1"/>
                    <a:pt x="4537" y="38"/>
                    <a:pt x="4562" y="63"/>
                  </a:cubicBezTo>
                  <a:cubicBezTo>
                    <a:pt x="5761" y="1700"/>
                    <a:pt x="5586" y="4462"/>
                    <a:pt x="4737" y="6224"/>
                  </a:cubicBezTo>
                  <a:cubicBezTo>
                    <a:pt x="3812" y="8124"/>
                    <a:pt x="1700" y="9236"/>
                    <a:pt x="38" y="10448"/>
                  </a:cubicBezTo>
                  <a:cubicBezTo>
                    <a:pt x="0" y="10473"/>
                    <a:pt x="38" y="10535"/>
                    <a:pt x="75" y="1051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0" name="Google Shape;340;p15"/>
            <p:cNvSpPr/>
            <p:nvPr/>
          </p:nvSpPr>
          <p:spPr>
            <a:xfrm>
              <a:off x="8736986" y="1871541"/>
              <a:ext cx="105816" cy="124863"/>
            </a:xfrm>
            <a:custGeom>
              <a:rect b="b" l="l" r="r" t="t"/>
              <a:pathLst>
                <a:path extrusionOk="0" h="4012" w="3400">
                  <a:moveTo>
                    <a:pt x="3350" y="1087"/>
                  </a:moveTo>
                  <a:cubicBezTo>
                    <a:pt x="2500" y="587"/>
                    <a:pt x="1313" y="387"/>
                    <a:pt x="576" y="1225"/>
                  </a:cubicBezTo>
                  <a:cubicBezTo>
                    <a:pt x="151" y="1700"/>
                    <a:pt x="1" y="2837"/>
                    <a:pt x="413" y="3387"/>
                  </a:cubicBezTo>
                  <a:cubicBezTo>
                    <a:pt x="900" y="4012"/>
                    <a:pt x="2038" y="3924"/>
                    <a:pt x="2375" y="3187"/>
                  </a:cubicBezTo>
                  <a:cubicBezTo>
                    <a:pt x="2575" y="2749"/>
                    <a:pt x="2550" y="2237"/>
                    <a:pt x="2300" y="1812"/>
                  </a:cubicBezTo>
                  <a:cubicBezTo>
                    <a:pt x="1938" y="1175"/>
                    <a:pt x="975" y="775"/>
                    <a:pt x="863" y="25"/>
                  </a:cubicBezTo>
                  <a:cubicBezTo>
                    <a:pt x="863" y="0"/>
                    <a:pt x="813" y="0"/>
                    <a:pt x="813" y="25"/>
                  </a:cubicBezTo>
                  <a:cubicBezTo>
                    <a:pt x="825" y="437"/>
                    <a:pt x="1100" y="675"/>
                    <a:pt x="1388" y="950"/>
                  </a:cubicBezTo>
                  <a:cubicBezTo>
                    <a:pt x="1675" y="1225"/>
                    <a:pt x="2050" y="1512"/>
                    <a:pt x="2200" y="1862"/>
                  </a:cubicBezTo>
                  <a:cubicBezTo>
                    <a:pt x="2563" y="2724"/>
                    <a:pt x="2313" y="3724"/>
                    <a:pt x="1200" y="3587"/>
                  </a:cubicBezTo>
                  <a:cubicBezTo>
                    <a:pt x="850" y="3649"/>
                    <a:pt x="626" y="3524"/>
                    <a:pt x="551" y="3174"/>
                  </a:cubicBezTo>
                  <a:cubicBezTo>
                    <a:pt x="426" y="3087"/>
                    <a:pt x="338" y="2949"/>
                    <a:pt x="338" y="2799"/>
                  </a:cubicBezTo>
                  <a:cubicBezTo>
                    <a:pt x="338" y="2737"/>
                    <a:pt x="338" y="2674"/>
                    <a:pt x="338" y="2612"/>
                  </a:cubicBezTo>
                  <a:cubicBezTo>
                    <a:pt x="313" y="2362"/>
                    <a:pt x="313" y="2100"/>
                    <a:pt x="363" y="1850"/>
                  </a:cubicBezTo>
                  <a:cubicBezTo>
                    <a:pt x="713" y="487"/>
                    <a:pt x="2375" y="612"/>
                    <a:pt x="3312" y="1150"/>
                  </a:cubicBezTo>
                  <a:cubicBezTo>
                    <a:pt x="3362" y="1175"/>
                    <a:pt x="3400" y="1112"/>
                    <a:pt x="3362" y="10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1" name="Google Shape;341;p15"/>
            <p:cNvSpPr/>
            <p:nvPr/>
          </p:nvSpPr>
          <p:spPr>
            <a:xfrm>
              <a:off x="8757993" y="1794139"/>
              <a:ext cx="16744" cy="68874"/>
            </a:xfrm>
            <a:custGeom>
              <a:rect b="b" l="l" r="r" t="t"/>
              <a:pathLst>
                <a:path extrusionOk="0" h="2213" w="538">
                  <a:moveTo>
                    <a:pt x="138" y="2162"/>
                  </a:moveTo>
                  <a:cubicBezTo>
                    <a:pt x="63" y="1387"/>
                    <a:pt x="300" y="775"/>
                    <a:pt x="525" y="50"/>
                  </a:cubicBezTo>
                  <a:cubicBezTo>
                    <a:pt x="538" y="13"/>
                    <a:pt x="488" y="0"/>
                    <a:pt x="463" y="25"/>
                  </a:cubicBezTo>
                  <a:cubicBezTo>
                    <a:pt x="51" y="613"/>
                    <a:pt x="1" y="1475"/>
                    <a:pt x="63" y="2162"/>
                  </a:cubicBezTo>
                  <a:cubicBezTo>
                    <a:pt x="63" y="2212"/>
                    <a:pt x="150" y="2212"/>
                    <a:pt x="138" y="2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2" name="Google Shape;342;p15"/>
            <p:cNvSpPr/>
            <p:nvPr/>
          </p:nvSpPr>
          <p:spPr>
            <a:xfrm>
              <a:off x="8692263" y="2100229"/>
              <a:ext cx="120600" cy="102300"/>
            </a:xfrm>
            <a:custGeom>
              <a:rect b="b" l="l" r="r" t="t"/>
              <a:pathLst>
                <a:path extrusionOk="0" h="3287" w="3875">
                  <a:moveTo>
                    <a:pt x="3800" y="2200"/>
                  </a:moveTo>
                  <a:cubicBezTo>
                    <a:pt x="3125" y="2712"/>
                    <a:pt x="2300" y="3174"/>
                    <a:pt x="1425" y="2937"/>
                  </a:cubicBezTo>
                  <a:cubicBezTo>
                    <a:pt x="963" y="2799"/>
                    <a:pt x="575" y="2474"/>
                    <a:pt x="363" y="2050"/>
                  </a:cubicBezTo>
                  <a:cubicBezTo>
                    <a:pt x="213" y="1762"/>
                    <a:pt x="126" y="1450"/>
                    <a:pt x="126" y="1137"/>
                  </a:cubicBezTo>
                  <a:cubicBezTo>
                    <a:pt x="138" y="400"/>
                    <a:pt x="563" y="250"/>
                    <a:pt x="1400" y="687"/>
                  </a:cubicBezTo>
                  <a:cubicBezTo>
                    <a:pt x="1363" y="712"/>
                    <a:pt x="1400" y="787"/>
                    <a:pt x="1438" y="750"/>
                  </a:cubicBezTo>
                  <a:cubicBezTo>
                    <a:pt x="1813" y="463"/>
                    <a:pt x="1400" y="125"/>
                    <a:pt x="1050" y="75"/>
                  </a:cubicBezTo>
                  <a:cubicBezTo>
                    <a:pt x="388" y="0"/>
                    <a:pt x="1" y="675"/>
                    <a:pt x="26" y="1262"/>
                  </a:cubicBezTo>
                  <a:cubicBezTo>
                    <a:pt x="63" y="2050"/>
                    <a:pt x="613" y="2837"/>
                    <a:pt x="1388" y="3049"/>
                  </a:cubicBezTo>
                  <a:cubicBezTo>
                    <a:pt x="2312" y="3287"/>
                    <a:pt x="3162" y="2824"/>
                    <a:pt x="3837" y="2237"/>
                  </a:cubicBezTo>
                  <a:cubicBezTo>
                    <a:pt x="3875" y="2212"/>
                    <a:pt x="3825" y="2175"/>
                    <a:pt x="3800" y="22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3" name="Google Shape;343;p15"/>
            <p:cNvSpPr/>
            <p:nvPr/>
          </p:nvSpPr>
          <p:spPr>
            <a:xfrm>
              <a:off x="8639759" y="2190826"/>
              <a:ext cx="137717" cy="28446"/>
            </a:xfrm>
            <a:custGeom>
              <a:rect b="b" l="l" r="r" t="t"/>
              <a:pathLst>
                <a:path extrusionOk="0" h="914" w="4425">
                  <a:moveTo>
                    <a:pt x="4324" y="26"/>
                  </a:moveTo>
                  <a:cubicBezTo>
                    <a:pt x="3325" y="876"/>
                    <a:pt x="1175" y="913"/>
                    <a:pt x="63" y="326"/>
                  </a:cubicBezTo>
                  <a:cubicBezTo>
                    <a:pt x="26" y="313"/>
                    <a:pt x="1" y="363"/>
                    <a:pt x="26" y="388"/>
                  </a:cubicBezTo>
                  <a:cubicBezTo>
                    <a:pt x="713" y="901"/>
                    <a:pt x="1700" y="826"/>
                    <a:pt x="2512" y="738"/>
                  </a:cubicBezTo>
                  <a:cubicBezTo>
                    <a:pt x="3175" y="663"/>
                    <a:pt x="3862" y="538"/>
                    <a:pt x="4387" y="88"/>
                  </a:cubicBezTo>
                  <a:cubicBezTo>
                    <a:pt x="4424" y="51"/>
                    <a:pt x="4374" y="1"/>
                    <a:pt x="4324" y="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4" name="Google Shape;344;p15"/>
            <p:cNvSpPr/>
            <p:nvPr/>
          </p:nvSpPr>
          <p:spPr>
            <a:xfrm>
              <a:off x="8625380" y="2191231"/>
              <a:ext cx="15188" cy="14814"/>
            </a:xfrm>
            <a:custGeom>
              <a:rect b="b" l="l" r="r" t="t"/>
              <a:pathLst>
                <a:path extrusionOk="0" h="476" w="488">
                  <a:moveTo>
                    <a:pt x="450" y="350"/>
                  </a:moveTo>
                  <a:cubicBezTo>
                    <a:pt x="488" y="263"/>
                    <a:pt x="463" y="150"/>
                    <a:pt x="400" y="88"/>
                  </a:cubicBezTo>
                  <a:cubicBezTo>
                    <a:pt x="338" y="25"/>
                    <a:pt x="238" y="0"/>
                    <a:pt x="150" y="13"/>
                  </a:cubicBezTo>
                  <a:cubicBezTo>
                    <a:pt x="125" y="13"/>
                    <a:pt x="88" y="25"/>
                    <a:pt x="63" y="50"/>
                  </a:cubicBezTo>
                  <a:cubicBezTo>
                    <a:pt x="38" y="88"/>
                    <a:pt x="25" y="125"/>
                    <a:pt x="25" y="163"/>
                  </a:cubicBezTo>
                  <a:cubicBezTo>
                    <a:pt x="0" y="288"/>
                    <a:pt x="63" y="413"/>
                    <a:pt x="175" y="463"/>
                  </a:cubicBezTo>
                  <a:cubicBezTo>
                    <a:pt x="313" y="475"/>
                    <a:pt x="425" y="375"/>
                    <a:pt x="425" y="238"/>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5" name="Google Shape;345;p15"/>
            <p:cNvSpPr/>
            <p:nvPr/>
          </p:nvSpPr>
          <p:spPr>
            <a:xfrm>
              <a:off x="8622641" y="2188119"/>
              <a:ext cx="20261" cy="22968"/>
            </a:xfrm>
            <a:custGeom>
              <a:rect b="b" l="l" r="r" t="t"/>
              <a:pathLst>
                <a:path extrusionOk="0" h="738" w="651">
                  <a:moveTo>
                    <a:pt x="601" y="463"/>
                  </a:moveTo>
                  <a:cubicBezTo>
                    <a:pt x="650" y="300"/>
                    <a:pt x="563" y="113"/>
                    <a:pt x="388" y="63"/>
                  </a:cubicBezTo>
                  <a:cubicBezTo>
                    <a:pt x="251" y="0"/>
                    <a:pt x="76" y="88"/>
                    <a:pt x="63" y="250"/>
                  </a:cubicBezTo>
                  <a:cubicBezTo>
                    <a:pt x="1" y="650"/>
                    <a:pt x="563" y="738"/>
                    <a:pt x="563" y="338"/>
                  </a:cubicBezTo>
                  <a:cubicBezTo>
                    <a:pt x="563" y="288"/>
                    <a:pt x="501" y="275"/>
                    <a:pt x="488" y="325"/>
                  </a:cubicBezTo>
                  <a:cubicBezTo>
                    <a:pt x="163" y="438"/>
                    <a:pt x="88" y="425"/>
                    <a:pt x="263" y="275"/>
                  </a:cubicBezTo>
                  <a:cubicBezTo>
                    <a:pt x="376" y="100"/>
                    <a:pt x="438" y="150"/>
                    <a:pt x="476" y="425"/>
                  </a:cubicBezTo>
                  <a:cubicBezTo>
                    <a:pt x="451" y="513"/>
                    <a:pt x="576" y="538"/>
                    <a:pt x="601" y="4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6" name="Google Shape;346;p15"/>
            <p:cNvSpPr/>
            <p:nvPr/>
          </p:nvSpPr>
          <p:spPr>
            <a:xfrm>
              <a:off x="8845510" y="1906149"/>
              <a:ext cx="4295" cy="3517"/>
            </a:xfrm>
            <a:custGeom>
              <a:rect b="b" l="l" r="r" t="t"/>
              <a:pathLst>
                <a:path extrusionOk="0" h="113" w="138">
                  <a:moveTo>
                    <a:pt x="63" y="25"/>
                  </a:moveTo>
                  <a:lnTo>
                    <a:pt x="38" y="38"/>
                  </a:lnTo>
                  <a:cubicBezTo>
                    <a:pt x="0" y="50"/>
                    <a:pt x="0" y="88"/>
                    <a:pt x="38" y="100"/>
                  </a:cubicBezTo>
                  <a:lnTo>
                    <a:pt x="63" y="100"/>
                  </a:lnTo>
                  <a:cubicBezTo>
                    <a:pt x="125" y="113"/>
                    <a:pt x="138" y="0"/>
                    <a:pt x="63" y="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7" name="Google Shape;347;p15"/>
            <p:cNvSpPr/>
            <p:nvPr/>
          </p:nvSpPr>
          <p:spPr>
            <a:xfrm>
              <a:off x="8773150" y="1745121"/>
              <a:ext cx="22221" cy="52535"/>
            </a:xfrm>
            <a:custGeom>
              <a:rect b="b" l="l" r="r" t="t"/>
              <a:pathLst>
                <a:path extrusionOk="0" h="1688" w="714">
                  <a:moveTo>
                    <a:pt x="101" y="1663"/>
                  </a:moveTo>
                  <a:cubicBezTo>
                    <a:pt x="638" y="1463"/>
                    <a:pt x="713" y="513"/>
                    <a:pt x="576" y="51"/>
                  </a:cubicBezTo>
                  <a:cubicBezTo>
                    <a:pt x="551" y="1"/>
                    <a:pt x="463" y="13"/>
                    <a:pt x="476" y="63"/>
                  </a:cubicBezTo>
                  <a:cubicBezTo>
                    <a:pt x="513" y="313"/>
                    <a:pt x="526" y="563"/>
                    <a:pt x="488" y="800"/>
                  </a:cubicBezTo>
                  <a:cubicBezTo>
                    <a:pt x="438" y="1038"/>
                    <a:pt x="326" y="1463"/>
                    <a:pt x="76" y="1550"/>
                  </a:cubicBezTo>
                  <a:cubicBezTo>
                    <a:pt x="1" y="1575"/>
                    <a:pt x="38" y="1688"/>
                    <a:pt x="101" y="16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8" name="Google Shape;348;p15"/>
            <p:cNvSpPr/>
            <p:nvPr/>
          </p:nvSpPr>
          <p:spPr>
            <a:xfrm>
              <a:off x="8767703" y="1744747"/>
              <a:ext cx="24556" cy="52535"/>
            </a:xfrm>
            <a:custGeom>
              <a:rect b="b" l="l" r="r" t="t"/>
              <a:pathLst>
                <a:path extrusionOk="0" h="1688" w="789">
                  <a:moveTo>
                    <a:pt x="676" y="50"/>
                  </a:moveTo>
                  <a:cubicBezTo>
                    <a:pt x="313" y="400"/>
                    <a:pt x="1" y="1125"/>
                    <a:pt x="151" y="1625"/>
                  </a:cubicBezTo>
                  <a:cubicBezTo>
                    <a:pt x="163" y="1687"/>
                    <a:pt x="251" y="1662"/>
                    <a:pt x="238" y="1600"/>
                  </a:cubicBezTo>
                  <a:cubicBezTo>
                    <a:pt x="188" y="1062"/>
                    <a:pt x="376" y="513"/>
                    <a:pt x="751" y="113"/>
                  </a:cubicBezTo>
                  <a:cubicBezTo>
                    <a:pt x="788" y="63"/>
                    <a:pt x="726" y="0"/>
                    <a:pt x="676" y="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49" name="Google Shape;349;p15"/>
            <p:cNvSpPr/>
            <p:nvPr/>
          </p:nvSpPr>
          <p:spPr>
            <a:xfrm>
              <a:off x="8725315" y="1831081"/>
              <a:ext cx="37378" cy="41268"/>
            </a:xfrm>
            <a:custGeom>
              <a:rect b="b" l="l" r="r" t="t"/>
              <a:pathLst>
                <a:path extrusionOk="0" h="1326" w="1201">
                  <a:moveTo>
                    <a:pt x="1188" y="1275"/>
                  </a:moveTo>
                  <a:cubicBezTo>
                    <a:pt x="1200" y="938"/>
                    <a:pt x="1026" y="663"/>
                    <a:pt x="813" y="413"/>
                  </a:cubicBezTo>
                  <a:cubicBezTo>
                    <a:pt x="638" y="163"/>
                    <a:pt x="351" y="13"/>
                    <a:pt x="51" y="0"/>
                  </a:cubicBezTo>
                  <a:cubicBezTo>
                    <a:pt x="13" y="0"/>
                    <a:pt x="1" y="75"/>
                    <a:pt x="38" y="75"/>
                  </a:cubicBezTo>
                  <a:cubicBezTo>
                    <a:pt x="326" y="100"/>
                    <a:pt x="588" y="238"/>
                    <a:pt x="763" y="463"/>
                  </a:cubicBezTo>
                  <a:cubicBezTo>
                    <a:pt x="951" y="713"/>
                    <a:pt x="1125" y="950"/>
                    <a:pt x="1101" y="1275"/>
                  </a:cubicBezTo>
                  <a:cubicBezTo>
                    <a:pt x="1101" y="1325"/>
                    <a:pt x="1175" y="1325"/>
                    <a:pt x="1188" y="12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0" name="Google Shape;350;p15"/>
            <p:cNvSpPr/>
            <p:nvPr/>
          </p:nvSpPr>
          <p:spPr>
            <a:xfrm>
              <a:off x="8725315" y="1830677"/>
              <a:ext cx="36600" cy="41673"/>
            </a:xfrm>
            <a:custGeom>
              <a:rect b="b" l="l" r="r" t="t"/>
              <a:pathLst>
                <a:path extrusionOk="0" h="1339" w="1176">
                  <a:moveTo>
                    <a:pt x="13" y="63"/>
                  </a:moveTo>
                  <a:cubicBezTo>
                    <a:pt x="101" y="626"/>
                    <a:pt x="501" y="1201"/>
                    <a:pt x="1076" y="1313"/>
                  </a:cubicBezTo>
                  <a:cubicBezTo>
                    <a:pt x="1138" y="1338"/>
                    <a:pt x="1175" y="1251"/>
                    <a:pt x="1125" y="1213"/>
                  </a:cubicBezTo>
                  <a:cubicBezTo>
                    <a:pt x="888" y="1076"/>
                    <a:pt x="651" y="1013"/>
                    <a:pt x="476" y="776"/>
                  </a:cubicBezTo>
                  <a:cubicBezTo>
                    <a:pt x="301" y="563"/>
                    <a:pt x="163" y="313"/>
                    <a:pt x="88" y="38"/>
                  </a:cubicBezTo>
                  <a:cubicBezTo>
                    <a:pt x="76" y="1"/>
                    <a:pt x="1" y="13"/>
                    <a:pt x="13"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1" name="Google Shape;351;p15"/>
            <p:cNvSpPr/>
            <p:nvPr/>
          </p:nvSpPr>
          <p:spPr>
            <a:xfrm>
              <a:off x="8645205" y="2207570"/>
              <a:ext cx="107777" cy="48240"/>
            </a:xfrm>
            <a:custGeom>
              <a:rect b="b" l="l" r="r" t="t"/>
              <a:pathLst>
                <a:path extrusionOk="0" h="1550" w="3463">
                  <a:moveTo>
                    <a:pt x="3387" y="38"/>
                  </a:moveTo>
                  <a:cubicBezTo>
                    <a:pt x="2387" y="738"/>
                    <a:pt x="1250" y="1225"/>
                    <a:pt x="50" y="1437"/>
                  </a:cubicBezTo>
                  <a:cubicBezTo>
                    <a:pt x="0" y="1450"/>
                    <a:pt x="25" y="1550"/>
                    <a:pt x="88" y="1537"/>
                  </a:cubicBezTo>
                  <a:cubicBezTo>
                    <a:pt x="1288" y="1312"/>
                    <a:pt x="2437" y="825"/>
                    <a:pt x="3425" y="100"/>
                  </a:cubicBezTo>
                  <a:cubicBezTo>
                    <a:pt x="3462" y="75"/>
                    <a:pt x="3425" y="0"/>
                    <a:pt x="3387"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2" name="Google Shape;352;p15"/>
            <p:cNvSpPr/>
            <p:nvPr/>
          </p:nvSpPr>
          <p:spPr>
            <a:xfrm>
              <a:off x="8627714" y="2246442"/>
              <a:ext cx="20230" cy="22221"/>
            </a:xfrm>
            <a:custGeom>
              <a:rect b="b" l="l" r="r" t="t"/>
              <a:pathLst>
                <a:path extrusionOk="0" h="714" w="650">
                  <a:moveTo>
                    <a:pt x="575" y="188"/>
                  </a:moveTo>
                  <a:cubicBezTo>
                    <a:pt x="363" y="1"/>
                    <a:pt x="0" y="238"/>
                    <a:pt x="213" y="476"/>
                  </a:cubicBezTo>
                  <a:cubicBezTo>
                    <a:pt x="413" y="713"/>
                    <a:pt x="650" y="376"/>
                    <a:pt x="562" y="163"/>
                  </a:cubicBezTo>
                  <a:cubicBezTo>
                    <a:pt x="537" y="126"/>
                    <a:pt x="487" y="138"/>
                    <a:pt x="487" y="176"/>
                  </a:cubicBezTo>
                  <a:cubicBezTo>
                    <a:pt x="487" y="213"/>
                    <a:pt x="487" y="251"/>
                    <a:pt x="487" y="288"/>
                  </a:cubicBezTo>
                  <a:cubicBezTo>
                    <a:pt x="475" y="376"/>
                    <a:pt x="487" y="363"/>
                    <a:pt x="512" y="263"/>
                  </a:cubicBezTo>
                  <a:cubicBezTo>
                    <a:pt x="550" y="288"/>
                    <a:pt x="612" y="238"/>
                    <a:pt x="575" y="2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3" name="Google Shape;353;p15"/>
            <p:cNvSpPr/>
            <p:nvPr/>
          </p:nvSpPr>
          <p:spPr>
            <a:xfrm>
              <a:off x="8665435" y="2161291"/>
              <a:ext cx="101926" cy="38125"/>
            </a:xfrm>
            <a:custGeom>
              <a:rect b="b" l="l" r="r" t="t"/>
              <a:pathLst>
                <a:path extrusionOk="0" h="1225" w="3275">
                  <a:moveTo>
                    <a:pt x="3212" y="1000"/>
                  </a:moveTo>
                  <a:cubicBezTo>
                    <a:pt x="2000" y="1137"/>
                    <a:pt x="988" y="800"/>
                    <a:pt x="63" y="25"/>
                  </a:cubicBezTo>
                  <a:cubicBezTo>
                    <a:pt x="25" y="0"/>
                    <a:pt x="0" y="38"/>
                    <a:pt x="13" y="75"/>
                  </a:cubicBezTo>
                  <a:cubicBezTo>
                    <a:pt x="738" y="1000"/>
                    <a:pt x="2112" y="1225"/>
                    <a:pt x="3212" y="1087"/>
                  </a:cubicBezTo>
                  <a:cubicBezTo>
                    <a:pt x="3274" y="1087"/>
                    <a:pt x="3274" y="987"/>
                    <a:pt x="3212" y="10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4" name="Google Shape;354;p15"/>
            <p:cNvSpPr/>
            <p:nvPr/>
          </p:nvSpPr>
          <p:spPr>
            <a:xfrm>
              <a:off x="8653359" y="2149620"/>
              <a:ext cx="18705" cy="15966"/>
            </a:xfrm>
            <a:custGeom>
              <a:rect b="b" l="l" r="r" t="t"/>
              <a:pathLst>
                <a:path extrusionOk="0" h="513" w="601">
                  <a:moveTo>
                    <a:pt x="338" y="25"/>
                  </a:moveTo>
                  <a:cubicBezTo>
                    <a:pt x="38" y="0"/>
                    <a:pt x="1" y="450"/>
                    <a:pt x="301" y="488"/>
                  </a:cubicBezTo>
                  <a:cubicBezTo>
                    <a:pt x="601" y="513"/>
                    <a:pt x="563" y="75"/>
                    <a:pt x="276" y="88"/>
                  </a:cubicBezTo>
                  <a:cubicBezTo>
                    <a:pt x="238" y="88"/>
                    <a:pt x="226" y="138"/>
                    <a:pt x="263" y="150"/>
                  </a:cubicBezTo>
                  <a:cubicBezTo>
                    <a:pt x="313" y="213"/>
                    <a:pt x="338" y="188"/>
                    <a:pt x="338" y="100"/>
                  </a:cubicBezTo>
                  <a:cubicBezTo>
                    <a:pt x="388" y="100"/>
                    <a:pt x="388" y="25"/>
                    <a:pt x="338" y="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5" name="Google Shape;355;p15"/>
            <p:cNvSpPr/>
            <p:nvPr/>
          </p:nvSpPr>
          <p:spPr>
            <a:xfrm>
              <a:off x="8796118" y="1650228"/>
              <a:ext cx="74694" cy="295602"/>
            </a:xfrm>
            <a:custGeom>
              <a:rect b="b" l="l" r="r" t="t"/>
              <a:pathLst>
                <a:path extrusionOk="0" h="9498" w="2400">
                  <a:moveTo>
                    <a:pt x="2387" y="9448"/>
                  </a:moveTo>
                  <a:cubicBezTo>
                    <a:pt x="1137" y="6136"/>
                    <a:pt x="0" y="3450"/>
                    <a:pt x="2025" y="125"/>
                  </a:cubicBezTo>
                  <a:cubicBezTo>
                    <a:pt x="2062" y="50"/>
                    <a:pt x="1962" y="0"/>
                    <a:pt x="1925" y="63"/>
                  </a:cubicBezTo>
                  <a:cubicBezTo>
                    <a:pt x="975" y="1475"/>
                    <a:pt x="575" y="2750"/>
                    <a:pt x="738" y="4449"/>
                  </a:cubicBezTo>
                  <a:cubicBezTo>
                    <a:pt x="925" y="6386"/>
                    <a:pt x="1637" y="7686"/>
                    <a:pt x="2325" y="9460"/>
                  </a:cubicBezTo>
                  <a:cubicBezTo>
                    <a:pt x="2350" y="9498"/>
                    <a:pt x="2400" y="9485"/>
                    <a:pt x="2387" y="94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6" name="Google Shape;356;p15"/>
            <p:cNvSpPr/>
            <p:nvPr/>
          </p:nvSpPr>
          <p:spPr>
            <a:xfrm>
              <a:off x="8741280" y="2253849"/>
              <a:ext cx="61467" cy="39681"/>
            </a:xfrm>
            <a:custGeom>
              <a:rect b="b" l="l" r="r" t="t"/>
              <a:pathLst>
                <a:path extrusionOk="0" h="1275" w="1975">
                  <a:moveTo>
                    <a:pt x="1962" y="1213"/>
                  </a:moveTo>
                  <a:cubicBezTo>
                    <a:pt x="1875" y="663"/>
                    <a:pt x="1525" y="125"/>
                    <a:pt x="912" y="63"/>
                  </a:cubicBezTo>
                  <a:cubicBezTo>
                    <a:pt x="425" y="0"/>
                    <a:pt x="0" y="375"/>
                    <a:pt x="0" y="875"/>
                  </a:cubicBezTo>
                  <a:cubicBezTo>
                    <a:pt x="0" y="938"/>
                    <a:pt x="113" y="938"/>
                    <a:pt x="113" y="875"/>
                  </a:cubicBezTo>
                  <a:cubicBezTo>
                    <a:pt x="125" y="300"/>
                    <a:pt x="700" y="13"/>
                    <a:pt x="1200" y="250"/>
                  </a:cubicBezTo>
                  <a:cubicBezTo>
                    <a:pt x="1612" y="425"/>
                    <a:pt x="1812" y="813"/>
                    <a:pt x="1900" y="1238"/>
                  </a:cubicBezTo>
                  <a:cubicBezTo>
                    <a:pt x="1912" y="1275"/>
                    <a:pt x="1975" y="1262"/>
                    <a:pt x="1962" y="12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7" name="Google Shape;357;p15"/>
            <p:cNvSpPr/>
            <p:nvPr/>
          </p:nvSpPr>
          <p:spPr>
            <a:xfrm>
              <a:off x="8794936" y="1948538"/>
              <a:ext cx="39308" cy="77806"/>
            </a:xfrm>
            <a:custGeom>
              <a:rect b="b" l="l" r="r" t="t"/>
              <a:pathLst>
                <a:path extrusionOk="0" h="2500" w="1263">
                  <a:moveTo>
                    <a:pt x="538" y="50"/>
                  </a:moveTo>
                  <a:cubicBezTo>
                    <a:pt x="563" y="675"/>
                    <a:pt x="1" y="1175"/>
                    <a:pt x="226" y="1812"/>
                  </a:cubicBezTo>
                  <a:cubicBezTo>
                    <a:pt x="376" y="2225"/>
                    <a:pt x="776" y="2500"/>
                    <a:pt x="1213" y="2487"/>
                  </a:cubicBezTo>
                  <a:cubicBezTo>
                    <a:pt x="1250" y="2487"/>
                    <a:pt x="1263" y="2425"/>
                    <a:pt x="1225" y="2412"/>
                  </a:cubicBezTo>
                  <a:cubicBezTo>
                    <a:pt x="438" y="2312"/>
                    <a:pt x="126" y="1625"/>
                    <a:pt x="426" y="925"/>
                  </a:cubicBezTo>
                  <a:cubicBezTo>
                    <a:pt x="563" y="650"/>
                    <a:pt x="626" y="350"/>
                    <a:pt x="626" y="50"/>
                  </a:cubicBezTo>
                  <a:cubicBezTo>
                    <a:pt x="626" y="0"/>
                    <a:pt x="538" y="0"/>
                    <a:pt x="538" y="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8" name="Google Shape;358;p15"/>
            <p:cNvSpPr/>
            <p:nvPr/>
          </p:nvSpPr>
          <p:spPr>
            <a:xfrm>
              <a:off x="8826836" y="1989775"/>
              <a:ext cx="26859" cy="38125"/>
            </a:xfrm>
            <a:custGeom>
              <a:rect b="b" l="l" r="r" t="t"/>
              <a:pathLst>
                <a:path extrusionOk="0" h="1225" w="863">
                  <a:moveTo>
                    <a:pt x="38" y="1112"/>
                  </a:moveTo>
                  <a:cubicBezTo>
                    <a:pt x="338" y="1225"/>
                    <a:pt x="588" y="1062"/>
                    <a:pt x="700" y="775"/>
                  </a:cubicBezTo>
                  <a:cubicBezTo>
                    <a:pt x="788" y="550"/>
                    <a:pt x="863" y="163"/>
                    <a:pt x="613" y="13"/>
                  </a:cubicBezTo>
                  <a:cubicBezTo>
                    <a:pt x="588" y="0"/>
                    <a:pt x="550" y="25"/>
                    <a:pt x="575" y="63"/>
                  </a:cubicBezTo>
                  <a:cubicBezTo>
                    <a:pt x="825" y="387"/>
                    <a:pt x="588" y="1225"/>
                    <a:pt x="63" y="1050"/>
                  </a:cubicBezTo>
                  <a:cubicBezTo>
                    <a:pt x="13" y="1025"/>
                    <a:pt x="0" y="1100"/>
                    <a:pt x="38" y="11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59" name="Google Shape;359;p15"/>
            <p:cNvSpPr/>
            <p:nvPr/>
          </p:nvSpPr>
          <p:spPr>
            <a:xfrm>
              <a:off x="8655320" y="2225466"/>
              <a:ext cx="70430" cy="101148"/>
            </a:xfrm>
            <a:custGeom>
              <a:rect b="b" l="l" r="r" t="t"/>
              <a:pathLst>
                <a:path extrusionOk="0" h="3250" w="2263">
                  <a:moveTo>
                    <a:pt x="2162" y="38"/>
                  </a:moveTo>
                  <a:cubicBezTo>
                    <a:pt x="1213" y="825"/>
                    <a:pt x="0" y="1800"/>
                    <a:pt x="300" y="3199"/>
                  </a:cubicBezTo>
                  <a:cubicBezTo>
                    <a:pt x="313" y="3249"/>
                    <a:pt x="400" y="3224"/>
                    <a:pt x="388" y="3174"/>
                  </a:cubicBezTo>
                  <a:cubicBezTo>
                    <a:pt x="200" y="1787"/>
                    <a:pt x="1275" y="900"/>
                    <a:pt x="2225" y="88"/>
                  </a:cubicBezTo>
                  <a:cubicBezTo>
                    <a:pt x="2262" y="63"/>
                    <a:pt x="2200" y="0"/>
                    <a:pt x="2162"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0" name="Google Shape;360;p15"/>
            <p:cNvSpPr/>
            <p:nvPr/>
          </p:nvSpPr>
          <p:spPr>
            <a:xfrm>
              <a:off x="8770442" y="2002597"/>
              <a:ext cx="18705" cy="38530"/>
            </a:xfrm>
            <a:custGeom>
              <a:rect b="b" l="l" r="r" t="t"/>
              <a:pathLst>
                <a:path extrusionOk="0" h="1238" w="601">
                  <a:moveTo>
                    <a:pt x="500" y="63"/>
                  </a:moveTo>
                  <a:cubicBezTo>
                    <a:pt x="475" y="463"/>
                    <a:pt x="313" y="850"/>
                    <a:pt x="25" y="1138"/>
                  </a:cubicBezTo>
                  <a:cubicBezTo>
                    <a:pt x="0" y="1175"/>
                    <a:pt x="38" y="1238"/>
                    <a:pt x="88" y="1213"/>
                  </a:cubicBezTo>
                  <a:cubicBezTo>
                    <a:pt x="250" y="1075"/>
                    <a:pt x="375" y="900"/>
                    <a:pt x="438" y="713"/>
                  </a:cubicBezTo>
                  <a:cubicBezTo>
                    <a:pt x="550" y="513"/>
                    <a:pt x="600" y="288"/>
                    <a:pt x="588" y="63"/>
                  </a:cubicBezTo>
                  <a:cubicBezTo>
                    <a:pt x="588" y="0"/>
                    <a:pt x="488" y="0"/>
                    <a:pt x="488"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1" name="Google Shape;361;p15"/>
            <p:cNvSpPr/>
            <p:nvPr/>
          </p:nvSpPr>
          <p:spPr>
            <a:xfrm>
              <a:off x="8762662" y="1998707"/>
              <a:ext cx="27263" cy="42825"/>
            </a:xfrm>
            <a:custGeom>
              <a:rect b="b" l="l" r="r" t="t"/>
              <a:pathLst>
                <a:path extrusionOk="0" h="1376" w="876">
                  <a:moveTo>
                    <a:pt x="325" y="1275"/>
                  </a:moveTo>
                  <a:cubicBezTo>
                    <a:pt x="113" y="825"/>
                    <a:pt x="413" y="313"/>
                    <a:pt x="825" y="125"/>
                  </a:cubicBezTo>
                  <a:cubicBezTo>
                    <a:pt x="875" y="100"/>
                    <a:pt x="838" y="0"/>
                    <a:pt x="775" y="25"/>
                  </a:cubicBezTo>
                  <a:cubicBezTo>
                    <a:pt x="300" y="238"/>
                    <a:pt x="0" y="838"/>
                    <a:pt x="238" y="1325"/>
                  </a:cubicBezTo>
                  <a:cubicBezTo>
                    <a:pt x="275" y="1375"/>
                    <a:pt x="350" y="1325"/>
                    <a:pt x="325" y="12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2" name="Google Shape;362;p15"/>
            <p:cNvSpPr/>
            <p:nvPr/>
          </p:nvSpPr>
          <p:spPr>
            <a:xfrm>
              <a:off x="8766147" y="1582568"/>
              <a:ext cx="74725" cy="164545"/>
            </a:xfrm>
            <a:custGeom>
              <a:rect b="b" l="l" r="r" t="t"/>
              <a:pathLst>
                <a:path extrusionOk="0" h="5287" w="2401">
                  <a:moveTo>
                    <a:pt x="1813" y="5236"/>
                  </a:moveTo>
                  <a:cubicBezTo>
                    <a:pt x="2125" y="3649"/>
                    <a:pt x="2400" y="212"/>
                    <a:pt x="51" y="0"/>
                  </a:cubicBezTo>
                  <a:cubicBezTo>
                    <a:pt x="1" y="0"/>
                    <a:pt x="1" y="62"/>
                    <a:pt x="51" y="75"/>
                  </a:cubicBezTo>
                  <a:cubicBezTo>
                    <a:pt x="2338" y="375"/>
                    <a:pt x="2038" y="3687"/>
                    <a:pt x="1738" y="5211"/>
                  </a:cubicBezTo>
                  <a:cubicBezTo>
                    <a:pt x="1738" y="5261"/>
                    <a:pt x="1813" y="5286"/>
                    <a:pt x="1813" y="523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3" name="Google Shape;363;p15"/>
            <p:cNvSpPr/>
            <p:nvPr/>
          </p:nvSpPr>
          <p:spPr>
            <a:xfrm>
              <a:off x="8719495" y="1590722"/>
              <a:ext cx="80918" cy="76655"/>
            </a:xfrm>
            <a:custGeom>
              <a:rect b="b" l="l" r="r" t="t"/>
              <a:pathLst>
                <a:path extrusionOk="0" h="2463" w="2600">
                  <a:moveTo>
                    <a:pt x="2587" y="963"/>
                  </a:moveTo>
                  <a:cubicBezTo>
                    <a:pt x="2250" y="288"/>
                    <a:pt x="1425" y="0"/>
                    <a:pt x="788" y="450"/>
                  </a:cubicBezTo>
                  <a:cubicBezTo>
                    <a:pt x="200" y="863"/>
                    <a:pt x="0" y="1925"/>
                    <a:pt x="575" y="2425"/>
                  </a:cubicBezTo>
                  <a:cubicBezTo>
                    <a:pt x="638" y="2462"/>
                    <a:pt x="700" y="2387"/>
                    <a:pt x="650" y="2350"/>
                  </a:cubicBezTo>
                  <a:cubicBezTo>
                    <a:pt x="138" y="1875"/>
                    <a:pt x="300" y="900"/>
                    <a:pt x="838" y="525"/>
                  </a:cubicBezTo>
                  <a:cubicBezTo>
                    <a:pt x="1425" y="125"/>
                    <a:pt x="2237" y="350"/>
                    <a:pt x="2537" y="1000"/>
                  </a:cubicBezTo>
                  <a:cubicBezTo>
                    <a:pt x="2550" y="1038"/>
                    <a:pt x="2600" y="1000"/>
                    <a:pt x="2587" y="9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4" name="Google Shape;364;p15"/>
            <p:cNvSpPr/>
            <p:nvPr/>
          </p:nvSpPr>
          <p:spPr>
            <a:xfrm>
              <a:off x="8732722" y="1634667"/>
              <a:ext cx="58355" cy="44754"/>
            </a:xfrm>
            <a:custGeom>
              <a:rect b="b" l="l" r="r" t="t"/>
              <a:pathLst>
                <a:path extrusionOk="0" h="1438" w="1875">
                  <a:moveTo>
                    <a:pt x="25" y="750"/>
                  </a:moveTo>
                  <a:cubicBezTo>
                    <a:pt x="200" y="1213"/>
                    <a:pt x="738" y="1438"/>
                    <a:pt x="1200" y="1250"/>
                  </a:cubicBezTo>
                  <a:cubicBezTo>
                    <a:pt x="1662" y="1050"/>
                    <a:pt x="1875" y="513"/>
                    <a:pt x="1662" y="51"/>
                  </a:cubicBezTo>
                  <a:cubicBezTo>
                    <a:pt x="1650" y="1"/>
                    <a:pt x="1575" y="38"/>
                    <a:pt x="1587" y="88"/>
                  </a:cubicBezTo>
                  <a:cubicBezTo>
                    <a:pt x="1712" y="513"/>
                    <a:pt x="1587" y="963"/>
                    <a:pt x="1150" y="1150"/>
                  </a:cubicBezTo>
                  <a:cubicBezTo>
                    <a:pt x="738" y="1313"/>
                    <a:pt x="263" y="1125"/>
                    <a:pt x="88" y="713"/>
                  </a:cubicBezTo>
                  <a:cubicBezTo>
                    <a:pt x="63" y="675"/>
                    <a:pt x="0" y="713"/>
                    <a:pt x="25" y="7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5" name="Google Shape;365;p15"/>
            <p:cNvSpPr/>
            <p:nvPr/>
          </p:nvSpPr>
          <p:spPr>
            <a:xfrm>
              <a:off x="8747878" y="1620662"/>
              <a:ext cx="38156" cy="21412"/>
            </a:xfrm>
            <a:custGeom>
              <a:rect b="b" l="l" r="r" t="t"/>
              <a:pathLst>
                <a:path extrusionOk="0" h="688" w="1226">
                  <a:moveTo>
                    <a:pt x="1200" y="638"/>
                  </a:moveTo>
                  <a:cubicBezTo>
                    <a:pt x="1225" y="301"/>
                    <a:pt x="863" y="51"/>
                    <a:pt x="550" y="63"/>
                  </a:cubicBezTo>
                  <a:cubicBezTo>
                    <a:pt x="238" y="63"/>
                    <a:pt x="1" y="338"/>
                    <a:pt x="113" y="626"/>
                  </a:cubicBezTo>
                  <a:cubicBezTo>
                    <a:pt x="138" y="676"/>
                    <a:pt x="213" y="663"/>
                    <a:pt x="201" y="601"/>
                  </a:cubicBezTo>
                  <a:cubicBezTo>
                    <a:pt x="13" y="1"/>
                    <a:pt x="1163" y="51"/>
                    <a:pt x="1125" y="638"/>
                  </a:cubicBezTo>
                  <a:cubicBezTo>
                    <a:pt x="1125" y="688"/>
                    <a:pt x="1200" y="688"/>
                    <a:pt x="1200" y="6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6" name="Google Shape;366;p15"/>
            <p:cNvSpPr/>
            <p:nvPr/>
          </p:nvSpPr>
          <p:spPr>
            <a:xfrm>
              <a:off x="8710158" y="1926752"/>
              <a:ext cx="89104" cy="68501"/>
            </a:xfrm>
            <a:custGeom>
              <a:rect b="b" l="l" r="r" t="t"/>
              <a:pathLst>
                <a:path extrusionOk="0" h="2201" w="2863">
                  <a:moveTo>
                    <a:pt x="2787" y="1750"/>
                  </a:moveTo>
                  <a:cubicBezTo>
                    <a:pt x="1463" y="2100"/>
                    <a:pt x="375" y="1288"/>
                    <a:pt x="50" y="26"/>
                  </a:cubicBezTo>
                  <a:cubicBezTo>
                    <a:pt x="50" y="1"/>
                    <a:pt x="0" y="1"/>
                    <a:pt x="0" y="26"/>
                  </a:cubicBezTo>
                  <a:cubicBezTo>
                    <a:pt x="100" y="1425"/>
                    <a:pt x="1538" y="2200"/>
                    <a:pt x="2812" y="1813"/>
                  </a:cubicBezTo>
                  <a:cubicBezTo>
                    <a:pt x="2862" y="1800"/>
                    <a:pt x="2837" y="1725"/>
                    <a:pt x="2787" y="17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7" name="Google Shape;367;p15"/>
            <p:cNvSpPr/>
            <p:nvPr/>
          </p:nvSpPr>
          <p:spPr>
            <a:xfrm>
              <a:off x="8677884" y="2353006"/>
              <a:ext cx="130310" cy="138900"/>
            </a:xfrm>
            <a:custGeom>
              <a:rect b="b" l="l" r="r" t="t"/>
              <a:pathLst>
                <a:path extrusionOk="0" h="4463" w="4187">
                  <a:moveTo>
                    <a:pt x="3999" y="2663"/>
                  </a:moveTo>
                  <a:cubicBezTo>
                    <a:pt x="4187" y="1213"/>
                    <a:pt x="2737" y="38"/>
                    <a:pt x="1387" y="751"/>
                  </a:cubicBezTo>
                  <a:cubicBezTo>
                    <a:pt x="0" y="1488"/>
                    <a:pt x="225" y="3425"/>
                    <a:pt x="1162" y="4437"/>
                  </a:cubicBezTo>
                  <a:cubicBezTo>
                    <a:pt x="1187" y="4462"/>
                    <a:pt x="1237" y="4425"/>
                    <a:pt x="1212" y="4387"/>
                  </a:cubicBezTo>
                  <a:cubicBezTo>
                    <a:pt x="563" y="3488"/>
                    <a:pt x="125" y="2013"/>
                    <a:pt x="1062" y="1138"/>
                  </a:cubicBezTo>
                  <a:cubicBezTo>
                    <a:pt x="2275" y="1"/>
                    <a:pt x="4087" y="1088"/>
                    <a:pt x="3899" y="2663"/>
                  </a:cubicBezTo>
                  <a:cubicBezTo>
                    <a:pt x="3887" y="2738"/>
                    <a:pt x="3999" y="2725"/>
                    <a:pt x="4012" y="26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8" name="Google Shape;368;p15"/>
            <p:cNvSpPr/>
            <p:nvPr/>
          </p:nvSpPr>
          <p:spPr>
            <a:xfrm>
              <a:off x="8709380" y="2485245"/>
              <a:ext cx="182440" cy="328311"/>
            </a:xfrm>
            <a:custGeom>
              <a:rect b="b" l="l" r="r" t="t"/>
              <a:pathLst>
                <a:path extrusionOk="0" h="10549" w="5862">
                  <a:moveTo>
                    <a:pt x="38" y="101"/>
                  </a:moveTo>
                  <a:cubicBezTo>
                    <a:pt x="1700" y="1313"/>
                    <a:pt x="3812" y="2425"/>
                    <a:pt x="4737" y="4325"/>
                  </a:cubicBezTo>
                  <a:cubicBezTo>
                    <a:pt x="5586" y="6087"/>
                    <a:pt x="5761" y="8849"/>
                    <a:pt x="4562" y="10486"/>
                  </a:cubicBezTo>
                  <a:cubicBezTo>
                    <a:pt x="4537" y="10511"/>
                    <a:pt x="4587" y="10548"/>
                    <a:pt x="4612" y="10523"/>
                  </a:cubicBezTo>
                  <a:cubicBezTo>
                    <a:pt x="5861" y="9086"/>
                    <a:pt x="5724" y="6587"/>
                    <a:pt x="5137" y="4875"/>
                  </a:cubicBezTo>
                  <a:cubicBezTo>
                    <a:pt x="4349" y="2550"/>
                    <a:pt x="1950" y="1363"/>
                    <a:pt x="75" y="26"/>
                  </a:cubicBezTo>
                  <a:cubicBezTo>
                    <a:pt x="38" y="1"/>
                    <a:pt x="0" y="63"/>
                    <a:pt x="38"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69" name="Google Shape;369;p15"/>
            <p:cNvSpPr/>
            <p:nvPr/>
          </p:nvSpPr>
          <p:spPr>
            <a:xfrm>
              <a:off x="8737390" y="2729121"/>
              <a:ext cx="105038" cy="125642"/>
            </a:xfrm>
            <a:custGeom>
              <a:rect b="b" l="l" r="r" t="t"/>
              <a:pathLst>
                <a:path extrusionOk="0" h="4037" w="3375">
                  <a:moveTo>
                    <a:pt x="3299" y="2875"/>
                  </a:moveTo>
                  <a:cubicBezTo>
                    <a:pt x="2362" y="3412"/>
                    <a:pt x="987" y="3537"/>
                    <a:pt x="438" y="2375"/>
                  </a:cubicBezTo>
                  <a:cubicBezTo>
                    <a:pt x="313" y="2100"/>
                    <a:pt x="275" y="1787"/>
                    <a:pt x="325" y="1487"/>
                  </a:cubicBezTo>
                  <a:cubicBezTo>
                    <a:pt x="325" y="1412"/>
                    <a:pt x="313" y="1325"/>
                    <a:pt x="325" y="1250"/>
                  </a:cubicBezTo>
                  <a:cubicBezTo>
                    <a:pt x="450" y="488"/>
                    <a:pt x="650" y="513"/>
                    <a:pt x="1175" y="450"/>
                  </a:cubicBezTo>
                  <a:cubicBezTo>
                    <a:pt x="2075" y="338"/>
                    <a:pt x="2425" y="938"/>
                    <a:pt x="2275" y="1725"/>
                  </a:cubicBezTo>
                  <a:cubicBezTo>
                    <a:pt x="2162" y="2300"/>
                    <a:pt x="1875" y="2600"/>
                    <a:pt x="1462" y="3000"/>
                  </a:cubicBezTo>
                  <a:cubicBezTo>
                    <a:pt x="1150" y="3299"/>
                    <a:pt x="825" y="3549"/>
                    <a:pt x="800" y="3999"/>
                  </a:cubicBezTo>
                  <a:cubicBezTo>
                    <a:pt x="800" y="4024"/>
                    <a:pt x="850" y="4037"/>
                    <a:pt x="850" y="3999"/>
                  </a:cubicBezTo>
                  <a:cubicBezTo>
                    <a:pt x="950" y="3287"/>
                    <a:pt x="1862" y="2900"/>
                    <a:pt x="2225" y="2312"/>
                  </a:cubicBezTo>
                  <a:cubicBezTo>
                    <a:pt x="2525" y="1875"/>
                    <a:pt x="2575" y="1325"/>
                    <a:pt x="2362" y="850"/>
                  </a:cubicBezTo>
                  <a:cubicBezTo>
                    <a:pt x="2025" y="113"/>
                    <a:pt x="887" y="0"/>
                    <a:pt x="400" y="650"/>
                  </a:cubicBezTo>
                  <a:cubicBezTo>
                    <a:pt x="0" y="1163"/>
                    <a:pt x="138" y="2237"/>
                    <a:pt x="500" y="2725"/>
                  </a:cubicBezTo>
                  <a:cubicBezTo>
                    <a:pt x="1200" y="3662"/>
                    <a:pt x="2450" y="3462"/>
                    <a:pt x="3337" y="2950"/>
                  </a:cubicBezTo>
                  <a:cubicBezTo>
                    <a:pt x="3374" y="2912"/>
                    <a:pt x="3337" y="2850"/>
                    <a:pt x="3299" y="28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0" name="Google Shape;370;p15"/>
            <p:cNvSpPr/>
            <p:nvPr/>
          </p:nvSpPr>
          <p:spPr>
            <a:xfrm>
              <a:off x="8757620" y="2863290"/>
              <a:ext cx="17117" cy="68874"/>
            </a:xfrm>
            <a:custGeom>
              <a:rect b="b" l="l" r="r" t="t"/>
              <a:pathLst>
                <a:path extrusionOk="0" h="2213" w="550">
                  <a:moveTo>
                    <a:pt x="75" y="51"/>
                  </a:moveTo>
                  <a:cubicBezTo>
                    <a:pt x="0" y="738"/>
                    <a:pt x="63" y="1588"/>
                    <a:pt x="475" y="2188"/>
                  </a:cubicBezTo>
                  <a:cubicBezTo>
                    <a:pt x="500" y="2213"/>
                    <a:pt x="550" y="2200"/>
                    <a:pt x="537" y="2163"/>
                  </a:cubicBezTo>
                  <a:cubicBezTo>
                    <a:pt x="300" y="1438"/>
                    <a:pt x="75" y="825"/>
                    <a:pt x="150" y="51"/>
                  </a:cubicBezTo>
                  <a:cubicBezTo>
                    <a:pt x="150" y="1"/>
                    <a:pt x="87" y="1"/>
                    <a:pt x="75"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1" name="Google Shape;371;p15"/>
            <p:cNvSpPr/>
            <p:nvPr/>
          </p:nvSpPr>
          <p:spPr>
            <a:xfrm>
              <a:off x="8692667" y="2524553"/>
              <a:ext cx="120195" cy="101522"/>
            </a:xfrm>
            <a:custGeom>
              <a:rect b="b" l="l" r="r" t="t"/>
              <a:pathLst>
                <a:path extrusionOk="0" h="3262" w="3862">
                  <a:moveTo>
                    <a:pt x="3824" y="1025"/>
                  </a:moveTo>
                  <a:cubicBezTo>
                    <a:pt x="3187" y="475"/>
                    <a:pt x="2362" y="0"/>
                    <a:pt x="1487" y="187"/>
                  </a:cubicBezTo>
                  <a:cubicBezTo>
                    <a:pt x="662" y="375"/>
                    <a:pt x="50" y="1175"/>
                    <a:pt x="25" y="2012"/>
                  </a:cubicBezTo>
                  <a:cubicBezTo>
                    <a:pt x="0" y="2587"/>
                    <a:pt x="375" y="3262"/>
                    <a:pt x="1037" y="3187"/>
                  </a:cubicBezTo>
                  <a:cubicBezTo>
                    <a:pt x="1387" y="3149"/>
                    <a:pt x="1812" y="2799"/>
                    <a:pt x="1437" y="2512"/>
                  </a:cubicBezTo>
                  <a:cubicBezTo>
                    <a:pt x="1387" y="2487"/>
                    <a:pt x="1350" y="2549"/>
                    <a:pt x="1387" y="2587"/>
                  </a:cubicBezTo>
                  <a:cubicBezTo>
                    <a:pt x="562" y="3012"/>
                    <a:pt x="138" y="2862"/>
                    <a:pt x="125" y="2124"/>
                  </a:cubicBezTo>
                  <a:cubicBezTo>
                    <a:pt x="125" y="1812"/>
                    <a:pt x="200" y="1500"/>
                    <a:pt x="362" y="1225"/>
                  </a:cubicBezTo>
                  <a:cubicBezTo>
                    <a:pt x="562" y="787"/>
                    <a:pt x="950" y="462"/>
                    <a:pt x="1412" y="325"/>
                  </a:cubicBezTo>
                  <a:cubicBezTo>
                    <a:pt x="2299" y="88"/>
                    <a:pt x="3124" y="550"/>
                    <a:pt x="3787" y="1075"/>
                  </a:cubicBezTo>
                  <a:cubicBezTo>
                    <a:pt x="3824" y="1087"/>
                    <a:pt x="3862" y="1050"/>
                    <a:pt x="3837" y="10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2" name="Google Shape;372;p15"/>
            <p:cNvSpPr/>
            <p:nvPr/>
          </p:nvSpPr>
          <p:spPr>
            <a:xfrm>
              <a:off x="8639385" y="2507031"/>
              <a:ext cx="137686" cy="28415"/>
            </a:xfrm>
            <a:custGeom>
              <a:rect b="b" l="l" r="r" t="t"/>
              <a:pathLst>
                <a:path extrusionOk="0" h="913" w="4424">
                  <a:moveTo>
                    <a:pt x="4399" y="825"/>
                  </a:moveTo>
                  <a:cubicBezTo>
                    <a:pt x="3874" y="376"/>
                    <a:pt x="3187" y="251"/>
                    <a:pt x="2524" y="176"/>
                  </a:cubicBezTo>
                  <a:cubicBezTo>
                    <a:pt x="1700" y="88"/>
                    <a:pt x="725" y="1"/>
                    <a:pt x="38" y="526"/>
                  </a:cubicBezTo>
                  <a:cubicBezTo>
                    <a:pt x="0" y="551"/>
                    <a:pt x="25" y="601"/>
                    <a:pt x="63" y="588"/>
                  </a:cubicBezTo>
                  <a:cubicBezTo>
                    <a:pt x="1187" y="1"/>
                    <a:pt x="3324" y="38"/>
                    <a:pt x="4324" y="875"/>
                  </a:cubicBezTo>
                  <a:cubicBezTo>
                    <a:pt x="4374" y="913"/>
                    <a:pt x="4424" y="863"/>
                    <a:pt x="4386" y="8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3" name="Google Shape;373;p15"/>
            <p:cNvSpPr/>
            <p:nvPr/>
          </p:nvSpPr>
          <p:spPr>
            <a:xfrm>
              <a:off x="8625380" y="2520258"/>
              <a:ext cx="15188" cy="14814"/>
            </a:xfrm>
            <a:custGeom>
              <a:rect b="b" l="l" r="r" t="t"/>
              <a:pathLst>
                <a:path extrusionOk="0" h="476" w="488">
                  <a:moveTo>
                    <a:pt x="450" y="126"/>
                  </a:moveTo>
                  <a:cubicBezTo>
                    <a:pt x="488" y="213"/>
                    <a:pt x="463" y="313"/>
                    <a:pt x="400" y="388"/>
                  </a:cubicBezTo>
                  <a:cubicBezTo>
                    <a:pt x="338" y="450"/>
                    <a:pt x="238" y="475"/>
                    <a:pt x="150" y="463"/>
                  </a:cubicBezTo>
                  <a:cubicBezTo>
                    <a:pt x="125" y="450"/>
                    <a:pt x="88" y="438"/>
                    <a:pt x="63" y="425"/>
                  </a:cubicBezTo>
                  <a:cubicBezTo>
                    <a:pt x="38" y="388"/>
                    <a:pt x="25" y="350"/>
                    <a:pt x="25" y="313"/>
                  </a:cubicBezTo>
                  <a:cubicBezTo>
                    <a:pt x="0" y="188"/>
                    <a:pt x="63" y="63"/>
                    <a:pt x="175" y="13"/>
                  </a:cubicBezTo>
                  <a:cubicBezTo>
                    <a:pt x="313" y="1"/>
                    <a:pt x="425" y="101"/>
                    <a:pt x="425" y="238"/>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4" name="Google Shape;374;p15"/>
            <p:cNvSpPr/>
            <p:nvPr/>
          </p:nvSpPr>
          <p:spPr>
            <a:xfrm>
              <a:off x="8622268" y="2515216"/>
              <a:ext cx="21412" cy="27637"/>
            </a:xfrm>
            <a:custGeom>
              <a:rect b="b" l="l" r="r" t="t"/>
              <a:pathLst>
                <a:path extrusionOk="0" h="888" w="688">
                  <a:moveTo>
                    <a:pt x="475" y="300"/>
                  </a:moveTo>
                  <a:cubicBezTo>
                    <a:pt x="450" y="587"/>
                    <a:pt x="375" y="637"/>
                    <a:pt x="275" y="462"/>
                  </a:cubicBezTo>
                  <a:cubicBezTo>
                    <a:pt x="100" y="300"/>
                    <a:pt x="163" y="288"/>
                    <a:pt x="488" y="413"/>
                  </a:cubicBezTo>
                  <a:cubicBezTo>
                    <a:pt x="488" y="450"/>
                    <a:pt x="575" y="438"/>
                    <a:pt x="575" y="400"/>
                  </a:cubicBezTo>
                  <a:cubicBezTo>
                    <a:pt x="575" y="0"/>
                    <a:pt x="0" y="88"/>
                    <a:pt x="63" y="487"/>
                  </a:cubicBezTo>
                  <a:cubicBezTo>
                    <a:pt x="125" y="887"/>
                    <a:pt x="687" y="650"/>
                    <a:pt x="600" y="275"/>
                  </a:cubicBezTo>
                  <a:cubicBezTo>
                    <a:pt x="575" y="200"/>
                    <a:pt x="475" y="238"/>
                    <a:pt x="475" y="3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5" name="Google Shape;375;p15"/>
            <p:cNvSpPr/>
            <p:nvPr/>
          </p:nvSpPr>
          <p:spPr>
            <a:xfrm>
              <a:off x="8845510" y="2816233"/>
              <a:ext cx="4295" cy="3548"/>
            </a:xfrm>
            <a:custGeom>
              <a:rect b="b" l="l" r="r" t="t"/>
              <a:pathLst>
                <a:path extrusionOk="0" h="114" w="138">
                  <a:moveTo>
                    <a:pt x="63" y="13"/>
                  </a:moveTo>
                  <a:lnTo>
                    <a:pt x="38" y="26"/>
                  </a:lnTo>
                  <a:cubicBezTo>
                    <a:pt x="0" y="38"/>
                    <a:pt x="0" y="76"/>
                    <a:pt x="38" y="88"/>
                  </a:cubicBezTo>
                  <a:lnTo>
                    <a:pt x="63" y="101"/>
                  </a:lnTo>
                  <a:cubicBezTo>
                    <a:pt x="125" y="113"/>
                    <a:pt x="138" y="1"/>
                    <a:pt x="63" y="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6" name="Google Shape;376;p15"/>
            <p:cNvSpPr/>
            <p:nvPr/>
          </p:nvSpPr>
          <p:spPr>
            <a:xfrm>
              <a:off x="8773554" y="2928647"/>
              <a:ext cx="21817" cy="52535"/>
            </a:xfrm>
            <a:custGeom>
              <a:rect b="b" l="l" r="r" t="t"/>
              <a:pathLst>
                <a:path extrusionOk="0" h="1688" w="701">
                  <a:moveTo>
                    <a:pt x="63" y="138"/>
                  </a:moveTo>
                  <a:cubicBezTo>
                    <a:pt x="313" y="225"/>
                    <a:pt x="425" y="662"/>
                    <a:pt x="475" y="887"/>
                  </a:cubicBezTo>
                  <a:cubicBezTo>
                    <a:pt x="513" y="1125"/>
                    <a:pt x="500" y="1375"/>
                    <a:pt x="463" y="1625"/>
                  </a:cubicBezTo>
                  <a:cubicBezTo>
                    <a:pt x="463" y="1675"/>
                    <a:pt x="550" y="1687"/>
                    <a:pt x="563" y="1637"/>
                  </a:cubicBezTo>
                  <a:cubicBezTo>
                    <a:pt x="700" y="1175"/>
                    <a:pt x="625" y="225"/>
                    <a:pt x="100" y="25"/>
                  </a:cubicBezTo>
                  <a:cubicBezTo>
                    <a:pt x="25" y="0"/>
                    <a:pt x="0" y="113"/>
                    <a:pt x="63" y="1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7" name="Google Shape;377;p15"/>
            <p:cNvSpPr/>
            <p:nvPr/>
          </p:nvSpPr>
          <p:spPr>
            <a:xfrm>
              <a:off x="8767703" y="2929021"/>
              <a:ext cx="24556" cy="52535"/>
            </a:xfrm>
            <a:custGeom>
              <a:rect b="b" l="l" r="r" t="t"/>
              <a:pathLst>
                <a:path extrusionOk="0" h="1688" w="789">
                  <a:moveTo>
                    <a:pt x="751" y="1575"/>
                  </a:moveTo>
                  <a:cubicBezTo>
                    <a:pt x="376" y="1175"/>
                    <a:pt x="188" y="625"/>
                    <a:pt x="238" y="88"/>
                  </a:cubicBezTo>
                  <a:cubicBezTo>
                    <a:pt x="238" y="26"/>
                    <a:pt x="163" y="1"/>
                    <a:pt x="151" y="63"/>
                  </a:cubicBezTo>
                  <a:cubicBezTo>
                    <a:pt x="1" y="563"/>
                    <a:pt x="313" y="1288"/>
                    <a:pt x="676" y="1638"/>
                  </a:cubicBezTo>
                  <a:cubicBezTo>
                    <a:pt x="726" y="1688"/>
                    <a:pt x="788" y="1613"/>
                    <a:pt x="751" y="15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8" name="Google Shape;378;p15"/>
            <p:cNvSpPr/>
            <p:nvPr/>
          </p:nvSpPr>
          <p:spPr>
            <a:xfrm>
              <a:off x="8725315" y="2853953"/>
              <a:ext cx="37378" cy="41268"/>
            </a:xfrm>
            <a:custGeom>
              <a:rect b="b" l="l" r="r" t="t"/>
              <a:pathLst>
                <a:path extrusionOk="0" h="1326" w="1201">
                  <a:moveTo>
                    <a:pt x="1101" y="51"/>
                  </a:moveTo>
                  <a:cubicBezTo>
                    <a:pt x="1125" y="363"/>
                    <a:pt x="951" y="613"/>
                    <a:pt x="763" y="863"/>
                  </a:cubicBezTo>
                  <a:cubicBezTo>
                    <a:pt x="588" y="1088"/>
                    <a:pt x="326" y="1225"/>
                    <a:pt x="38" y="1250"/>
                  </a:cubicBezTo>
                  <a:cubicBezTo>
                    <a:pt x="1" y="1250"/>
                    <a:pt x="13" y="1325"/>
                    <a:pt x="51" y="1325"/>
                  </a:cubicBezTo>
                  <a:cubicBezTo>
                    <a:pt x="351" y="1313"/>
                    <a:pt x="638" y="1163"/>
                    <a:pt x="813" y="913"/>
                  </a:cubicBezTo>
                  <a:cubicBezTo>
                    <a:pt x="1013" y="663"/>
                    <a:pt x="1200" y="388"/>
                    <a:pt x="1188" y="51"/>
                  </a:cubicBezTo>
                  <a:cubicBezTo>
                    <a:pt x="1188" y="1"/>
                    <a:pt x="1101" y="1"/>
                    <a:pt x="1101"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79" name="Google Shape;379;p15"/>
            <p:cNvSpPr/>
            <p:nvPr/>
          </p:nvSpPr>
          <p:spPr>
            <a:xfrm>
              <a:off x="8725719" y="2854358"/>
              <a:ext cx="36195" cy="41237"/>
            </a:xfrm>
            <a:custGeom>
              <a:rect b="b" l="l" r="r" t="t"/>
              <a:pathLst>
                <a:path extrusionOk="0" h="1325" w="1163">
                  <a:moveTo>
                    <a:pt x="75" y="1275"/>
                  </a:moveTo>
                  <a:cubicBezTo>
                    <a:pt x="150" y="1012"/>
                    <a:pt x="288" y="763"/>
                    <a:pt x="463" y="538"/>
                  </a:cubicBezTo>
                  <a:cubicBezTo>
                    <a:pt x="638" y="313"/>
                    <a:pt x="875" y="250"/>
                    <a:pt x="1112" y="113"/>
                  </a:cubicBezTo>
                  <a:cubicBezTo>
                    <a:pt x="1162" y="75"/>
                    <a:pt x="1125" y="0"/>
                    <a:pt x="1063" y="13"/>
                  </a:cubicBezTo>
                  <a:cubicBezTo>
                    <a:pt x="488" y="125"/>
                    <a:pt x="88" y="700"/>
                    <a:pt x="0" y="1262"/>
                  </a:cubicBezTo>
                  <a:cubicBezTo>
                    <a:pt x="0" y="1300"/>
                    <a:pt x="63" y="1325"/>
                    <a:pt x="75" y="12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0" name="Google Shape;380;p15"/>
            <p:cNvSpPr/>
            <p:nvPr/>
          </p:nvSpPr>
          <p:spPr>
            <a:xfrm>
              <a:off x="8645205" y="2470462"/>
              <a:ext cx="107777" cy="47898"/>
            </a:xfrm>
            <a:custGeom>
              <a:rect b="b" l="l" r="r" t="t"/>
              <a:pathLst>
                <a:path extrusionOk="0" h="1539" w="3463">
                  <a:moveTo>
                    <a:pt x="3425" y="1451"/>
                  </a:moveTo>
                  <a:cubicBezTo>
                    <a:pt x="2437" y="713"/>
                    <a:pt x="1288" y="226"/>
                    <a:pt x="88" y="13"/>
                  </a:cubicBezTo>
                  <a:cubicBezTo>
                    <a:pt x="25" y="1"/>
                    <a:pt x="0" y="88"/>
                    <a:pt x="50" y="101"/>
                  </a:cubicBezTo>
                  <a:cubicBezTo>
                    <a:pt x="1250" y="326"/>
                    <a:pt x="2387" y="801"/>
                    <a:pt x="3387" y="1513"/>
                  </a:cubicBezTo>
                  <a:cubicBezTo>
                    <a:pt x="3425" y="1538"/>
                    <a:pt x="3462" y="1476"/>
                    <a:pt x="3425" y="14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1" name="Google Shape;381;p15"/>
            <p:cNvSpPr/>
            <p:nvPr/>
          </p:nvSpPr>
          <p:spPr>
            <a:xfrm>
              <a:off x="8627310" y="2457639"/>
              <a:ext cx="20634" cy="22190"/>
            </a:xfrm>
            <a:custGeom>
              <a:rect b="b" l="l" r="r" t="t"/>
              <a:pathLst>
                <a:path extrusionOk="0" h="713" w="663">
                  <a:moveTo>
                    <a:pt x="525" y="463"/>
                  </a:moveTo>
                  <a:cubicBezTo>
                    <a:pt x="488" y="363"/>
                    <a:pt x="488" y="351"/>
                    <a:pt x="500" y="425"/>
                  </a:cubicBezTo>
                  <a:cubicBezTo>
                    <a:pt x="500" y="463"/>
                    <a:pt x="500" y="500"/>
                    <a:pt x="500" y="538"/>
                  </a:cubicBezTo>
                  <a:cubicBezTo>
                    <a:pt x="500" y="575"/>
                    <a:pt x="550" y="600"/>
                    <a:pt x="563" y="563"/>
                  </a:cubicBezTo>
                  <a:cubicBezTo>
                    <a:pt x="663" y="338"/>
                    <a:pt x="438" y="1"/>
                    <a:pt x="213" y="238"/>
                  </a:cubicBezTo>
                  <a:cubicBezTo>
                    <a:pt x="1" y="488"/>
                    <a:pt x="376" y="713"/>
                    <a:pt x="575" y="525"/>
                  </a:cubicBezTo>
                  <a:cubicBezTo>
                    <a:pt x="625" y="488"/>
                    <a:pt x="563" y="425"/>
                    <a:pt x="513" y="4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2" name="Google Shape;382;p15"/>
            <p:cNvSpPr/>
            <p:nvPr/>
          </p:nvSpPr>
          <p:spPr>
            <a:xfrm>
              <a:off x="8665435" y="2526887"/>
              <a:ext cx="101926" cy="37752"/>
            </a:xfrm>
            <a:custGeom>
              <a:rect b="b" l="l" r="r" t="t"/>
              <a:pathLst>
                <a:path extrusionOk="0" h="1213" w="3275">
                  <a:moveTo>
                    <a:pt x="3212" y="137"/>
                  </a:moveTo>
                  <a:cubicBezTo>
                    <a:pt x="2112" y="0"/>
                    <a:pt x="738" y="225"/>
                    <a:pt x="13" y="1150"/>
                  </a:cubicBezTo>
                  <a:cubicBezTo>
                    <a:pt x="0" y="1187"/>
                    <a:pt x="25" y="1212"/>
                    <a:pt x="63" y="1200"/>
                  </a:cubicBezTo>
                  <a:cubicBezTo>
                    <a:pt x="1000" y="412"/>
                    <a:pt x="2000" y="87"/>
                    <a:pt x="3212" y="225"/>
                  </a:cubicBezTo>
                  <a:cubicBezTo>
                    <a:pt x="3274" y="225"/>
                    <a:pt x="3274" y="137"/>
                    <a:pt x="3212" y="1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3" name="Google Shape;383;p15"/>
            <p:cNvSpPr/>
            <p:nvPr/>
          </p:nvSpPr>
          <p:spPr>
            <a:xfrm>
              <a:off x="8653359" y="2560313"/>
              <a:ext cx="18331" cy="16370"/>
            </a:xfrm>
            <a:custGeom>
              <a:rect b="b" l="l" r="r" t="t"/>
              <a:pathLst>
                <a:path extrusionOk="0" h="526" w="589">
                  <a:moveTo>
                    <a:pt x="338" y="426"/>
                  </a:moveTo>
                  <a:cubicBezTo>
                    <a:pt x="338" y="326"/>
                    <a:pt x="313" y="313"/>
                    <a:pt x="263" y="376"/>
                  </a:cubicBezTo>
                  <a:cubicBezTo>
                    <a:pt x="226" y="388"/>
                    <a:pt x="238" y="438"/>
                    <a:pt x="276" y="438"/>
                  </a:cubicBezTo>
                  <a:cubicBezTo>
                    <a:pt x="563" y="438"/>
                    <a:pt x="588" y="1"/>
                    <a:pt x="301" y="38"/>
                  </a:cubicBezTo>
                  <a:cubicBezTo>
                    <a:pt x="1" y="63"/>
                    <a:pt x="38" y="526"/>
                    <a:pt x="338" y="488"/>
                  </a:cubicBezTo>
                  <a:cubicBezTo>
                    <a:pt x="376" y="488"/>
                    <a:pt x="376" y="426"/>
                    <a:pt x="338" y="4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4" name="Google Shape;384;p15"/>
            <p:cNvSpPr/>
            <p:nvPr/>
          </p:nvSpPr>
          <p:spPr>
            <a:xfrm>
              <a:off x="8796118" y="2780442"/>
              <a:ext cx="75099" cy="295633"/>
            </a:xfrm>
            <a:custGeom>
              <a:rect b="b" l="l" r="r" t="t"/>
              <a:pathLst>
                <a:path extrusionOk="0" h="9499" w="2413">
                  <a:moveTo>
                    <a:pt x="2337" y="38"/>
                  </a:moveTo>
                  <a:cubicBezTo>
                    <a:pt x="1650" y="1800"/>
                    <a:pt x="925" y="3125"/>
                    <a:pt x="738" y="5050"/>
                  </a:cubicBezTo>
                  <a:cubicBezTo>
                    <a:pt x="575" y="6762"/>
                    <a:pt x="975" y="8011"/>
                    <a:pt x="1925" y="9436"/>
                  </a:cubicBezTo>
                  <a:cubicBezTo>
                    <a:pt x="1975" y="9498"/>
                    <a:pt x="2075" y="9436"/>
                    <a:pt x="2037" y="9373"/>
                  </a:cubicBezTo>
                  <a:cubicBezTo>
                    <a:pt x="0" y="6049"/>
                    <a:pt x="1137" y="3375"/>
                    <a:pt x="2400" y="51"/>
                  </a:cubicBezTo>
                  <a:cubicBezTo>
                    <a:pt x="2412" y="13"/>
                    <a:pt x="2350" y="1"/>
                    <a:pt x="2337"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5" name="Google Shape;385;p15"/>
            <p:cNvSpPr/>
            <p:nvPr/>
          </p:nvSpPr>
          <p:spPr>
            <a:xfrm>
              <a:off x="8741280" y="2433146"/>
              <a:ext cx="61467" cy="39308"/>
            </a:xfrm>
            <a:custGeom>
              <a:rect b="b" l="l" r="r" t="t"/>
              <a:pathLst>
                <a:path extrusionOk="0" h="1263" w="1975">
                  <a:moveTo>
                    <a:pt x="1912" y="25"/>
                  </a:moveTo>
                  <a:cubicBezTo>
                    <a:pt x="1825" y="450"/>
                    <a:pt x="1612" y="838"/>
                    <a:pt x="1212" y="1025"/>
                  </a:cubicBezTo>
                  <a:cubicBezTo>
                    <a:pt x="712" y="1237"/>
                    <a:pt x="125" y="975"/>
                    <a:pt x="113" y="400"/>
                  </a:cubicBezTo>
                  <a:cubicBezTo>
                    <a:pt x="113" y="325"/>
                    <a:pt x="0" y="325"/>
                    <a:pt x="0" y="400"/>
                  </a:cubicBezTo>
                  <a:cubicBezTo>
                    <a:pt x="0" y="888"/>
                    <a:pt x="438" y="1262"/>
                    <a:pt x="925" y="1212"/>
                  </a:cubicBezTo>
                  <a:cubicBezTo>
                    <a:pt x="1525" y="1150"/>
                    <a:pt x="1875" y="613"/>
                    <a:pt x="1975" y="50"/>
                  </a:cubicBezTo>
                  <a:cubicBezTo>
                    <a:pt x="1975" y="13"/>
                    <a:pt x="1912" y="0"/>
                    <a:pt x="1912"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6" name="Google Shape;386;p15"/>
            <p:cNvSpPr/>
            <p:nvPr/>
          </p:nvSpPr>
          <p:spPr>
            <a:xfrm>
              <a:off x="8794936" y="2699959"/>
              <a:ext cx="39308" cy="77806"/>
            </a:xfrm>
            <a:custGeom>
              <a:rect b="b" l="l" r="r" t="t"/>
              <a:pathLst>
                <a:path extrusionOk="0" h="2500" w="1263">
                  <a:moveTo>
                    <a:pt x="626" y="2449"/>
                  </a:moveTo>
                  <a:cubicBezTo>
                    <a:pt x="626" y="2149"/>
                    <a:pt x="563" y="1850"/>
                    <a:pt x="426" y="1575"/>
                  </a:cubicBezTo>
                  <a:cubicBezTo>
                    <a:pt x="126" y="875"/>
                    <a:pt x="426" y="200"/>
                    <a:pt x="1225" y="88"/>
                  </a:cubicBezTo>
                  <a:cubicBezTo>
                    <a:pt x="1263" y="88"/>
                    <a:pt x="1250" y="13"/>
                    <a:pt x="1213" y="13"/>
                  </a:cubicBezTo>
                  <a:cubicBezTo>
                    <a:pt x="776" y="0"/>
                    <a:pt x="376" y="275"/>
                    <a:pt x="226" y="687"/>
                  </a:cubicBezTo>
                  <a:cubicBezTo>
                    <a:pt x="1" y="1325"/>
                    <a:pt x="563" y="1825"/>
                    <a:pt x="538" y="2449"/>
                  </a:cubicBezTo>
                  <a:cubicBezTo>
                    <a:pt x="538" y="2499"/>
                    <a:pt x="613" y="2499"/>
                    <a:pt x="626" y="244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7" name="Google Shape;387;p15"/>
            <p:cNvSpPr/>
            <p:nvPr/>
          </p:nvSpPr>
          <p:spPr>
            <a:xfrm>
              <a:off x="8826836" y="2698403"/>
              <a:ext cx="26859" cy="38125"/>
            </a:xfrm>
            <a:custGeom>
              <a:rect b="b" l="l" r="r" t="t"/>
              <a:pathLst>
                <a:path extrusionOk="0" h="1225" w="863">
                  <a:moveTo>
                    <a:pt x="63" y="175"/>
                  </a:moveTo>
                  <a:cubicBezTo>
                    <a:pt x="588" y="0"/>
                    <a:pt x="825" y="837"/>
                    <a:pt x="575" y="1162"/>
                  </a:cubicBezTo>
                  <a:cubicBezTo>
                    <a:pt x="550" y="1200"/>
                    <a:pt x="588" y="1225"/>
                    <a:pt x="613" y="1212"/>
                  </a:cubicBezTo>
                  <a:cubicBezTo>
                    <a:pt x="863" y="1062"/>
                    <a:pt x="788" y="675"/>
                    <a:pt x="700" y="437"/>
                  </a:cubicBezTo>
                  <a:cubicBezTo>
                    <a:pt x="588" y="163"/>
                    <a:pt x="338" y="0"/>
                    <a:pt x="38" y="113"/>
                  </a:cubicBezTo>
                  <a:cubicBezTo>
                    <a:pt x="0" y="125"/>
                    <a:pt x="13" y="200"/>
                    <a:pt x="63" y="1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8" name="Google Shape;388;p15"/>
            <p:cNvSpPr/>
            <p:nvPr/>
          </p:nvSpPr>
          <p:spPr>
            <a:xfrm>
              <a:off x="8655694" y="2399689"/>
              <a:ext cx="70430" cy="101148"/>
            </a:xfrm>
            <a:custGeom>
              <a:rect b="b" l="l" r="r" t="t"/>
              <a:pathLst>
                <a:path extrusionOk="0" h="3250" w="2263">
                  <a:moveTo>
                    <a:pt x="2213" y="3162"/>
                  </a:moveTo>
                  <a:cubicBezTo>
                    <a:pt x="1263" y="2350"/>
                    <a:pt x="201" y="1463"/>
                    <a:pt x="388" y="76"/>
                  </a:cubicBezTo>
                  <a:cubicBezTo>
                    <a:pt x="388" y="26"/>
                    <a:pt x="301" y="1"/>
                    <a:pt x="288" y="51"/>
                  </a:cubicBezTo>
                  <a:cubicBezTo>
                    <a:pt x="1" y="1450"/>
                    <a:pt x="1213" y="2425"/>
                    <a:pt x="2163" y="3212"/>
                  </a:cubicBezTo>
                  <a:cubicBezTo>
                    <a:pt x="2200" y="3250"/>
                    <a:pt x="2263" y="3187"/>
                    <a:pt x="2213" y="3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89" name="Google Shape;389;p15"/>
            <p:cNvSpPr/>
            <p:nvPr/>
          </p:nvSpPr>
          <p:spPr>
            <a:xfrm>
              <a:off x="8770442" y="2685176"/>
              <a:ext cx="19078" cy="38530"/>
            </a:xfrm>
            <a:custGeom>
              <a:rect b="b" l="l" r="r" t="t"/>
              <a:pathLst>
                <a:path extrusionOk="0" h="1238" w="613">
                  <a:moveTo>
                    <a:pt x="588" y="1175"/>
                  </a:moveTo>
                  <a:cubicBezTo>
                    <a:pt x="613" y="950"/>
                    <a:pt x="563" y="725"/>
                    <a:pt x="450" y="525"/>
                  </a:cubicBezTo>
                  <a:cubicBezTo>
                    <a:pt x="375" y="325"/>
                    <a:pt x="250" y="150"/>
                    <a:pt x="88" y="25"/>
                  </a:cubicBezTo>
                  <a:cubicBezTo>
                    <a:pt x="50" y="0"/>
                    <a:pt x="0" y="63"/>
                    <a:pt x="38" y="100"/>
                  </a:cubicBezTo>
                  <a:cubicBezTo>
                    <a:pt x="313" y="388"/>
                    <a:pt x="488" y="775"/>
                    <a:pt x="500" y="1175"/>
                  </a:cubicBezTo>
                  <a:cubicBezTo>
                    <a:pt x="500" y="1237"/>
                    <a:pt x="588" y="1237"/>
                    <a:pt x="600" y="11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0" name="Google Shape;390;p15"/>
            <p:cNvSpPr/>
            <p:nvPr/>
          </p:nvSpPr>
          <p:spPr>
            <a:xfrm>
              <a:off x="8762662" y="2684771"/>
              <a:ext cx="27263" cy="42420"/>
            </a:xfrm>
            <a:custGeom>
              <a:rect b="b" l="l" r="r" t="t"/>
              <a:pathLst>
                <a:path extrusionOk="0" h="1363" w="876">
                  <a:moveTo>
                    <a:pt x="238" y="51"/>
                  </a:moveTo>
                  <a:cubicBezTo>
                    <a:pt x="0" y="538"/>
                    <a:pt x="300" y="1150"/>
                    <a:pt x="775" y="1350"/>
                  </a:cubicBezTo>
                  <a:cubicBezTo>
                    <a:pt x="838" y="1363"/>
                    <a:pt x="875" y="1275"/>
                    <a:pt x="825" y="1250"/>
                  </a:cubicBezTo>
                  <a:cubicBezTo>
                    <a:pt x="413" y="1050"/>
                    <a:pt x="113" y="551"/>
                    <a:pt x="325" y="101"/>
                  </a:cubicBezTo>
                  <a:cubicBezTo>
                    <a:pt x="350" y="51"/>
                    <a:pt x="275" y="1"/>
                    <a:pt x="238"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1" name="Google Shape;391;p15"/>
            <p:cNvSpPr/>
            <p:nvPr/>
          </p:nvSpPr>
          <p:spPr>
            <a:xfrm>
              <a:off x="8766147" y="2979190"/>
              <a:ext cx="74321" cy="164545"/>
            </a:xfrm>
            <a:custGeom>
              <a:rect b="b" l="l" r="r" t="t"/>
              <a:pathLst>
                <a:path extrusionOk="0" h="5287" w="2388">
                  <a:moveTo>
                    <a:pt x="1738" y="63"/>
                  </a:moveTo>
                  <a:cubicBezTo>
                    <a:pt x="2038" y="1600"/>
                    <a:pt x="2350" y="4912"/>
                    <a:pt x="51" y="5212"/>
                  </a:cubicBezTo>
                  <a:cubicBezTo>
                    <a:pt x="1" y="5212"/>
                    <a:pt x="1" y="5287"/>
                    <a:pt x="51" y="5287"/>
                  </a:cubicBezTo>
                  <a:cubicBezTo>
                    <a:pt x="2388" y="5074"/>
                    <a:pt x="2125" y="1638"/>
                    <a:pt x="1813" y="51"/>
                  </a:cubicBezTo>
                  <a:cubicBezTo>
                    <a:pt x="1813" y="1"/>
                    <a:pt x="1738" y="26"/>
                    <a:pt x="1738"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2" name="Google Shape;392;p15"/>
            <p:cNvSpPr/>
            <p:nvPr/>
          </p:nvSpPr>
          <p:spPr>
            <a:xfrm>
              <a:off x="8719495" y="3058926"/>
              <a:ext cx="80918" cy="76250"/>
            </a:xfrm>
            <a:custGeom>
              <a:rect b="b" l="l" r="r" t="t"/>
              <a:pathLst>
                <a:path extrusionOk="0" h="2450" w="2600">
                  <a:moveTo>
                    <a:pt x="2537" y="1475"/>
                  </a:moveTo>
                  <a:cubicBezTo>
                    <a:pt x="2212" y="2100"/>
                    <a:pt x="1437" y="2362"/>
                    <a:pt x="838" y="1938"/>
                  </a:cubicBezTo>
                  <a:cubicBezTo>
                    <a:pt x="300" y="1563"/>
                    <a:pt x="138" y="588"/>
                    <a:pt x="650" y="125"/>
                  </a:cubicBezTo>
                  <a:cubicBezTo>
                    <a:pt x="700" y="76"/>
                    <a:pt x="638" y="1"/>
                    <a:pt x="575" y="51"/>
                  </a:cubicBezTo>
                  <a:cubicBezTo>
                    <a:pt x="0" y="538"/>
                    <a:pt x="200" y="1613"/>
                    <a:pt x="788" y="2012"/>
                  </a:cubicBezTo>
                  <a:cubicBezTo>
                    <a:pt x="1412" y="2450"/>
                    <a:pt x="2275" y="2200"/>
                    <a:pt x="2587" y="1500"/>
                  </a:cubicBezTo>
                  <a:cubicBezTo>
                    <a:pt x="2600" y="1475"/>
                    <a:pt x="2550" y="1438"/>
                    <a:pt x="2537" y="14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3" name="Google Shape;393;p15"/>
            <p:cNvSpPr/>
            <p:nvPr/>
          </p:nvSpPr>
          <p:spPr>
            <a:xfrm>
              <a:off x="8732722" y="3046477"/>
              <a:ext cx="57981" cy="44754"/>
            </a:xfrm>
            <a:custGeom>
              <a:rect b="b" l="l" r="r" t="t"/>
              <a:pathLst>
                <a:path extrusionOk="0" h="1438" w="1863">
                  <a:moveTo>
                    <a:pt x="75" y="738"/>
                  </a:moveTo>
                  <a:cubicBezTo>
                    <a:pt x="263" y="326"/>
                    <a:pt x="738" y="138"/>
                    <a:pt x="1150" y="301"/>
                  </a:cubicBezTo>
                  <a:cubicBezTo>
                    <a:pt x="1587" y="488"/>
                    <a:pt x="1712" y="938"/>
                    <a:pt x="1575" y="1363"/>
                  </a:cubicBezTo>
                  <a:cubicBezTo>
                    <a:pt x="1562" y="1413"/>
                    <a:pt x="1637" y="1438"/>
                    <a:pt x="1662" y="1400"/>
                  </a:cubicBezTo>
                  <a:cubicBezTo>
                    <a:pt x="1862" y="938"/>
                    <a:pt x="1650" y="401"/>
                    <a:pt x="1200" y="201"/>
                  </a:cubicBezTo>
                  <a:cubicBezTo>
                    <a:pt x="738" y="1"/>
                    <a:pt x="200" y="226"/>
                    <a:pt x="13" y="700"/>
                  </a:cubicBezTo>
                  <a:cubicBezTo>
                    <a:pt x="0" y="738"/>
                    <a:pt x="50" y="775"/>
                    <a:pt x="75" y="7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4" name="Google Shape;394;p15"/>
            <p:cNvSpPr/>
            <p:nvPr/>
          </p:nvSpPr>
          <p:spPr>
            <a:xfrm>
              <a:off x="8747878" y="3084198"/>
              <a:ext cx="38530" cy="21817"/>
            </a:xfrm>
            <a:custGeom>
              <a:rect b="b" l="l" r="r" t="t"/>
              <a:pathLst>
                <a:path extrusionOk="0" h="701" w="1238">
                  <a:moveTo>
                    <a:pt x="1125" y="51"/>
                  </a:moveTo>
                  <a:cubicBezTo>
                    <a:pt x="1163" y="638"/>
                    <a:pt x="13" y="701"/>
                    <a:pt x="201" y="88"/>
                  </a:cubicBezTo>
                  <a:cubicBezTo>
                    <a:pt x="226" y="26"/>
                    <a:pt x="138" y="13"/>
                    <a:pt x="113" y="63"/>
                  </a:cubicBezTo>
                  <a:cubicBezTo>
                    <a:pt x="1" y="351"/>
                    <a:pt x="263" y="626"/>
                    <a:pt x="550" y="626"/>
                  </a:cubicBezTo>
                  <a:cubicBezTo>
                    <a:pt x="838" y="626"/>
                    <a:pt x="1238" y="388"/>
                    <a:pt x="1200" y="51"/>
                  </a:cubicBezTo>
                  <a:cubicBezTo>
                    <a:pt x="1200" y="1"/>
                    <a:pt x="1125" y="1"/>
                    <a:pt x="1125"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5" name="Google Shape;395;p15"/>
            <p:cNvSpPr/>
            <p:nvPr/>
          </p:nvSpPr>
          <p:spPr>
            <a:xfrm>
              <a:off x="8710158" y="2730677"/>
              <a:ext cx="89104" cy="68874"/>
            </a:xfrm>
            <a:custGeom>
              <a:rect b="b" l="l" r="r" t="t"/>
              <a:pathLst>
                <a:path extrusionOk="0" h="2213" w="2863">
                  <a:moveTo>
                    <a:pt x="2812" y="388"/>
                  </a:moveTo>
                  <a:cubicBezTo>
                    <a:pt x="1538" y="0"/>
                    <a:pt x="100" y="788"/>
                    <a:pt x="0" y="2175"/>
                  </a:cubicBezTo>
                  <a:cubicBezTo>
                    <a:pt x="0" y="2212"/>
                    <a:pt x="50" y="2212"/>
                    <a:pt x="50" y="2187"/>
                  </a:cubicBezTo>
                  <a:cubicBezTo>
                    <a:pt x="375" y="925"/>
                    <a:pt x="1463" y="113"/>
                    <a:pt x="2787" y="463"/>
                  </a:cubicBezTo>
                  <a:cubicBezTo>
                    <a:pt x="2837" y="475"/>
                    <a:pt x="2862" y="400"/>
                    <a:pt x="2800" y="3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6" name="Google Shape;396;p15"/>
            <p:cNvSpPr/>
            <p:nvPr/>
          </p:nvSpPr>
          <p:spPr>
            <a:xfrm>
              <a:off x="8684108" y="2333181"/>
              <a:ext cx="19078" cy="24929"/>
            </a:xfrm>
            <a:custGeom>
              <a:rect b="b" l="l" r="r" t="t"/>
              <a:pathLst>
                <a:path extrusionOk="0" h="801" w="613">
                  <a:moveTo>
                    <a:pt x="550" y="688"/>
                  </a:moveTo>
                  <a:cubicBezTo>
                    <a:pt x="325" y="538"/>
                    <a:pt x="163" y="313"/>
                    <a:pt x="100" y="51"/>
                  </a:cubicBezTo>
                  <a:cubicBezTo>
                    <a:pt x="88" y="1"/>
                    <a:pt x="0" y="1"/>
                    <a:pt x="0" y="63"/>
                  </a:cubicBezTo>
                  <a:cubicBezTo>
                    <a:pt x="50" y="363"/>
                    <a:pt x="238" y="625"/>
                    <a:pt x="513" y="775"/>
                  </a:cubicBezTo>
                  <a:cubicBezTo>
                    <a:pt x="562" y="800"/>
                    <a:pt x="612" y="713"/>
                    <a:pt x="550" y="6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7" name="Google Shape;397;p15"/>
            <p:cNvSpPr/>
            <p:nvPr/>
          </p:nvSpPr>
          <p:spPr>
            <a:xfrm>
              <a:off x="8679814" y="2332402"/>
              <a:ext cx="7438" cy="21039"/>
            </a:xfrm>
            <a:custGeom>
              <a:rect b="b" l="l" r="r" t="t"/>
              <a:pathLst>
                <a:path extrusionOk="0" h="676" w="239">
                  <a:moveTo>
                    <a:pt x="101" y="76"/>
                  </a:moveTo>
                  <a:cubicBezTo>
                    <a:pt x="26" y="238"/>
                    <a:pt x="1" y="426"/>
                    <a:pt x="26" y="613"/>
                  </a:cubicBezTo>
                  <a:cubicBezTo>
                    <a:pt x="38" y="675"/>
                    <a:pt x="138" y="663"/>
                    <a:pt x="138" y="601"/>
                  </a:cubicBezTo>
                  <a:cubicBezTo>
                    <a:pt x="138" y="426"/>
                    <a:pt x="163" y="263"/>
                    <a:pt x="213" y="101"/>
                  </a:cubicBezTo>
                  <a:cubicBezTo>
                    <a:pt x="238" y="26"/>
                    <a:pt x="126" y="1"/>
                    <a:pt x="101" y="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8" name="Google Shape;398;p15"/>
            <p:cNvSpPr/>
            <p:nvPr/>
          </p:nvSpPr>
          <p:spPr>
            <a:xfrm>
              <a:off x="8699670" y="2356118"/>
              <a:ext cx="9337" cy="11702"/>
            </a:xfrm>
            <a:custGeom>
              <a:rect b="b" l="l" r="r" t="t"/>
              <a:pathLst>
                <a:path extrusionOk="0" h="376" w="300">
                  <a:moveTo>
                    <a:pt x="75" y="101"/>
                  </a:moveTo>
                  <a:cubicBezTo>
                    <a:pt x="112" y="163"/>
                    <a:pt x="87" y="226"/>
                    <a:pt x="38" y="263"/>
                  </a:cubicBezTo>
                  <a:cubicBezTo>
                    <a:pt x="0" y="301"/>
                    <a:pt x="38" y="376"/>
                    <a:pt x="87" y="351"/>
                  </a:cubicBezTo>
                  <a:cubicBezTo>
                    <a:pt x="237" y="288"/>
                    <a:pt x="300" y="113"/>
                    <a:pt x="137" y="26"/>
                  </a:cubicBezTo>
                  <a:cubicBezTo>
                    <a:pt x="87" y="1"/>
                    <a:pt x="38" y="63"/>
                    <a:pt x="75"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399" name="Google Shape;399;p15"/>
            <p:cNvSpPr/>
            <p:nvPr/>
          </p:nvSpPr>
          <p:spPr>
            <a:xfrm>
              <a:off x="8682926" y="2365081"/>
              <a:ext cx="19483" cy="25303"/>
            </a:xfrm>
            <a:custGeom>
              <a:rect b="b" l="l" r="r" t="t"/>
              <a:pathLst>
                <a:path extrusionOk="0" h="813" w="626">
                  <a:moveTo>
                    <a:pt x="526" y="25"/>
                  </a:moveTo>
                  <a:cubicBezTo>
                    <a:pt x="288" y="188"/>
                    <a:pt x="1" y="450"/>
                    <a:pt x="63" y="763"/>
                  </a:cubicBezTo>
                  <a:cubicBezTo>
                    <a:pt x="76" y="813"/>
                    <a:pt x="138" y="813"/>
                    <a:pt x="151" y="763"/>
                  </a:cubicBezTo>
                  <a:cubicBezTo>
                    <a:pt x="201" y="500"/>
                    <a:pt x="363" y="263"/>
                    <a:pt x="588" y="100"/>
                  </a:cubicBezTo>
                  <a:cubicBezTo>
                    <a:pt x="625" y="63"/>
                    <a:pt x="576" y="0"/>
                    <a:pt x="526" y="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0" name="Google Shape;400;p15"/>
            <p:cNvSpPr/>
            <p:nvPr/>
          </p:nvSpPr>
          <p:spPr>
            <a:xfrm>
              <a:off x="8677479" y="2359635"/>
              <a:ext cx="12480" cy="29971"/>
            </a:xfrm>
            <a:custGeom>
              <a:rect b="b" l="l" r="r" t="t"/>
              <a:pathLst>
                <a:path extrusionOk="0" h="963" w="401">
                  <a:moveTo>
                    <a:pt x="288" y="850"/>
                  </a:moveTo>
                  <a:cubicBezTo>
                    <a:pt x="113" y="613"/>
                    <a:pt x="188" y="350"/>
                    <a:pt x="351" y="138"/>
                  </a:cubicBezTo>
                  <a:cubicBezTo>
                    <a:pt x="401" y="75"/>
                    <a:pt x="326" y="0"/>
                    <a:pt x="276" y="50"/>
                  </a:cubicBezTo>
                  <a:cubicBezTo>
                    <a:pt x="26" y="275"/>
                    <a:pt x="1" y="663"/>
                    <a:pt x="201" y="925"/>
                  </a:cubicBezTo>
                  <a:cubicBezTo>
                    <a:pt x="238" y="963"/>
                    <a:pt x="326" y="900"/>
                    <a:pt x="288" y="8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1" name="Google Shape;401;p15"/>
            <p:cNvSpPr/>
            <p:nvPr/>
          </p:nvSpPr>
          <p:spPr>
            <a:xfrm>
              <a:off x="8680218" y="2346408"/>
              <a:ext cx="10146" cy="17522"/>
            </a:xfrm>
            <a:custGeom>
              <a:rect b="b" l="l" r="r" t="t"/>
              <a:pathLst>
                <a:path extrusionOk="0" h="563" w="326">
                  <a:moveTo>
                    <a:pt x="263" y="425"/>
                  </a:moveTo>
                  <a:cubicBezTo>
                    <a:pt x="175" y="325"/>
                    <a:pt x="125" y="200"/>
                    <a:pt x="113" y="63"/>
                  </a:cubicBezTo>
                  <a:cubicBezTo>
                    <a:pt x="100" y="1"/>
                    <a:pt x="13" y="26"/>
                    <a:pt x="13" y="76"/>
                  </a:cubicBezTo>
                  <a:cubicBezTo>
                    <a:pt x="0" y="238"/>
                    <a:pt x="63" y="400"/>
                    <a:pt x="188" y="500"/>
                  </a:cubicBezTo>
                  <a:cubicBezTo>
                    <a:pt x="238" y="563"/>
                    <a:pt x="325" y="475"/>
                    <a:pt x="263" y="4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2" name="Google Shape;402;p15"/>
            <p:cNvSpPr/>
            <p:nvPr/>
          </p:nvSpPr>
          <p:spPr>
            <a:xfrm>
              <a:off x="8662696" y="2353006"/>
              <a:ext cx="15592" cy="17927"/>
            </a:xfrm>
            <a:custGeom>
              <a:rect b="b" l="l" r="r" t="t"/>
              <a:pathLst>
                <a:path extrusionOk="0" h="576" w="501">
                  <a:moveTo>
                    <a:pt x="476" y="288"/>
                  </a:moveTo>
                  <a:cubicBezTo>
                    <a:pt x="463" y="163"/>
                    <a:pt x="426" y="38"/>
                    <a:pt x="288" y="13"/>
                  </a:cubicBezTo>
                  <a:cubicBezTo>
                    <a:pt x="163" y="1"/>
                    <a:pt x="63" y="88"/>
                    <a:pt x="63" y="213"/>
                  </a:cubicBezTo>
                  <a:cubicBezTo>
                    <a:pt x="1" y="501"/>
                    <a:pt x="463" y="576"/>
                    <a:pt x="488" y="263"/>
                  </a:cubicBezTo>
                  <a:cubicBezTo>
                    <a:pt x="501" y="188"/>
                    <a:pt x="376" y="176"/>
                    <a:pt x="363" y="251"/>
                  </a:cubicBezTo>
                  <a:cubicBezTo>
                    <a:pt x="363" y="263"/>
                    <a:pt x="363" y="276"/>
                    <a:pt x="351" y="288"/>
                  </a:cubicBezTo>
                  <a:cubicBezTo>
                    <a:pt x="351" y="376"/>
                    <a:pt x="488" y="376"/>
                    <a:pt x="476" y="2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3" name="Google Shape;403;p15"/>
            <p:cNvSpPr/>
            <p:nvPr/>
          </p:nvSpPr>
          <p:spPr>
            <a:xfrm>
              <a:off x="1086764" y="2353410"/>
              <a:ext cx="130310" cy="138495"/>
            </a:xfrm>
            <a:custGeom>
              <a:rect b="b" l="l" r="r" t="t"/>
              <a:pathLst>
                <a:path extrusionOk="0" h="4450" w="4187">
                  <a:moveTo>
                    <a:pt x="288" y="2650"/>
                  </a:moveTo>
                  <a:cubicBezTo>
                    <a:pt x="100" y="1075"/>
                    <a:pt x="1912" y="0"/>
                    <a:pt x="3124" y="1125"/>
                  </a:cubicBezTo>
                  <a:cubicBezTo>
                    <a:pt x="4062" y="2000"/>
                    <a:pt x="3624" y="3475"/>
                    <a:pt x="2974" y="4374"/>
                  </a:cubicBezTo>
                  <a:cubicBezTo>
                    <a:pt x="2949" y="4412"/>
                    <a:pt x="2999" y="4449"/>
                    <a:pt x="3037" y="4424"/>
                  </a:cubicBezTo>
                  <a:cubicBezTo>
                    <a:pt x="3974" y="3412"/>
                    <a:pt x="4187" y="1475"/>
                    <a:pt x="2799" y="738"/>
                  </a:cubicBezTo>
                  <a:cubicBezTo>
                    <a:pt x="1450" y="25"/>
                    <a:pt x="0" y="1213"/>
                    <a:pt x="188" y="2650"/>
                  </a:cubicBezTo>
                  <a:cubicBezTo>
                    <a:pt x="188" y="2712"/>
                    <a:pt x="300" y="2725"/>
                    <a:pt x="288" y="2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4" name="Google Shape;404;p15"/>
            <p:cNvSpPr/>
            <p:nvPr/>
          </p:nvSpPr>
          <p:spPr>
            <a:xfrm>
              <a:off x="1002733" y="2485650"/>
              <a:ext cx="182845" cy="328280"/>
            </a:xfrm>
            <a:custGeom>
              <a:rect b="b" l="l" r="r" t="t"/>
              <a:pathLst>
                <a:path extrusionOk="0" h="10548" w="5875">
                  <a:moveTo>
                    <a:pt x="5812" y="25"/>
                  </a:moveTo>
                  <a:cubicBezTo>
                    <a:pt x="3937" y="1350"/>
                    <a:pt x="1513" y="2550"/>
                    <a:pt x="738" y="4862"/>
                  </a:cubicBezTo>
                  <a:cubicBezTo>
                    <a:pt x="151" y="6599"/>
                    <a:pt x="1" y="9073"/>
                    <a:pt x="1263" y="10523"/>
                  </a:cubicBezTo>
                  <a:cubicBezTo>
                    <a:pt x="1288" y="10548"/>
                    <a:pt x="1338" y="10510"/>
                    <a:pt x="1313" y="10485"/>
                  </a:cubicBezTo>
                  <a:cubicBezTo>
                    <a:pt x="113" y="8848"/>
                    <a:pt x="288" y="6086"/>
                    <a:pt x="1138" y="4324"/>
                  </a:cubicBezTo>
                  <a:cubicBezTo>
                    <a:pt x="2063" y="2412"/>
                    <a:pt x="4175" y="1300"/>
                    <a:pt x="5837" y="100"/>
                  </a:cubicBezTo>
                  <a:cubicBezTo>
                    <a:pt x="5874" y="63"/>
                    <a:pt x="5837" y="0"/>
                    <a:pt x="5799" y="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5" name="Google Shape;405;p15"/>
            <p:cNvSpPr/>
            <p:nvPr/>
          </p:nvSpPr>
          <p:spPr>
            <a:xfrm>
              <a:off x="1052529" y="2729899"/>
              <a:ext cx="105816" cy="124863"/>
            </a:xfrm>
            <a:custGeom>
              <a:rect b="b" l="l" r="r" t="t"/>
              <a:pathLst>
                <a:path extrusionOk="0" h="4012" w="3400">
                  <a:moveTo>
                    <a:pt x="38" y="2925"/>
                  </a:moveTo>
                  <a:cubicBezTo>
                    <a:pt x="900" y="3424"/>
                    <a:pt x="2075" y="3624"/>
                    <a:pt x="2812" y="2787"/>
                  </a:cubicBezTo>
                  <a:cubicBezTo>
                    <a:pt x="3237" y="2312"/>
                    <a:pt x="3400" y="1175"/>
                    <a:pt x="2975" y="625"/>
                  </a:cubicBezTo>
                  <a:cubicBezTo>
                    <a:pt x="2500" y="0"/>
                    <a:pt x="1350" y="88"/>
                    <a:pt x="1025" y="825"/>
                  </a:cubicBezTo>
                  <a:cubicBezTo>
                    <a:pt x="813" y="1262"/>
                    <a:pt x="838" y="1775"/>
                    <a:pt x="1088" y="2200"/>
                  </a:cubicBezTo>
                  <a:cubicBezTo>
                    <a:pt x="1450" y="2837"/>
                    <a:pt x="2425" y="3237"/>
                    <a:pt x="2537" y="3987"/>
                  </a:cubicBezTo>
                  <a:cubicBezTo>
                    <a:pt x="2537" y="4012"/>
                    <a:pt x="2575" y="4012"/>
                    <a:pt x="2575" y="3987"/>
                  </a:cubicBezTo>
                  <a:cubicBezTo>
                    <a:pt x="2562" y="3574"/>
                    <a:pt x="2287" y="3337"/>
                    <a:pt x="2000" y="3062"/>
                  </a:cubicBezTo>
                  <a:cubicBezTo>
                    <a:pt x="1713" y="2787"/>
                    <a:pt x="1350" y="2500"/>
                    <a:pt x="1188" y="2150"/>
                  </a:cubicBezTo>
                  <a:cubicBezTo>
                    <a:pt x="825" y="1287"/>
                    <a:pt x="1075" y="288"/>
                    <a:pt x="2200" y="425"/>
                  </a:cubicBezTo>
                  <a:cubicBezTo>
                    <a:pt x="2550" y="350"/>
                    <a:pt x="2762" y="488"/>
                    <a:pt x="2837" y="838"/>
                  </a:cubicBezTo>
                  <a:cubicBezTo>
                    <a:pt x="2975" y="913"/>
                    <a:pt x="3050" y="1063"/>
                    <a:pt x="3050" y="1212"/>
                  </a:cubicBezTo>
                  <a:cubicBezTo>
                    <a:pt x="3062" y="1275"/>
                    <a:pt x="3062" y="1337"/>
                    <a:pt x="3050" y="1400"/>
                  </a:cubicBezTo>
                  <a:cubicBezTo>
                    <a:pt x="3087" y="1650"/>
                    <a:pt x="3075" y="1912"/>
                    <a:pt x="3025" y="2162"/>
                  </a:cubicBezTo>
                  <a:cubicBezTo>
                    <a:pt x="2687" y="3524"/>
                    <a:pt x="1025" y="3399"/>
                    <a:pt x="75" y="2862"/>
                  </a:cubicBezTo>
                  <a:cubicBezTo>
                    <a:pt x="38" y="2837"/>
                    <a:pt x="0" y="2900"/>
                    <a:pt x="38" y="29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6" name="Google Shape;406;p15"/>
            <p:cNvSpPr/>
            <p:nvPr/>
          </p:nvSpPr>
          <p:spPr>
            <a:xfrm>
              <a:off x="1120189" y="2863290"/>
              <a:ext cx="17148" cy="68874"/>
            </a:xfrm>
            <a:custGeom>
              <a:rect b="b" l="l" r="r" t="t"/>
              <a:pathLst>
                <a:path extrusionOk="0" h="2213" w="551">
                  <a:moveTo>
                    <a:pt x="401" y="51"/>
                  </a:moveTo>
                  <a:cubicBezTo>
                    <a:pt x="476" y="825"/>
                    <a:pt x="238" y="1438"/>
                    <a:pt x="13" y="2163"/>
                  </a:cubicBezTo>
                  <a:cubicBezTo>
                    <a:pt x="1" y="2200"/>
                    <a:pt x="51" y="2213"/>
                    <a:pt x="76" y="2188"/>
                  </a:cubicBezTo>
                  <a:cubicBezTo>
                    <a:pt x="488" y="1588"/>
                    <a:pt x="551" y="738"/>
                    <a:pt x="476" y="51"/>
                  </a:cubicBezTo>
                  <a:cubicBezTo>
                    <a:pt x="476" y="1"/>
                    <a:pt x="388" y="1"/>
                    <a:pt x="401"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7" name="Google Shape;407;p15"/>
            <p:cNvSpPr/>
            <p:nvPr/>
          </p:nvSpPr>
          <p:spPr>
            <a:xfrm>
              <a:off x="1082469" y="2523775"/>
              <a:ext cx="120226" cy="102300"/>
            </a:xfrm>
            <a:custGeom>
              <a:rect b="b" l="l" r="r" t="t"/>
              <a:pathLst>
                <a:path extrusionOk="0" h="3287" w="3863">
                  <a:moveTo>
                    <a:pt x="63" y="1100"/>
                  </a:moveTo>
                  <a:cubicBezTo>
                    <a:pt x="738" y="575"/>
                    <a:pt x="1563" y="113"/>
                    <a:pt x="2450" y="350"/>
                  </a:cubicBezTo>
                  <a:cubicBezTo>
                    <a:pt x="2900" y="487"/>
                    <a:pt x="3287" y="812"/>
                    <a:pt x="3500" y="1250"/>
                  </a:cubicBezTo>
                  <a:cubicBezTo>
                    <a:pt x="3650" y="1525"/>
                    <a:pt x="3737" y="1837"/>
                    <a:pt x="3737" y="2149"/>
                  </a:cubicBezTo>
                  <a:cubicBezTo>
                    <a:pt x="3725" y="2887"/>
                    <a:pt x="3300" y="3037"/>
                    <a:pt x="2463" y="2612"/>
                  </a:cubicBezTo>
                  <a:cubicBezTo>
                    <a:pt x="2500" y="2574"/>
                    <a:pt x="2463" y="2512"/>
                    <a:pt x="2425" y="2537"/>
                  </a:cubicBezTo>
                  <a:cubicBezTo>
                    <a:pt x="2050" y="2824"/>
                    <a:pt x="2463" y="3162"/>
                    <a:pt x="2812" y="3212"/>
                  </a:cubicBezTo>
                  <a:cubicBezTo>
                    <a:pt x="3475" y="3287"/>
                    <a:pt x="3862" y="2612"/>
                    <a:pt x="3837" y="2037"/>
                  </a:cubicBezTo>
                  <a:cubicBezTo>
                    <a:pt x="3812" y="1237"/>
                    <a:pt x="3250" y="450"/>
                    <a:pt x="2475" y="250"/>
                  </a:cubicBezTo>
                  <a:cubicBezTo>
                    <a:pt x="1550" y="0"/>
                    <a:pt x="701" y="475"/>
                    <a:pt x="26" y="1050"/>
                  </a:cubicBezTo>
                  <a:cubicBezTo>
                    <a:pt x="1" y="1075"/>
                    <a:pt x="38" y="1112"/>
                    <a:pt x="63" y="1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8" name="Google Shape;408;p15"/>
            <p:cNvSpPr/>
            <p:nvPr/>
          </p:nvSpPr>
          <p:spPr>
            <a:xfrm>
              <a:off x="1117482" y="2507031"/>
              <a:ext cx="137717" cy="28415"/>
            </a:xfrm>
            <a:custGeom>
              <a:rect b="b" l="l" r="r" t="t"/>
              <a:pathLst>
                <a:path extrusionOk="0" h="913" w="4425">
                  <a:moveTo>
                    <a:pt x="100" y="875"/>
                  </a:moveTo>
                  <a:cubicBezTo>
                    <a:pt x="1100" y="38"/>
                    <a:pt x="3250" y="1"/>
                    <a:pt x="4362" y="588"/>
                  </a:cubicBezTo>
                  <a:cubicBezTo>
                    <a:pt x="4399" y="601"/>
                    <a:pt x="4424" y="551"/>
                    <a:pt x="4399" y="526"/>
                  </a:cubicBezTo>
                  <a:cubicBezTo>
                    <a:pt x="3712" y="1"/>
                    <a:pt x="2725" y="88"/>
                    <a:pt x="1912" y="176"/>
                  </a:cubicBezTo>
                  <a:cubicBezTo>
                    <a:pt x="1250" y="251"/>
                    <a:pt x="563" y="376"/>
                    <a:pt x="38" y="825"/>
                  </a:cubicBezTo>
                  <a:cubicBezTo>
                    <a:pt x="0" y="863"/>
                    <a:pt x="63" y="913"/>
                    <a:pt x="100" y="8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09" name="Google Shape;409;p15"/>
            <p:cNvSpPr/>
            <p:nvPr/>
          </p:nvSpPr>
          <p:spPr>
            <a:xfrm>
              <a:off x="1254390" y="2520258"/>
              <a:ext cx="15188" cy="14814"/>
            </a:xfrm>
            <a:custGeom>
              <a:rect b="b" l="l" r="r" t="t"/>
              <a:pathLst>
                <a:path extrusionOk="0" h="476" w="488">
                  <a:moveTo>
                    <a:pt x="50" y="126"/>
                  </a:moveTo>
                  <a:cubicBezTo>
                    <a:pt x="0" y="213"/>
                    <a:pt x="25" y="325"/>
                    <a:pt x="88" y="388"/>
                  </a:cubicBezTo>
                  <a:cubicBezTo>
                    <a:pt x="163" y="450"/>
                    <a:pt x="250" y="475"/>
                    <a:pt x="338" y="463"/>
                  </a:cubicBezTo>
                  <a:cubicBezTo>
                    <a:pt x="375" y="450"/>
                    <a:pt x="400" y="438"/>
                    <a:pt x="425" y="425"/>
                  </a:cubicBezTo>
                  <a:cubicBezTo>
                    <a:pt x="450" y="388"/>
                    <a:pt x="463" y="350"/>
                    <a:pt x="463" y="313"/>
                  </a:cubicBezTo>
                  <a:cubicBezTo>
                    <a:pt x="488" y="188"/>
                    <a:pt x="425" y="63"/>
                    <a:pt x="300" y="13"/>
                  </a:cubicBezTo>
                  <a:cubicBezTo>
                    <a:pt x="175" y="1"/>
                    <a:pt x="50" y="101"/>
                    <a:pt x="50" y="238"/>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0" name="Google Shape;410;p15"/>
            <p:cNvSpPr/>
            <p:nvPr/>
          </p:nvSpPr>
          <p:spPr>
            <a:xfrm>
              <a:off x="1252055" y="2515216"/>
              <a:ext cx="20261" cy="22190"/>
            </a:xfrm>
            <a:custGeom>
              <a:rect b="b" l="l" r="r" t="t"/>
              <a:pathLst>
                <a:path extrusionOk="0" h="713" w="651">
                  <a:moveTo>
                    <a:pt x="63" y="275"/>
                  </a:moveTo>
                  <a:cubicBezTo>
                    <a:pt x="0" y="438"/>
                    <a:pt x="88" y="625"/>
                    <a:pt x="263" y="675"/>
                  </a:cubicBezTo>
                  <a:cubicBezTo>
                    <a:pt x="425" y="712"/>
                    <a:pt x="575" y="650"/>
                    <a:pt x="588" y="487"/>
                  </a:cubicBezTo>
                  <a:cubicBezTo>
                    <a:pt x="650" y="88"/>
                    <a:pt x="88" y="0"/>
                    <a:pt x="88" y="400"/>
                  </a:cubicBezTo>
                  <a:cubicBezTo>
                    <a:pt x="88" y="438"/>
                    <a:pt x="163" y="450"/>
                    <a:pt x="163" y="413"/>
                  </a:cubicBezTo>
                  <a:cubicBezTo>
                    <a:pt x="488" y="288"/>
                    <a:pt x="563" y="313"/>
                    <a:pt x="388" y="462"/>
                  </a:cubicBezTo>
                  <a:cubicBezTo>
                    <a:pt x="275" y="637"/>
                    <a:pt x="213" y="587"/>
                    <a:pt x="175" y="300"/>
                  </a:cubicBezTo>
                  <a:cubicBezTo>
                    <a:pt x="188" y="238"/>
                    <a:pt x="88" y="200"/>
                    <a:pt x="63" y="2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1" name="Google Shape;411;p15"/>
            <p:cNvSpPr/>
            <p:nvPr/>
          </p:nvSpPr>
          <p:spPr>
            <a:xfrm>
              <a:off x="1045526" y="2816233"/>
              <a:ext cx="3921" cy="3548"/>
            </a:xfrm>
            <a:custGeom>
              <a:rect b="b" l="l" r="r" t="t"/>
              <a:pathLst>
                <a:path extrusionOk="0" h="114" w="126">
                  <a:moveTo>
                    <a:pt x="63" y="101"/>
                  </a:moveTo>
                  <a:lnTo>
                    <a:pt x="88" y="88"/>
                  </a:lnTo>
                  <a:cubicBezTo>
                    <a:pt x="126" y="76"/>
                    <a:pt x="126" y="38"/>
                    <a:pt x="88" y="26"/>
                  </a:cubicBezTo>
                  <a:lnTo>
                    <a:pt x="63" y="13"/>
                  </a:lnTo>
                  <a:cubicBezTo>
                    <a:pt x="1" y="1"/>
                    <a:pt x="1" y="113"/>
                    <a:pt x="63"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2" name="Google Shape;412;p15"/>
            <p:cNvSpPr/>
            <p:nvPr/>
          </p:nvSpPr>
          <p:spPr>
            <a:xfrm>
              <a:off x="1099586" y="2928647"/>
              <a:ext cx="21817" cy="52535"/>
            </a:xfrm>
            <a:custGeom>
              <a:rect b="b" l="l" r="r" t="t"/>
              <a:pathLst>
                <a:path extrusionOk="0" h="1688" w="701">
                  <a:moveTo>
                    <a:pt x="613" y="25"/>
                  </a:moveTo>
                  <a:cubicBezTo>
                    <a:pt x="76" y="225"/>
                    <a:pt x="1" y="1175"/>
                    <a:pt x="138" y="1637"/>
                  </a:cubicBezTo>
                  <a:cubicBezTo>
                    <a:pt x="163" y="1687"/>
                    <a:pt x="251" y="1675"/>
                    <a:pt x="238" y="1612"/>
                  </a:cubicBezTo>
                  <a:cubicBezTo>
                    <a:pt x="201" y="1375"/>
                    <a:pt x="188" y="1125"/>
                    <a:pt x="226" y="887"/>
                  </a:cubicBezTo>
                  <a:cubicBezTo>
                    <a:pt x="263" y="650"/>
                    <a:pt x="375" y="225"/>
                    <a:pt x="638" y="125"/>
                  </a:cubicBezTo>
                  <a:cubicBezTo>
                    <a:pt x="700" y="100"/>
                    <a:pt x="675" y="0"/>
                    <a:pt x="600" y="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3" name="Google Shape;413;p15"/>
            <p:cNvSpPr/>
            <p:nvPr/>
          </p:nvSpPr>
          <p:spPr>
            <a:xfrm>
              <a:off x="1102699" y="2929021"/>
              <a:ext cx="24525" cy="52535"/>
            </a:xfrm>
            <a:custGeom>
              <a:rect b="b" l="l" r="r" t="t"/>
              <a:pathLst>
                <a:path extrusionOk="0" h="1688" w="788">
                  <a:moveTo>
                    <a:pt x="113" y="1638"/>
                  </a:moveTo>
                  <a:cubicBezTo>
                    <a:pt x="475" y="1288"/>
                    <a:pt x="788" y="563"/>
                    <a:pt x="638" y="63"/>
                  </a:cubicBezTo>
                  <a:cubicBezTo>
                    <a:pt x="625" y="1"/>
                    <a:pt x="538" y="26"/>
                    <a:pt x="550" y="88"/>
                  </a:cubicBezTo>
                  <a:cubicBezTo>
                    <a:pt x="600" y="625"/>
                    <a:pt x="413" y="1175"/>
                    <a:pt x="38" y="1575"/>
                  </a:cubicBezTo>
                  <a:cubicBezTo>
                    <a:pt x="1" y="1613"/>
                    <a:pt x="63" y="1688"/>
                    <a:pt x="113" y="16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4" name="Google Shape;414;p15"/>
            <p:cNvSpPr/>
            <p:nvPr/>
          </p:nvSpPr>
          <p:spPr>
            <a:xfrm>
              <a:off x="1132265" y="2853953"/>
              <a:ext cx="37347" cy="41268"/>
            </a:xfrm>
            <a:custGeom>
              <a:rect b="b" l="l" r="r" t="t"/>
              <a:pathLst>
                <a:path extrusionOk="0" h="1326" w="1200">
                  <a:moveTo>
                    <a:pt x="25" y="51"/>
                  </a:moveTo>
                  <a:cubicBezTo>
                    <a:pt x="0" y="388"/>
                    <a:pt x="175" y="663"/>
                    <a:pt x="388" y="913"/>
                  </a:cubicBezTo>
                  <a:cubicBezTo>
                    <a:pt x="563" y="1163"/>
                    <a:pt x="850" y="1313"/>
                    <a:pt x="1150" y="1325"/>
                  </a:cubicBezTo>
                  <a:cubicBezTo>
                    <a:pt x="1200" y="1325"/>
                    <a:pt x="1200" y="1250"/>
                    <a:pt x="1163" y="1250"/>
                  </a:cubicBezTo>
                  <a:cubicBezTo>
                    <a:pt x="875" y="1225"/>
                    <a:pt x="613" y="1088"/>
                    <a:pt x="450" y="863"/>
                  </a:cubicBezTo>
                  <a:cubicBezTo>
                    <a:pt x="263" y="613"/>
                    <a:pt x="88" y="363"/>
                    <a:pt x="100" y="51"/>
                  </a:cubicBezTo>
                  <a:cubicBezTo>
                    <a:pt x="100" y="1"/>
                    <a:pt x="25" y="1"/>
                    <a:pt x="25"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5" name="Google Shape;415;p15"/>
            <p:cNvSpPr/>
            <p:nvPr/>
          </p:nvSpPr>
          <p:spPr>
            <a:xfrm>
              <a:off x="1133043" y="2854358"/>
              <a:ext cx="36569" cy="41237"/>
            </a:xfrm>
            <a:custGeom>
              <a:rect b="b" l="l" r="r" t="t"/>
              <a:pathLst>
                <a:path extrusionOk="0" h="1325" w="1175">
                  <a:moveTo>
                    <a:pt x="1163" y="1262"/>
                  </a:moveTo>
                  <a:cubicBezTo>
                    <a:pt x="1088" y="700"/>
                    <a:pt x="675" y="125"/>
                    <a:pt x="100" y="13"/>
                  </a:cubicBezTo>
                  <a:cubicBezTo>
                    <a:pt x="38" y="0"/>
                    <a:pt x="0" y="75"/>
                    <a:pt x="50" y="113"/>
                  </a:cubicBezTo>
                  <a:cubicBezTo>
                    <a:pt x="288" y="250"/>
                    <a:pt x="525" y="313"/>
                    <a:pt x="700" y="550"/>
                  </a:cubicBezTo>
                  <a:cubicBezTo>
                    <a:pt x="875" y="763"/>
                    <a:pt x="1013" y="1012"/>
                    <a:pt x="1100" y="1287"/>
                  </a:cubicBezTo>
                  <a:cubicBezTo>
                    <a:pt x="1113" y="1325"/>
                    <a:pt x="1175" y="1312"/>
                    <a:pt x="1163" y="12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6" name="Google Shape;416;p15"/>
            <p:cNvSpPr/>
            <p:nvPr/>
          </p:nvSpPr>
          <p:spPr>
            <a:xfrm>
              <a:off x="1141975" y="2470462"/>
              <a:ext cx="108151" cy="47898"/>
            </a:xfrm>
            <a:custGeom>
              <a:rect b="b" l="l" r="r" t="t"/>
              <a:pathLst>
                <a:path extrusionOk="0" h="1539" w="3475">
                  <a:moveTo>
                    <a:pt x="76" y="1513"/>
                  </a:moveTo>
                  <a:cubicBezTo>
                    <a:pt x="1075" y="801"/>
                    <a:pt x="2213" y="326"/>
                    <a:pt x="3412" y="101"/>
                  </a:cubicBezTo>
                  <a:cubicBezTo>
                    <a:pt x="3475" y="88"/>
                    <a:pt x="3450" y="1"/>
                    <a:pt x="3387" y="13"/>
                  </a:cubicBezTo>
                  <a:cubicBezTo>
                    <a:pt x="2175" y="226"/>
                    <a:pt x="1025" y="726"/>
                    <a:pt x="38" y="1451"/>
                  </a:cubicBezTo>
                  <a:cubicBezTo>
                    <a:pt x="1" y="1476"/>
                    <a:pt x="38" y="1538"/>
                    <a:pt x="76" y="15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7" name="Google Shape;417;p15"/>
            <p:cNvSpPr/>
            <p:nvPr/>
          </p:nvSpPr>
          <p:spPr>
            <a:xfrm>
              <a:off x="1246982" y="2457639"/>
              <a:ext cx="20261" cy="22190"/>
            </a:xfrm>
            <a:custGeom>
              <a:rect b="b" l="l" r="r" t="t"/>
              <a:pathLst>
                <a:path extrusionOk="0" h="713" w="651">
                  <a:moveTo>
                    <a:pt x="88" y="525"/>
                  </a:moveTo>
                  <a:cubicBezTo>
                    <a:pt x="288" y="713"/>
                    <a:pt x="651" y="475"/>
                    <a:pt x="451" y="238"/>
                  </a:cubicBezTo>
                  <a:cubicBezTo>
                    <a:pt x="238" y="1"/>
                    <a:pt x="1" y="338"/>
                    <a:pt x="101" y="563"/>
                  </a:cubicBezTo>
                  <a:cubicBezTo>
                    <a:pt x="113" y="600"/>
                    <a:pt x="176" y="575"/>
                    <a:pt x="176" y="538"/>
                  </a:cubicBezTo>
                  <a:cubicBezTo>
                    <a:pt x="163" y="500"/>
                    <a:pt x="163" y="463"/>
                    <a:pt x="176" y="425"/>
                  </a:cubicBezTo>
                  <a:cubicBezTo>
                    <a:pt x="176" y="351"/>
                    <a:pt x="176" y="351"/>
                    <a:pt x="151" y="463"/>
                  </a:cubicBezTo>
                  <a:cubicBezTo>
                    <a:pt x="101" y="425"/>
                    <a:pt x="38" y="488"/>
                    <a:pt x="88" y="5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8" name="Google Shape;418;p15"/>
            <p:cNvSpPr/>
            <p:nvPr/>
          </p:nvSpPr>
          <p:spPr>
            <a:xfrm>
              <a:off x="1127597" y="2526887"/>
              <a:ext cx="102300" cy="38125"/>
            </a:xfrm>
            <a:custGeom>
              <a:rect b="b" l="l" r="r" t="t"/>
              <a:pathLst>
                <a:path extrusionOk="0" h="1225" w="3287">
                  <a:moveTo>
                    <a:pt x="63" y="225"/>
                  </a:moveTo>
                  <a:cubicBezTo>
                    <a:pt x="1288" y="87"/>
                    <a:pt x="2287" y="425"/>
                    <a:pt x="3225" y="1200"/>
                  </a:cubicBezTo>
                  <a:cubicBezTo>
                    <a:pt x="3250" y="1225"/>
                    <a:pt x="3287" y="1187"/>
                    <a:pt x="3262" y="1150"/>
                  </a:cubicBezTo>
                  <a:cubicBezTo>
                    <a:pt x="2537" y="212"/>
                    <a:pt x="1163" y="0"/>
                    <a:pt x="63" y="137"/>
                  </a:cubicBezTo>
                  <a:cubicBezTo>
                    <a:pt x="0" y="137"/>
                    <a:pt x="0" y="237"/>
                    <a:pt x="63" y="2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19" name="Google Shape;419;p15"/>
            <p:cNvSpPr/>
            <p:nvPr/>
          </p:nvSpPr>
          <p:spPr>
            <a:xfrm>
              <a:off x="1223267" y="2560717"/>
              <a:ext cx="18705" cy="15966"/>
            </a:xfrm>
            <a:custGeom>
              <a:rect b="b" l="l" r="r" t="t"/>
              <a:pathLst>
                <a:path extrusionOk="0" h="513" w="601">
                  <a:moveTo>
                    <a:pt x="250" y="475"/>
                  </a:moveTo>
                  <a:cubicBezTo>
                    <a:pt x="550" y="513"/>
                    <a:pt x="600" y="50"/>
                    <a:pt x="288" y="25"/>
                  </a:cubicBezTo>
                  <a:cubicBezTo>
                    <a:pt x="1" y="0"/>
                    <a:pt x="26" y="425"/>
                    <a:pt x="313" y="425"/>
                  </a:cubicBezTo>
                  <a:cubicBezTo>
                    <a:pt x="350" y="425"/>
                    <a:pt x="363" y="375"/>
                    <a:pt x="325" y="363"/>
                  </a:cubicBezTo>
                  <a:cubicBezTo>
                    <a:pt x="275" y="300"/>
                    <a:pt x="250" y="325"/>
                    <a:pt x="250" y="413"/>
                  </a:cubicBezTo>
                  <a:cubicBezTo>
                    <a:pt x="213" y="413"/>
                    <a:pt x="213" y="475"/>
                    <a:pt x="250" y="4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0" name="Google Shape;420;p15"/>
            <p:cNvSpPr/>
            <p:nvPr/>
          </p:nvSpPr>
          <p:spPr>
            <a:xfrm>
              <a:off x="1023741" y="2780442"/>
              <a:ext cx="75099" cy="295633"/>
            </a:xfrm>
            <a:custGeom>
              <a:rect b="b" l="l" r="r" t="t"/>
              <a:pathLst>
                <a:path extrusionOk="0" h="9499" w="2413">
                  <a:moveTo>
                    <a:pt x="26" y="51"/>
                  </a:moveTo>
                  <a:cubicBezTo>
                    <a:pt x="1275" y="3362"/>
                    <a:pt x="2413" y="6049"/>
                    <a:pt x="388" y="9373"/>
                  </a:cubicBezTo>
                  <a:cubicBezTo>
                    <a:pt x="338" y="9448"/>
                    <a:pt x="451" y="9498"/>
                    <a:pt x="488" y="9436"/>
                  </a:cubicBezTo>
                  <a:cubicBezTo>
                    <a:pt x="1438" y="8024"/>
                    <a:pt x="1838" y="6749"/>
                    <a:pt x="1675" y="5050"/>
                  </a:cubicBezTo>
                  <a:cubicBezTo>
                    <a:pt x="1488" y="3113"/>
                    <a:pt x="776" y="1813"/>
                    <a:pt x="76" y="38"/>
                  </a:cubicBezTo>
                  <a:cubicBezTo>
                    <a:pt x="63" y="1"/>
                    <a:pt x="1" y="13"/>
                    <a:pt x="26"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1" name="Google Shape;421;p15"/>
            <p:cNvSpPr/>
            <p:nvPr/>
          </p:nvSpPr>
          <p:spPr>
            <a:xfrm>
              <a:off x="1092210" y="2432741"/>
              <a:ext cx="61467" cy="39712"/>
            </a:xfrm>
            <a:custGeom>
              <a:rect b="b" l="l" r="r" t="t"/>
              <a:pathLst>
                <a:path extrusionOk="0" h="1276" w="1975">
                  <a:moveTo>
                    <a:pt x="13" y="63"/>
                  </a:moveTo>
                  <a:cubicBezTo>
                    <a:pt x="100" y="613"/>
                    <a:pt x="450" y="1151"/>
                    <a:pt x="1062" y="1213"/>
                  </a:cubicBezTo>
                  <a:cubicBezTo>
                    <a:pt x="1550" y="1275"/>
                    <a:pt x="1975" y="888"/>
                    <a:pt x="1975" y="401"/>
                  </a:cubicBezTo>
                  <a:cubicBezTo>
                    <a:pt x="1975" y="326"/>
                    <a:pt x="1862" y="326"/>
                    <a:pt x="1862" y="401"/>
                  </a:cubicBezTo>
                  <a:cubicBezTo>
                    <a:pt x="1850" y="976"/>
                    <a:pt x="1275" y="1263"/>
                    <a:pt x="775" y="1026"/>
                  </a:cubicBezTo>
                  <a:cubicBezTo>
                    <a:pt x="363" y="838"/>
                    <a:pt x="163" y="463"/>
                    <a:pt x="75" y="38"/>
                  </a:cubicBezTo>
                  <a:cubicBezTo>
                    <a:pt x="63" y="1"/>
                    <a:pt x="0" y="13"/>
                    <a:pt x="13"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2" name="Google Shape;422;p15"/>
            <p:cNvSpPr/>
            <p:nvPr/>
          </p:nvSpPr>
          <p:spPr>
            <a:xfrm>
              <a:off x="1060683" y="2699959"/>
              <a:ext cx="39339" cy="78180"/>
            </a:xfrm>
            <a:custGeom>
              <a:rect b="b" l="l" r="r" t="t"/>
              <a:pathLst>
                <a:path extrusionOk="0" h="2512" w="1264">
                  <a:moveTo>
                    <a:pt x="726" y="2449"/>
                  </a:moveTo>
                  <a:cubicBezTo>
                    <a:pt x="713" y="1825"/>
                    <a:pt x="1263" y="1325"/>
                    <a:pt x="1038" y="687"/>
                  </a:cubicBezTo>
                  <a:cubicBezTo>
                    <a:pt x="888" y="275"/>
                    <a:pt x="488" y="0"/>
                    <a:pt x="51" y="13"/>
                  </a:cubicBezTo>
                  <a:cubicBezTo>
                    <a:pt x="13" y="13"/>
                    <a:pt x="1" y="75"/>
                    <a:pt x="38" y="88"/>
                  </a:cubicBezTo>
                  <a:cubicBezTo>
                    <a:pt x="838" y="200"/>
                    <a:pt x="1138" y="875"/>
                    <a:pt x="838" y="1575"/>
                  </a:cubicBezTo>
                  <a:cubicBezTo>
                    <a:pt x="701" y="1850"/>
                    <a:pt x="638" y="2149"/>
                    <a:pt x="651" y="2449"/>
                  </a:cubicBezTo>
                  <a:cubicBezTo>
                    <a:pt x="651" y="2499"/>
                    <a:pt x="726" y="2512"/>
                    <a:pt x="726" y="244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3" name="Google Shape;423;p15"/>
            <p:cNvSpPr/>
            <p:nvPr/>
          </p:nvSpPr>
          <p:spPr>
            <a:xfrm>
              <a:off x="1041263" y="2698403"/>
              <a:ext cx="26859" cy="38125"/>
            </a:xfrm>
            <a:custGeom>
              <a:rect b="b" l="l" r="r" t="t"/>
              <a:pathLst>
                <a:path extrusionOk="0" h="1225" w="863">
                  <a:moveTo>
                    <a:pt x="825" y="113"/>
                  </a:moveTo>
                  <a:cubicBezTo>
                    <a:pt x="525" y="0"/>
                    <a:pt x="275" y="163"/>
                    <a:pt x="163" y="437"/>
                  </a:cubicBezTo>
                  <a:cubicBezTo>
                    <a:pt x="75" y="675"/>
                    <a:pt x="0" y="1062"/>
                    <a:pt x="250" y="1212"/>
                  </a:cubicBezTo>
                  <a:cubicBezTo>
                    <a:pt x="275" y="1225"/>
                    <a:pt x="313" y="1200"/>
                    <a:pt x="300" y="1162"/>
                  </a:cubicBezTo>
                  <a:cubicBezTo>
                    <a:pt x="50" y="837"/>
                    <a:pt x="275" y="0"/>
                    <a:pt x="800" y="175"/>
                  </a:cubicBezTo>
                  <a:cubicBezTo>
                    <a:pt x="850" y="200"/>
                    <a:pt x="862" y="125"/>
                    <a:pt x="825" y="1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4" name="Google Shape;424;p15"/>
            <p:cNvSpPr/>
            <p:nvPr/>
          </p:nvSpPr>
          <p:spPr>
            <a:xfrm>
              <a:off x="1169612" y="2399689"/>
              <a:ext cx="70026" cy="101148"/>
            </a:xfrm>
            <a:custGeom>
              <a:rect b="b" l="l" r="r" t="t"/>
              <a:pathLst>
                <a:path extrusionOk="0" h="3250" w="2250">
                  <a:moveTo>
                    <a:pt x="87" y="3212"/>
                  </a:moveTo>
                  <a:cubicBezTo>
                    <a:pt x="1037" y="2425"/>
                    <a:pt x="2249" y="1450"/>
                    <a:pt x="1962" y="51"/>
                  </a:cubicBezTo>
                  <a:cubicBezTo>
                    <a:pt x="1949" y="1"/>
                    <a:pt x="1862" y="26"/>
                    <a:pt x="1875" y="76"/>
                  </a:cubicBezTo>
                  <a:cubicBezTo>
                    <a:pt x="2062" y="1463"/>
                    <a:pt x="987" y="2350"/>
                    <a:pt x="37" y="3162"/>
                  </a:cubicBezTo>
                  <a:cubicBezTo>
                    <a:pt x="0" y="3187"/>
                    <a:pt x="62" y="3250"/>
                    <a:pt x="100" y="321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5" name="Google Shape;425;p15"/>
            <p:cNvSpPr/>
            <p:nvPr/>
          </p:nvSpPr>
          <p:spPr>
            <a:xfrm>
              <a:off x="1105811" y="2685176"/>
              <a:ext cx="19078" cy="38530"/>
            </a:xfrm>
            <a:custGeom>
              <a:rect b="b" l="l" r="r" t="t"/>
              <a:pathLst>
                <a:path extrusionOk="0" h="1238" w="613">
                  <a:moveTo>
                    <a:pt x="101" y="1175"/>
                  </a:moveTo>
                  <a:cubicBezTo>
                    <a:pt x="126" y="775"/>
                    <a:pt x="288" y="388"/>
                    <a:pt x="575" y="100"/>
                  </a:cubicBezTo>
                  <a:cubicBezTo>
                    <a:pt x="613" y="63"/>
                    <a:pt x="563" y="0"/>
                    <a:pt x="525" y="25"/>
                  </a:cubicBezTo>
                  <a:cubicBezTo>
                    <a:pt x="350" y="150"/>
                    <a:pt x="225" y="325"/>
                    <a:pt x="163" y="525"/>
                  </a:cubicBezTo>
                  <a:cubicBezTo>
                    <a:pt x="51" y="725"/>
                    <a:pt x="1" y="950"/>
                    <a:pt x="13" y="1175"/>
                  </a:cubicBezTo>
                  <a:cubicBezTo>
                    <a:pt x="13" y="1237"/>
                    <a:pt x="113" y="1237"/>
                    <a:pt x="113" y="11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6" name="Google Shape;426;p15"/>
            <p:cNvSpPr/>
            <p:nvPr/>
          </p:nvSpPr>
          <p:spPr>
            <a:xfrm>
              <a:off x="1105033" y="2684771"/>
              <a:ext cx="27263" cy="42825"/>
            </a:xfrm>
            <a:custGeom>
              <a:rect b="b" l="l" r="r" t="t"/>
              <a:pathLst>
                <a:path extrusionOk="0" h="1376" w="876">
                  <a:moveTo>
                    <a:pt x="550" y="101"/>
                  </a:moveTo>
                  <a:cubicBezTo>
                    <a:pt x="763" y="538"/>
                    <a:pt x="475" y="1050"/>
                    <a:pt x="51" y="1250"/>
                  </a:cubicBezTo>
                  <a:cubicBezTo>
                    <a:pt x="1" y="1275"/>
                    <a:pt x="38" y="1375"/>
                    <a:pt x="101" y="1350"/>
                  </a:cubicBezTo>
                  <a:cubicBezTo>
                    <a:pt x="575" y="1138"/>
                    <a:pt x="875" y="538"/>
                    <a:pt x="638" y="51"/>
                  </a:cubicBezTo>
                  <a:cubicBezTo>
                    <a:pt x="613" y="1"/>
                    <a:pt x="525" y="51"/>
                    <a:pt x="550"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7" name="Google Shape;427;p15"/>
            <p:cNvSpPr/>
            <p:nvPr/>
          </p:nvSpPr>
          <p:spPr>
            <a:xfrm>
              <a:off x="1054459" y="2979190"/>
              <a:ext cx="74725" cy="164545"/>
            </a:xfrm>
            <a:custGeom>
              <a:rect b="b" l="l" r="r" t="t"/>
              <a:pathLst>
                <a:path extrusionOk="0" h="5287" w="2401">
                  <a:moveTo>
                    <a:pt x="576" y="51"/>
                  </a:moveTo>
                  <a:cubicBezTo>
                    <a:pt x="263" y="1638"/>
                    <a:pt x="1" y="5074"/>
                    <a:pt x="2350" y="5287"/>
                  </a:cubicBezTo>
                  <a:cubicBezTo>
                    <a:pt x="2400" y="5287"/>
                    <a:pt x="2388" y="5224"/>
                    <a:pt x="2350" y="5212"/>
                  </a:cubicBezTo>
                  <a:cubicBezTo>
                    <a:pt x="63" y="4912"/>
                    <a:pt x="363" y="1600"/>
                    <a:pt x="651" y="63"/>
                  </a:cubicBezTo>
                  <a:cubicBezTo>
                    <a:pt x="663" y="13"/>
                    <a:pt x="588" y="1"/>
                    <a:pt x="576"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8" name="Google Shape;428;p15"/>
            <p:cNvSpPr/>
            <p:nvPr/>
          </p:nvSpPr>
          <p:spPr>
            <a:xfrm>
              <a:off x="1094544" y="3058926"/>
              <a:ext cx="80918" cy="76655"/>
            </a:xfrm>
            <a:custGeom>
              <a:rect b="b" l="l" r="r" t="t"/>
              <a:pathLst>
                <a:path extrusionOk="0" h="2463" w="2600">
                  <a:moveTo>
                    <a:pt x="13" y="1500"/>
                  </a:moveTo>
                  <a:cubicBezTo>
                    <a:pt x="350" y="2175"/>
                    <a:pt x="1175" y="2462"/>
                    <a:pt x="1825" y="2012"/>
                  </a:cubicBezTo>
                  <a:cubicBezTo>
                    <a:pt x="2400" y="1600"/>
                    <a:pt x="2599" y="538"/>
                    <a:pt x="2025" y="38"/>
                  </a:cubicBezTo>
                  <a:cubicBezTo>
                    <a:pt x="1975" y="1"/>
                    <a:pt x="1900" y="76"/>
                    <a:pt x="1950" y="113"/>
                  </a:cubicBezTo>
                  <a:cubicBezTo>
                    <a:pt x="2462" y="588"/>
                    <a:pt x="2300" y="1563"/>
                    <a:pt x="1762" y="1938"/>
                  </a:cubicBezTo>
                  <a:cubicBezTo>
                    <a:pt x="1150" y="2350"/>
                    <a:pt x="400" y="2112"/>
                    <a:pt x="75" y="1463"/>
                  </a:cubicBezTo>
                  <a:cubicBezTo>
                    <a:pt x="50" y="1425"/>
                    <a:pt x="0" y="1463"/>
                    <a:pt x="13" y="15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29" name="Google Shape;429;p15"/>
            <p:cNvSpPr/>
            <p:nvPr/>
          </p:nvSpPr>
          <p:spPr>
            <a:xfrm>
              <a:off x="1104255" y="3046477"/>
              <a:ext cx="57981" cy="44754"/>
            </a:xfrm>
            <a:custGeom>
              <a:rect b="b" l="l" r="r" t="t"/>
              <a:pathLst>
                <a:path extrusionOk="0" h="1438" w="1863">
                  <a:moveTo>
                    <a:pt x="1850" y="700"/>
                  </a:moveTo>
                  <a:cubicBezTo>
                    <a:pt x="1663" y="226"/>
                    <a:pt x="1125" y="1"/>
                    <a:pt x="663" y="201"/>
                  </a:cubicBezTo>
                  <a:cubicBezTo>
                    <a:pt x="200" y="401"/>
                    <a:pt x="1" y="938"/>
                    <a:pt x="200" y="1400"/>
                  </a:cubicBezTo>
                  <a:cubicBezTo>
                    <a:pt x="225" y="1438"/>
                    <a:pt x="300" y="1413"/>
                    <a:pt x="288" y="1363"/>
                  </a:cubicBezTo>
                  <a:cubicBezTo>
                    <a:pt x="163" y="938"/>
                    <a:pt x="275" y="488"/>
                    <a:pt x="713" y="301"/>
                  </a:cubicBezTo>
                  <a:cubicBezTo>
                    <a:pt x="1125" y="138"/>
                    <a:pt x="1600" y="326"/>
                    <a:pt x="1788" y="738"/>
                  </a:cubicBezTo>
                  <a:cubicBezTo>
                    <a:pt x="1800" y="775"/>
                    <a:pt x="1863" y="738"/>
                    <a:pt x="1838" y="7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0" name="Google Shape;430;p15"/>
            <p:cNvSpPr/>
            <p:nvPr/>
          </p:nvSpPr>
          <p:spPr>
            <a:xfrm>
              <a:off x="1108923" y="3084198"/>
              <a:ext cx="38530" cy="21443"/>
            </a:xfrm>
            <a:custGeom>
              <a:rect b="b" l="l" r="r" t="t"/>
              <a:pathLst>
                <a:path extrusionOk="0" h="689" w="1238">
                  <a:moveTo>
                    <a:pt x="26" y="51"/>
                  </a:moveTo>
                  <a:cubicBezTo>
                    <a:pt x="1" y="388"/>
                    <a:pt x="375" y="638"/>
                    <a:pt x="688" y="626"/>
                  </a:cubicBezTo>
                  <a:cubicBezTo>
                    <a:pt x="1000" y="626"/>
                    <a:pt x="1238" y="351"/>
                    <a:pt x="1113" y="63"/>
                  </a:cubicBezTo>
                  <a:cubicBezTo>
                    <a:pt x="1100" y="13"/>
                    <a:pt x="1013" y="26"/>
                    <a:pt x="1025" y="88"/>
                  </a:cubicBezTo>
                  <a:cubicBezTo>
                    <a:pt x="1213" y="688"/>
                    <a:pt x="75" y="638"/>
                    <a:pt x="100" y="51"/>
                  </a:cubicBezTo>
                  <a:cubicBezTo>
                    <a:pt x="100" y="1"/>
                    <a:pt x="38" y="1"/>
                    <a:pt x="26"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1" name="Google Shape;431;p15"/>
            <p:cNvSpPr/>
            <p:nvPr/>
          </p:nvSpPr>
          <p:spPr>
            <a:xfrm>
              <a:off x="1095696" y="2730677"/>
              <a:ext cx="89477" cy="68874"/>
            </a:xfrm>
            <a:custGeom>
              <a:rect b="b" l="l" r="r" t="t"/>
              <a:pathLst>
                <a:path extrusionOk="0" h="2213" w="2875">
                  <a:moveTo>
                    <a:pt x="88" y="463"/>
                  </a:moveTo>
                  <a:cubicBezTo>
                    <a:pt x="1400" y="113"/>
                    <a:pt x="2487" y="925"/>
                    <a:pt x="2812" y="2187"/>
                  </a:cubicBezTo>
                  <a:cubicBezTo>
                    <a:pt x="2812" y="2212"/>
                    <a:pt x="2875" y="2212"/>
                    <a:pt x="2862" y="2175"/>
                  </a:cubicBezTo>
                  <a:cubicBezTo>
                    <a:pt x="2762" y="788"/>
                    <a:pt x="1325" y="0"/>
                    <a:pt x="51" y="388"/>
                  </a:cubicBezTo>
                  <a:cubicBezTo>
                    <a:pt x="1" y="400"/>
                    <a:pt x="26" y="475"/>
                    <a:pt x="76" y="4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2" name="Google Shape;432;p15"/>
            <p:cNvSpPr/>
            <p:nvPr/>
          </p:nvSpPr>
          <p:spPr>
            <a:xfrm>
              <a:off x="1086764" y="2234398"/>
              <a:ext cx="130310" cy="138869"/>
            </a:xfrm>
            <a:custGeom>
              <a:rect b="b" l="l" r="r" t="t"/>
              <a:pathLst>
                <a:path extrusionOk="0" h="4462" w="4187">
                  <a:moveTo>
                    <a:pt x="188" y="1800"/>
                  </a:moveTo>
                  <a:cubicBezTo>
                    <a:pt x="0" y="3250"/>
                    <a:pt x="1450" y="4424"/>
                    <a:pt x="2799" y="3712"/>
                  </a:cubicBezTo>
                  <a:cubicBezTo>
                    <a:pt x="4187" y="2975"/>
                    <a:pt x="3962" y="1038"/>
                    <a:pt x="3024" y="25"/>
                  </a:cubicBezTo>
                  <a:cubicBezTo>
                    <a:pt x="2999" y="0"/>
                    <a:pt x="2949" y="38"/>
                    <a:pt x="2974" y="75"/>
                  </a:cubicBezTo>
                  <a:cubicBezTo>
                    <a:pt x="3624" y="975"/>
                    <a:pt x="4074" y="2450"/>
                    <a:pt x="3124" y="3325"/>
                  </a:cubicBezTo>
                  <a:cubicBezTo>
                    <a:pt x="1912" y="4462"/>
                    <a:pt x="100" y="3375"/>
                    <a:pt x="288" y="1800"/>
                  </a:cubicBezTo>
                  <a:cubicBezTo>
                    <a:pt x="300" y="1738"/>
                    <a:pt x="188" y="1738"/>
                    <a:pt x="175" y="18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3" name="Google Shape;433;p15"/>
            <p:cNvSpPr/>
            <p:nvPr/>
          </p:nvSpPr>
          <p:spPr>
            <a:xfrm>
              <a:off x="1003138" y="1912747"/>
              <a:ext cx="182814" cy="327907"/>
            </a:xfrm>
            <a:custGeom>
              <a:rect b="b" l="l" r="r" t="t"/>
              <a:pathLst>
                <a:path extrusionOk="0" h="10536" w="5874">
                  <a:moveTo>
                    <a:pt x="5836" y="10448"/>
                  </a:moveTo>
                  <a:cubicBezTo>
                    <a:pt x="4162" y="9236"/>
                    <a:pt x="2050" y="8124"/>
                    <a:pt x="1125" y="6224"/>
                  </a:cubicBezTo>
                  <a:cubicBezTo>
                    <a:pt x="275" y="4462"/>
                    <a:pt x="100" y="1688"/>
                    <a:pt x="1300" y="63"/>
                  </a:cubicBezTo>
                  <a:cubicBezTo>
                    <a:pt x="1325" y="38"/>
                    <a:pt x="1275" y="1"/>
                    <a:pt x="1250" y="26"/>
                  </a:cubicBezTo>
                  <a:cubicBezTo>
                    <a:pt x="0" y="1463"/>
                    <a:pt x="138" y="3950"/>
                    <a:pt x="725" y="5674"/>
                  </a:cubicBezTo>
                  <a:cubicBezTo>
                    <a:pt x="1513" y="7986"/>
                    <a:pt x="3912" y="9186"/>
                    <a:pt x="5799" y="10510"/>
                  </a:cubicBezTo>
                  <a:cubicBezTo>
                    <a:pt x="5836" y="10535"/>
                    <a:pt x="5874" y="10473"/>
                    <a:pt x="5836" y="104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4" name="Google Shape;434;p15"/>
            <p:cNvSpPr/>
            <p:nvPr/>
          </p:nvSpPr>
          <p:spPr>
            <a:xfrm>
              <a:off x="1052124" y="1871541"/>
              <a:ext cx="105443" cy="125642"/>
            </a:xfrm>
            <a:custGeom>
              <a:rect b="b" l="l" r="r" t="t"/>
              <a:pathLst>
                <a:path extrusionOk="0" h="4037" w="3388">
                  <a:moveTo>
                    <a:pt x="88" y="1150"/>
                  </a:moveTo>
                  <a:cubicBezTo>
                    <a:pt x="1026" y="625"/>
                    <a:pt x="2413" y="500"/>
                    <a:pt x="2950" y="1662"/>
                  </a:cubicBezTo>
                  <a:cubicBezTo>
                    <a:pt x="3075" y="1937"/>
                    <a:pt x="3113" y="2249"/>
                    <a:pt x="3075" y="2549"/>
                  </a:cubicBezTo>
                  <a:cubicBezTo>
                    <a:pt x="3063" y="2624"/>
                    <a:pt x="3075" y="2712"/>
                    <a:pt x="3075" y="2774"/>
                  </a:cubicBezTo>
                  <a:cubicBezTo>
                    <a:pt x="2938" y="3549"/>
                    <a:pt x="2738" y="3524"/>
                    <a:pt x="2213" y="3587"/>
                  </a:cubicBezTo>
                  <a:cubicBezTo>
                    <a:pt x="1313" y="3699"/>
                    <a:pt x="976" y="3087"/>
                    <a:pt x="1113" y="2312"/>
                  </a:cubicBezTo>
                  <a:cubicBezTo>
                    <a:pt x="1226" y="1737"/>
                    <a:pt x="1526" y="1425"/>
                    <a:pt x="1938" y="1037"/>
                  </a:cubicBezTo>
                  <a:cubicBezTo>
                    <a:pt x="2250" y="737"/>
                    <a:pt x="2575" y="487"/>
                    <a:pt x="2588" y="25"/>
                  </a:cubicBezTo>
                  <a:cubicBezTo>
                    <a:pt x="2588" y="0"/>
                    <a:pt x="2550" y="0"/>
                    <a:pt x="2538" y="25"/>
                  </a:cubicBezTo>
                  <a:cubicBezTo>
                    <a:pt x="2438" y="750"/>
                    <a:pt x="1538" y="1137"/>
                    <a:pt x="1163" y="1725"/>
                  </a:cubicBezTo>
                  <a:cubicBezTo>
                    <a:pt x="863" y="2149"/>
                    <a:pt x="813" y="2712"/>
                    <a:pt x="1026" y="3187"/>
                  </a:cubicBezTo>
                  <a:cubicBezTo>
                    <a:pt x="1363" y="3912"/>
                    <a:pt x="2500" y="4036"/>
                    <a:pt x="2988" y="3387"/>
                  </a:cubicBezTo>
                  <a:cubicBezTo>
                    <a:pt x="3388" y="2874"/>
                    <a:pt x="3263" y="1800"/>
                    <a:pt x="2900" y="1312"/>
                  </a:cubicBezTo>
                  <a:cubicBezTo>
                    <a:pt x="2200" y="387"/>
                    <a:pt x="938" y="575"/>
                    <a:pt x="51" y="1087"/>
                  </a:cubicBezTo>
                  <a:cubicBezTo>
                    <a:pt x="1" y="1112"/>
                    <a:pt x="51" y="1187"/>
                    <a:pt x="88" y="1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5" name="Google Shape;435;p15"/>
            <p:cNvSpPr/>
            <p:nvPr/>
          </p:nvSpPr>
          <p:spPr>
            <a:xfrm>
              <a:off x="1120189" y="1794139"/>
              <a:ext cx="17148" cy="68874"/>
            </a:xfrm>
            <a:custGeom>
              <a:rect b="b" l="l" r="r" t="t"/>
              <a:pathLst>
                <a:path extrusionOk="0" h="2213" w="551">
                  <a:moveTo>
                    <a:pt x="476" y="2162"/>
                  </a:moveTo>
                  <a:cubicBezTo>
                    <a:pt x="551" y="1475"/>
                    <a:pt x="488" y="625"/>
                    <a:pt x="76" y="25"/>
                  </a:cubicBezTo>
                  <a:cubicBezTo>
                    <a:pt x="51" y="0"/>
                    <a:pt x="1" y="13"/>
                    <a:pt x="13" y="50"/>
                  </a:cubicBezTo>
                  <a:cubicBezTo>
                    <a:pt x="251" y="775"/>
                    <a:pt x="476" y="1387"/>
                    <a:pt x="401" y="2162"/>
                  </a:cubicBezTo>
                  <a:cubicBezTo>
                    <a:pt x="401" y="2212"/>
                    <a:pt x="476" y="2212"/>
                    <a:pt x="476" y="2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6" name="Google Shape;436;p15"/>
            <p:cNvSpPr/>
            <p:nvPr/>
          </p:nvSpPr>
          <p:spPr>
            <a:xfrm>
              <a:off x="1082095" y="2100229"/>
              <a:ext cx="120600" cy="101522"/>
            </a:xfrm>
            <a:custGeom>
              <a:rect b="b" l="l" r="r" t="t"/>
              <a:pathLst>
                <a:path extrusionOk="0" h="3262" w="3875">
                  <a:moveTo>
                    <a:pt x="38" y="2237"/>
                  </a:moveTo>
                  <a:cubicBezTo>
                    <a:pt x="688" y="2787"/>
                    <a:pt x="1500" y="3262"/>
                    <a:pt x="2375" y="3074"/>
                  </a:cubicBezTo>
                  <a:cubicBezTo>
                    <a:pt x="3212" y="2887"/>
                    <a:pt x="3812" y="2087"/>
                    <a:pt x="3849" y="1250"/>
                  </a:cubicBezTo>
                  <a:cubicBezTo>
                    <a:pt x="3874" y="675"/>
                    <a:pt x="3487" y="0"/>
                    <a:pt x="2824" y="75"/>
                  </a:cubicBezTo>
                  <a:cubicBezTo>
                    <a:pt x="2475" y="113"/>
                    <a:pt x="2062" y="463"/>
                    <a:pt x="2437" y="750"/>
                  </a:cubicBezTo>
                  <a:cubicBezTo>
                    <a:pt x="2475" y="775"/>
                    <a:pt x="2512" y="712"/>
                    <a:pt x="2475" y="675"/>
                  </a:cubicBezTo>
                  <a:cubicBezTo>
                    <a:pt x="3299" y="250"/>
                    <a:pt x="3724" y="400"/>
                    <a:pt x="3749" y="1137"/>
                  </a:cubicBezTo>
                  <a:cubicBezTo>
                    <a:pt x="3737" y="1450"/>
                    <a:pt x="3662" y="1762"/>
                    <a:pt x="3499" y="2037"/>
                  </a:cubicBezTo>
                  <a:cubicBezTo>
                    <a:pt x="3299" y="2474"/>
                    <a:pt x="2912" y="2799"/>
                    <a:pt x="2450" y="2937"/>
                  </a:cubicBezTo>
                  <a:cubicBezTo>
                    <a:pt x="1562" y="3174"/>
                    <a:pt x="750" y="2712"/>
                    <a:pt x="75" y="2187"/>
                  </a:cubicBezTo>
                  <a:cubicBezTo>
                    <a:pt x="50" y="2162"/>
                    <a:pt x="0" y="2212"/>
                    <a:pt x="38" y="223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7" name="Google Shape;437;p15"/>
            <p:cNvSpPr/>
            <p:nvPr/>
          </p:nvSpPr>
          <p:spPr>
            <a:xfrm>
              <a:off x="1117855" y="2190826"/>
              <a:ext cx="137717" cy="28446"/>
            </a:xfrm>
            <a:custGeom>
              <a:rect b="b" l="l" r="r" t="t"/>
              <a:pathLst>
                <a:path extrusionOk="0" h="914" w="4425">
                  <a:moveTo>
                    <a:pt x="38" y="88"/>
                  </a:moveTo>
                  <a:cubicBezTo>
                    <a:pt x="551" y="538"/>
                    <a:pt x="1238" y="663"/>
                    <a:pt x="1913" y="738"/>
                  </a:cubicBezTo>
                  <a:cubicBezTo>
                    <a:pt x="2725" y="826"/>
                    <a:pt x="3712" y="913"/>
                    <a:pt x="4400" y="388"/>
                  </a:cubicBezTo>
                  <a:cubicBezTo>
                    <a:pt x="4425" y="363"/>
                    <a:pt x="4400" y="313"/>
                    <a:pt x="4362" y="326"/>
                  </a:cubicBezTo>
                  <a:cubicBezTo>
                    <a:pt x="3238" y="913"/>
                    <a:pt x="1101" y="876"/>
                    <a:pt x="101" y="26"/>
                  </a:cubicBezTo>
                  <a:cubicBezTo>
                    <a:pt x="63" y="1"/>
                    <a:pt x="1" y="51"/>
                    <a:pt x="38"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8" name="Google Shape;438;p15"/>
            <p:cNvSpPr/>
            <p:nvPr/>
          </p:nvSpPr>
          <p:spPr>
            <a:xfrm>
              <a:off x="1254390" y="2191231"/>
              <a:ext cx="15188" cy="14814"/>
            </a:xfrm>
            <a:custGeom>
              <a:rect b="b" l="l" r="r" t="t"/>
              <a:pathLst>
                <a:path extrusionOk="0" h="476" w="488">
                  <a:moveTo>
                    <a:pt x="50" y="350"/>
                  </a:moveTo>
                  <a:cubicBezTo>
                    <a:pt x="0" y="263"/>
                    <a:pt x="25" y="150"/>
                    <a:pt x="88" y="88"/>
                  </a:cubicBezTo>
                  <a:cubicBezTo>
                    <a:pt x="163" y="25"/>
                    <a:pt x="250" y="0"/>
                    <a:pt x="338" y="13"/>
                  </a:cubicBezTo>
                  <a:cubicBezTo>
                    <a:pt x="375" y="13"/>
                    <a:pt x="400" y="25"/>
                    <a:pt x="425" y="50"/>
                  </a:cubicBezTo>
                  <a:cubicBezTo>
                    <a:pt x="450" y="88"/>
                    <a:pt x="463" y="125"/>
                    <a:pt x="463" y="163"/>
                  </a:cubicBezTo>
                  <a:cubicBezTo>
                    <a:pt x="488" y="288"/>
                    <a:pt x="425" y="413"/>
                    <a:pt x="300" y="463"/>
                  </a:cubicBezTo>
                  <a:cubicBezTo>
                    <a:pt x="175" y="475"/>
                    <a:pt x="50" y="375"/>
                    <a:pt x="50" y="238"/>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39" name="Google Shape;439;p15"/>
            <p:cNvSpPr/>
            <p:nvPr/>
          </p:nvSpPr>
          <p:spPr>
            <a:xfrm>
              <a:off x="1250873" y="2183450"/>
              <a:ext cx="21443" cy="27637"/>
            </a:xfrm>
            <a:custGeom>
              <a:rect b="b" l="l" r="r" t="t"/>
              <a:pathLst>
                <a:path extrusionOk="0" h="888" w="689">
                  <a:moveTo>
                    <a:pt x="213" y="588"/>
                  </a:moveTo>
                  <a:cubicBezTo>
                    <a:pt x="251" y="300"/>
                    <a:pt x="313" y="250"/>
                    <a:pt x="426" y="425"/>
                  </a:cubicBezTo>
                  <a:cubicBezTo>
                    <a:pt x="601" y="575"/>
                    <a:pt x="526" y="588"/>
                    <a:pt x="201" y="475"/>
                  </a:cubicBezTo>
                  <a:cubicBezTo>
                    <a:pt x="201" y="438"/>
                    <a:pt x="126" y="450"/>
                    <a:pt x="126" y="488"/>
                  </a:cubicBezTo>
                  <a:cubicBezTo>
                    <a:pt x="126" y="888"/>
                    <a:pt x="688" y="800"/>
                    <a:pt x="626" y="400"/>
                  </a:cubicBezTo>
                  <a:cubicBezTo>
                    <a:pt x="576" y="0"/>
                    <a:pt x="1" y="238"/>
                    <a:pt x="101" y="613"/>
                  </a:cubicBezTo>
                  <a:cubicBezTo>
                    <a:pt x="113" y="700"/>
                    <a:pt x="238" y="663"/>
                    <a:pt x="213" y="5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0" name="Google Shape;440;p15"/>
            <p:cNvSpPr/>
            <p:nvPr/>
          </p:nvSpPr>
          <p:spPr>
            <a:xfrm>
              <a:off x="1045526" y="1906522"/>
              <a:ext cx="3921" cy="3921"/>
            </a:xfrm>
            <a:custGeom>
              <a:rect b="b" l="l" r="r" t="t"/>
              <a:pathLst>
                <a:path extrusionOk="0" h="126" w="126">
                  <a:moveTo>
                    <a:pt x="63" y="88"/>
                  </a:moveTo>
                  <a:lnTo>
                    <a:pt x="88" y="88"/>
                  </a:lnTo>
                  <a:cubicBezTo>
                    <a:pt x="126" y="88"/>
                    <a:pt x="126" y="38"/>
                    <a:pt x="88" y="26"/>
                  </a:cubicBezTo>
                  <a:lnTo>
                    <a:pt x="63" y="26"/>
                  </a:lnTo>
                  <a:cubicBezTo>
                    <a:pt x="1" y="1"/>
                    <a:pt x="1" y="126"/>
                    <a:pt x="63" y="1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1" name="Google Shape;441;p15"/>
            <p:cNvSpPr/>
            <p:nvPr/>
          </p:nvSpPr>
          <p:spPr>
            <a:xfrm>
              <a:off x="1099586" y="1745121"/>
              <a:ext cx="21817" cy="52535"/>
            </a:xfrm>
            <a:custGeom>
              <a:rect b="b" l="l" r="r" t="t"/>
              <a:pathLst>
                <a:path extrusionOk="0" h="1688" w="701">
                  <a:moveTo>
                    <a:pt x="638" y="1550"/>
                  </a:moveTo>
                  <a:cubicBezTo>
                    <a:pt x="388" y="1463"/>
                    <a:pt x="276" y="1025"/>
                    <a:pt x="226" y="800"/>
                  </a:cubicBezTo>
                  <a:cubicBezTo>
                    <a:pt x="188" y="563"/>
                    <a:pt x="201" y="313"/>
                    <a:pt x="238" y="63"/>
                  </a:cubicBezTo>
                  <a:cubicBezTo>
                    <a:pt x="238" y="13"/>
                    <a:pt x="163" y="1"/>
                    <a:pt x="138" y="51"/>
                  </a:cubicBezTo>
                  <a:cubicBezTo>
                    <a:pt x="1" y="513"/>
                    <a:pt x="76" y="1463"/>
                    <a:pt x="613" y="1663"/>
                  </a:cubicBezTo>
                  <a:cubicBezTo>
                    <a:pt x="675" y="1688"/>
                    <a:pt x="700" y="1575"/>
                    <a:pt x="638" y="15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2" name="Google Shape;442;p15"/>
            <p:cNvSpPr/>
            <p:nvPr/>
          </p:nvSpPr>
          <p:spPr>
            <a:xfrm>
              <a:off x="1102699" y="1744747"/>
              <a:ext cx="24525" cy="52535"/>
            </a:xfrm>
            <a:custGeom>
              <a:rect b="b" l="l" r="r" t="t"/>
              <a:pathLst>
                <a:path extrusionOk="0" h="1688" w="788">
                  <a:moveTo>
                    <a:pt x="38" y="113"/>
                  </a:moveTo>
                  <a:cubicBezTo>
                    <a:pt x="413" y="513"/>
                    <a:pt x="600" y="1062"/>
                    <a:pt x="550" y="1600"/>
                  </a:cubicBezTo>
                  <a:cubicBezTo>
                    <a:pt x="550" y="1662"/>
                    <a:pt x="625" y="1687"/>
                    <a:pt x="638" y="1625"/>
                  </a:cubicBezTo>
                  <a:cubicBezTo>
                    <a:pt x="788" y="1125"/>
                    <a:pt x="475" y="400"/>
                    <a:pt x="113" y="50"/>
                  </a:cubicBezTo>
                  <a:cubicBezTo>
                    <a:pt x="63" y="0"/>
                    <a:pt x="1" y="63"/>
                    <a:pt x="38" y="1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3" name="Google Shape;443;p15"/>
            <p:cNvSpPr/>
            <p:nvPr/>
          </p:nvSpPr>
          <p:spPr>
            <a:xfrm>
              <a:off x="1132265" y="1831081"/>
              <a:ext cx="37347" cy="41268"/>
            </a:xfrm>
            <a:custGeom>
              <a:rect b="b" l="l" r="r" t="t"/>
              <a:pathLst>
                <a:path extrusionOk="0" h="1326" w="1200">
                  <a:moveTo>
                    <a:pt x="100" y="1275"/>
                  </a:moveTo>
                  <a:cubicBezTo>
                    <a:pt x="88" y="963"/>
                    <a:pt x="250" y="713"/>
                    <a:pt x="450" y="463"/>
                  </a:cubicBezTo>
                  <a:cubicBezTo>
                    <a:pt x="613" y="238"/>
                    <a:pt x="875" y="100"/>
                    <a:pt x="1163" y="75"/>
                  </a:cubicBezTo>
                  <a:cubicBezTo>
                    <a:pt x="1200" y="75"/>
                    <a:pt x="1200" y="0"/>
                    <a:pt x="1150" y="0"/>
                  </a:cubicBezTo>
                  <a:cubicBezTo>
                    <a:pt x="850" y="13"/>
                    <a:pt x="563" y="163"/>
                    <a:pt x="388" y="413"/>
                  </a:cubicBezTo>
                  <a:cubicBezTo>
                    <a:pt x="188" y="663"/>
                    <a:pt x="0" y="938"/>
                    <a:pt x="25" y="1275"/>
                  </a:cubicBezTo>
                  <a:cubicBezTo>
                    <a:pt x="25" y="1325"/>
                    <a:pt x="100" y="1325"/>
                    <a:pt x="100" y="127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4" name="Google Shape;444;p15"/>
            <p:cNvSpPr/>
            <p:nvPr/>
          </p:nvSpPr>
          <p:spPr>
            <a:xfrm>
              <a:off x="1133043" y="1830677"/>
              <a:ext cx="36195" cy="41673"/>
            </a:xfrm>
            <a:custGeom>
              <a:rect b="b" l="l" r="r" t="t"/>
              <a:pathLst>
                <a:path extrusionOk="0" h="1339" w="1163">
                  <a:moveTo>
                    <a:pt x="1100" y="51"/>
                  </a:moveTo>
                  <a:cubicBezTo>
                    <a:pt x="1013" y="313"/>
                    <a:pt x="875" y="563"/>
                    <a:pt x="700" y="788"/>
                  </a:cubicBezTo>
                  <a:cubicBezTo>
                    <a:pt x="525" y="1013"/>
                    <a:pt x="288" y="1076"/>
                    <a:pt x="50" y="1213"/>
                  </a:cubicBezTo>
                  <a:cubicBezTo>
                    <a:pt x="0" y="1251"/>
                    <a:pt x="38" y="1338"/>
                    <a:pt x="100" y="1313"/>
                  </a:cubicBezTo>
                  <a:cubicBezTo>
                    <a:pt x="675" y="1201"/>
                    <a:pt x="1088" y="626"/>
                    <a:pt x="1163" y="63"/>
                  </a:cubicBezTo>
                  <a:cubicBezTo>
                    <a:pt x="1163" y="26"/>
                    <a:pt x="1113" y="1"/>
                    <a:pt x="1100"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5" name="Google Shape;445;p15"/>
            <p:cNvSpPr/>
            <p:nvPr/>
          </p:nvSpPr>
          <p:spPr>
            <a:xfrm>
              <a:off x="1141975" y="2207944"/>
              <a:ext cx="108151" cy="47866"/>
            </a:xfrm>
            <a:custGeom>
              <a:rect b="b" l="l" r="r" t="t"/>
              <a:pathLst>
                <a:path extrusionOk="0" h="1538" w="3475">
                  <a:moveTo>
                    <a:pt x="38" y="88"/>
                  </a:moveTo>
                  <a:cubicBezTo>
                    <a:pt x="1025" y="813"/>
                    <a:pt x="2175" y="1313"/>
                    <a:pt x="3387" y="1525"/>
                  </a:cubicBezTo>
                  <a:cubicBezTo>
                    <a:pt x="3450" y="1538"/>
                    <a:pt x="3475" y="1450"/>
                    <a:pt x="3412" y="1438"/>
                  </a:cubicBezTo>
                  <a:cubicBezTo>
                    <a:pt x="2213" y="1213"/>
                    <a:pt x="1075" y="738"/>
                    <a:pt x="76" y="26"/>
                  </a:cubicBezTo>
                  <a:cubicBezTo>
                    <a:pt x="38" y="1"/>
                    <a:pt x="1" y="63"/>
                    <a:pt x="38"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6" name="Google Shape;446;p15"/>
            <p:cNvSpPr/>
            <p:nvPr/>
          </p:nvSpPr>
          <p:spPr>
            <a:xfrm>
              <a:off x="1246982" y="2246442"/>
              <a:ext cx="20665" cy="22221"/>
            </a:xfrm>
            <a:custGeom>
              <a:rect b="b" l="l" r="r" t="t"/>
              <a:pathLst>
                <a:path extrusionOk="0" h="714" w="664">
                  <a:moveTo>
                    <a:pt x="151" y="251"/>
                  </a:moveTo>
                  <a:cubicBezTo>
                    <a:pt x="176" y="351"/>
                    <a:pt x="188" y="363"/>
                    <a:pt x="176" y="288"/>
                  </a:cubicBezTo>
                  <a:cubicBezTo>
                    <a:pt x="163" y="251"/>
                    <a:pt x="163" y="213"/>
                    <a:pt x="176" y="176"/>
                  </a:cubicBezTo>
                  <a:cubicBezTo>
                    <a:pt x="176" y="138"/>
                    <a:pt x="113" y="113"/>
                    <a:pt x="101" y="151"/>
                  </a:cubicBezTo>
                  <a:cubicBezTo>
                    <a:pt x="1" y="376"/>
                    <a:pt x="238" y="713"/>
                    <a:pt x="451" y="463"/>
                  </a:cubicBezTo>
                  <a:cubicBezTo>
                    <a:pt x="663" y="213"/>
                    <a:pt x="288" y="1"/>
                    <a:pt x="88" y="176"/>
                  </a:cubicBezTo>
                  <a:cubicBezTo>
                    <a:pt x="38" y="213"/>
                    <a:pt x="101" y="276"/>
                    <a:pt x="151" y="2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7" name="Google Shape;447;p15"/>
            <p:cNvSpPr/>
            <p:nvPr/>
          </p:nvSpPr>
          <p:spPr>
            <a:xfrm>
              <a:off x="1127597" y="2161291"/>
              <a:ext cx="102300" cy="38125"/>
            </a:xfrm>
            <a:custGeom>
              <a:rect b="b" l="l" r="r" t="t"/>
              <a:pathLst>
                <a:path extrusionOk="0" h="1225" w="3287">
                  <a:moveTo>
                    <a:pt x="63" y="1087"/>
                  </a:moveTo>
                  <a:cubicBezTo>
                    <a:pt x="1163" y="1225"/>
                    <a:pt x="2537" y="1000"/>
                    <a:pt x="3262" y="75"/>
                  </a:cubicBezTo>
                  <a:cubicBezTo>
                    <a:pt x="3287" y="38"/>
                    <a:pt x="3250" y="0"/>
                    <a:pt x="3225" y="25"/>
                  </a:cubicBezTo>
                  <a:cubicBezTo>
                    <a:pt x="2287" y="812"/>
                    <a:pt x="1288" y="1137"/>
                    <a:pt x="63" y="1000"/>
                  </a:cubicBezTo>
                  <a:cubicBezTo>
                    <a:pt x="0" y="987"/>
                    <a:pt x="0" y="1087"/>
                    <a:pt x="63" y="10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8" name="Google Shape;448;p15"/>
            <p:cNvSpPr/>
            <p:nvPr/>
          </p:nvSpPr>
          <p:spPr>
            <a:xfrm>
              <a:off x="1223267" y="2149620"/>
              <a:ext cx="18705" cy="15966"/>
            </a:xfrm>
            <a:custGeom>
              <a:rect b="b" l="l" r="r" t="t"/>
              <a:pathLst>
                <a:path extrusionOk="0" h="513" w="601">
                  <a:moveTo>
                    <a:pt x="250" y="100"/>
                  </a:moveTo>
                  <a:cubicBezTo>
                    <a:pt x="250" y="188"/>
                    <a:pt x="275" y="213"/>
                    <a:pt x="325" y="150"/>
                  </a:cubicBezTo>
                  <a:cubicBezTo>
                    <a:pt x="363" y="138"/>
                    <a:pt x="350" y="88"/>
                    <a:pt x="313" y="88"/>
                  </a:cubicBezTo>
                  <a:cubicBezTo>
                    <a:pt x="26" y="88"/>
                    <a:pt x="1" y="513"/>
                    <a:pt x="288" y="488"/>
                  </a:cubicBezTo>
                  <a:cubicBezTo>
                    <a:pt x="600" y="450"/>
                    <a:pt x="550" y="0"/>
                    <a:pt x="250" y="25"/>
                  </a:cubicBezTo>
                  <a:cubicBezTo>
                    <a:pt x="213" y="25"/>
                    <a:pt x="213" y="100"/>
                    <a:pt x="250" y="1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49" name="Google Shape;449;p15"/>
            <p:cNvSpPr/>
            <p:nvPr/>
          </p:nvSpPr>
          <p:spPr>
            <a:xfrm>
              <a:off x="1023741" y="1650228"/>
              <a:ext cx="75099" cy="295602"/>
            </a:xfrm>
            <a:custGeom>
              <a:rect b="b" l="l" r="r" t="t"/>
              <a:pathLst>
                <a:path extrusionOk="0" h="9498" w="2413">
                  <a:moveTo>
                    <a:pt x="76" y="9473"/>
                  </a:moveTo>
                  <a:cubicBezTo>
                    <a:pt x="776" y="7698"/>
                    <a:pt x="1488" y="6374"/>
                    <a:pt x="1675" y="4462"/>
                  </a:cubicBezTo>
                  <a:cubicBezTo>
                    <a:pt x="1838" y="2737"/>
                    <a:pt x="1438" y="1488"/>
                    <a:pt x="488" y="63"/>
                  </a:cubicBezTo>
                  <a:cubicBezTo>
                    <a:pt x="451" y="0"/>
                    <a:pt x="338" y="63"/>
                    <a:pt x="388" y="125"/>
                  </a:cubicBezTo>
                  <a:cubicBezTo>
                    <a:pt x="2413" y="3450"/>
                    <a:pt x="1275" y="6124"/>
                    <a:pt x="26" y="9448"/>
                  </a:cubicBezTo>
                  <a:cubicBezTo>
                    <a:pt x="1" y="9485"/>
                    <a:pt x="63" y="9498"/>
                    <a:pt x="76" y="947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0" name="Google Shape;450;p15"/>
            <p:cNvSpPr/>
            <p:nvPr/>
          </p:nvSpPr>
          <p:spPr>
            <a:xfrm>
              <a:off x="1092210" y="2253849"/>
              <a:ext cx="61467" cy="39681"/>
            </a:xfrm>
            <a:custGeom>
              <a:rect b="b" l="l" r="r" t="t"/>
              <a:pathLst>
                <a:path extrusionOk="0" h="1275" w="1975">
                  <a:moveTo>
                    <a:pt x="75" y="1238"/>
                  </a:moveTo>
                  <a:cubicBezTo>
                    <a:pt x="163" y="813"/>
                    <a:pt x="363" y="425"/>
                    <a:pt x="775" y="238"/>
                  </a:cubicBezTo>
                  <a:cubicBezTo>
                    <a:pt x="1262" y="25"/>
                    <a:pt x="1850" y="288"/>
                    <a:pt x="1862" y="863"/>
                  </a:cubicBezTo>
                  <a:cubicBezTo>
                    <a:pt x="1862" y="938"/>
                    <a:pt x="1975" y="938"/>
                    <a:pt x="1975" y="863"/>
                  </a:cubicBezTo>
                  <a:cubicBezTo>
                    <a:pt x="1975" y="375"/>
                    <a:pt x="1550" y="0"/>
                    <a:pt x="1062" y="50"/>
                  </a:cubicBezTo>
                  <a:cubicBezTo>
                    <a:pt x="450" y="113"/>
                    <a:pt x="100" y="663"/>
                    <a:pt x="13" y="1213"/>
                  </a:cubicBezTo>
                  <a:cubicBezTo>
                    <a:pt x="0" y="1250"/>
                    <a:pt x="63" y="1275"/>
                    <a:pt x="75" y="12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1" name="Google Shape;451;p15"/>
            <p:cNvSpPr/>
            <p:nvPr/>
          </p:nvSpPr>
          <p:spPr>
            <a:xfrm>
              <a:off x="1060683" y="1948538"/>
              <a:ext cx="39339" cy="77806"/>
            </a:xfrm>
            <a:custGeom>
              <a:rect b="b" l="l" r="r" t="t"/>
              <a:pathLst>
                <a:path extrusionOk="0" h="2500" w="1264">
                  <a:moveTo>
                    <a:pt x="651" y="50"/>
                  </a:moveTo>
                  <a:cubicBezTo>
                    <a:pt x="638" y="350"/>
                    <a:pt x="701" y="650"/>
                    <a:pt x="838" y="925"/>
                  </a:cubicBezTo>
                  <a:cubicBezTo>
                    <a:pt x="1138" y="1625"/>
                    <a:pt x="838" y="2312"/>
                    <a:pt x="38" y="2412"/>
                  </a:cubicBezTo>
                  <a:cubicBezTo>
                    <a:pt x="1" y="2412"/>
                    <a:pt x="13" y="2487"/>
                    <a:pt x="51" y="2487"/>
                  </a:cubicBezTo>
                  <a:cubicBezTo>
                    <a:pt x="488" y="2500"/>
                    <a:pt x="888" y="2225"/>
                    <a:pt x="1038" y="1812"/>
                  </a:cubicBezTo>
                  <a:cubicBezTo>
                    <a:pt x="1263" y="1175"/>
                    <a:pt x="713" y="675"/>
                    <a:pt x="726" y="50"/>
                  </a:cubicBezTo>
                  <a:cubicBezTo>
                    <a:pt x="726" y="0"/>
                    <a:pt x="651" y="0"/>
                    <a:pt x="651" y="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2" name="Google Shape;452;p15"/>
            <p:cNvSpPr/>
            <p:nvPr/>
          </p:nvSpPr>
          <p:spPr>
            <a:xfrm>
              <a:off x="1041263" y="1989775"/>
              <a:ext cx="26859" cy="38125"/>
            </a:xfrm>
            <a:custGeom>
              <a:rect b="b" l="l" r="r" t="t"/>
              <a:pathLst>
                <a:path extrusionOk="0" h="1225" w="863">
                  <a:moveTo>
                    <a:pt x="800" y="1050"/>
                  </a:moveTo>
                  <a:cubicBezTo>
                    <a:pt x="288" y="1225"/>
                    <a:pt x="38" y="387"/>
                    <a:pt x="300" y="63"/>
                  </a:cubicBezTo>
                  <a:cubicBezTo>
                    <a:pt x="313" y="25"/>
                    <a:pt x="275" y="0"/>
                    <a:pt x="250" y="13"/>
                  </a:cubicBezTo>
                  <a:cubicBezTo>
                    <a:pt x="0" y="163"/>
                    <a:pt x="75" y="550"/>
                    <a:pt x="163" y="775"/>
                  </a:cubicBezTo>
                  <a:cubicBezTo>
                    <a:pt x="275" y="1062"/>
                    <a:pt x="525" y="1225"/>
                    <a:pt x="825" y="1112"/>
                  </a:cubicBezTo>
                  <a:cubicBezTo>
                    <a:pt x="862" y="1100"/>
                    <a:pt x="850" y="1025"/>
                    <a:pt x="800" y="10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3" name="Google Shape;453;p15"/>
            <p:cNvSpPr/>
            <p:nvPr/>
          </p:nvSpPr>
          <p:spPr>
            <a:xfrm>
              <a:off x="1169207" y="2225466"/>
              <a:ext cx="70430" cy="101148"/>
            </a:xfrm>
            <a:custGeom>
              <a:rect b="b" l="l" r="r" t="t"/>
              <a:pathLst>
                <a:path extrusionOk="0" h="3250" w="2263">
                  <a:moveTo>
                    <a:pt x="50" y="88"/>
                  </a:moveTo>
                  <a:cubicBezTo>
                    <a:pt x="988" y="900"/>
                    <a:pt x="2062" y="1787"/>
                    <a:pt x="1875" y="3174"/>
                  </a:cubicBezTo>
                  <a:cubicBezTo>
                    <a:pt x="1875" y="3224"/>
                    <a:pt x="1950" y="3249"/>
                    <a:pt x="1962" y="3199"/>
                  </a:cubicBezTo>
                  <a:cubicBezTo>
                    <a:pt x="2262" y="1800"/>
                    <a:pt x="1050" y="825"/>
                    <a:pt x="88" y="38"/>
                  </a:cubicBezTo>
                  <a:cubicBezTo>
                    <a:pt x="50" y="0"/>
                    <a:pt x="1" y="63"/>
                    <a:pt x="38" y="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4" name="Google Shape;454;p15"/>
            <p:cNvSpPr/>
            <p:nvPr/>
          </p:nvSpPr>
          <p:spPr>
            <a:xfrm>
              <a:off x="1105437" y="2002597"/>
              <a:ext cx="19078" cy="38530"/>
            </a:xfrm>
            <a:custGeom>
              <a:rect b="b" l="l" r="r" t="t"/>
              <a:pathLst>
                <a:path extrusionOk="0" h="1238" w="613">
                  <a:moveTo>
                    <a:pt x="25" y="63"/>
                  </a:moveTo>
                  <a:cubicBezTo>
                    <a:pt x="0" y="288"/>
                    <a:pt x="50" y="513"/>
                    <a:pt x="162" y="713"/>
                  </a:cubicBezTo>
                  <a:cubicBezTo>
                    <a:pt x="237" y="900"/>
                    <a:pt x="362" y="1075"/>
                    <a:pt x="525" y="1213"/>
                  </a:cubicBezTo>
                  <a:cubicBezTo>
                    <a:pt x="575" y="1238"/>
                    <a:pt x="612" y="1175"/>
                    <a:pt x="587" y="1138"/>
                  </a:cubicBezTo>
                  <a:cubicBezTo>
                    <a:pt x="300" y="850"/>
                    <a:pt x="125" y="463"/>
                    <a:pt x="113" y="63"/>
                  </a:cubicBezTo>
                  <a:cubicBezTo>
                    <a:pt x="113" y="0"/>
                    <a:pt x="25" y="0"/>
                    <a:pt x="25" y="6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5" name="Google Shape;455;p15"/>
            <p:cNvSpPr/>
            <p:nvPr/>
          </p:nvSpPr>
          <p:spPr>
            <a:xfrm>
              <a:off x="1105033" y="1998707"/>
              <a:ext cx="27263" cy="42825"/>
            </a:xfrm>
            <a:custGeom>
              <a:rect b="b" l="l" r="r" t="t"/>
              <a:pathLst>
                <a:path extrusionOk="0" h="1376" w="876">
                  <a:moveTo>
                    <a:pt x="638" y="1325"/>
                  </a:moveTo>
                  <a:cubicBezTo>
                    <a:pt x="875" y="838"/>
                    <a:pt x="575" y="225"/>
                    <a:pt x="101" y="25"/>
                  </a:cubicBezTo>
                  <a:cubicBezTo>
                    <a:pt x="38" y="0"/>
                    <a:pt x="1" y="100"/>
                    <a:pt x="51" y="125"/>
                  </a:cubicBezTo>
                  <a:cubicBezTo>
                    <a:pt x="475" y="313"/>
                    <a:pt x="763" y="825"/>
                    <a:pt x="550" y="1275"/>
                  </a:cubicBezTo>
                  <a:cubicBezTo>
                    <a:pt x="525" y="1325"/>
                    <a:pt x="613" y="1375"/>
                    <a:pt x="638" y="132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6" name="Google Shape;456;p15"/>
            <p:cNvSpPr/>
            <p:nvPr/>
          </p:nvSpPr>
          <p:spPr>
            <a:xfrm>
              <a:off x="1054459" y="1582568"/>
              <a:ext cx="74321" cy="164545"/>
            </a:xfrm>
            <a:custGeom>
              <a:rect b="b" l="l" r="r" t="t"/>
              <a:pathLst>
                <a:path extrusionOk="0" h="5287" w="2388">
                  <a:moveTo>
                    <a:pt x="651" y="5211"/>
                  </a:moveTo>
                  <a:cubicBezTo>
                    <a:pt x="363" y="3674"/>
                    <a:pt x="51" y="375"/>
                    <a:pt x="2338" y="75"/>
                  </a:cubicBezTo>
                  <a:cubicBezTo>
                    <a:pt x="2388" y="75"/>
                    <a:pt x="2388" y="0"/>
                    <a:pt x="2338" y="0"/>
                  </a:cubicBezTo>
                  <a:cubicBezTo>
                    <a:pt x="1" y="212"/>
                    <a:pt x="263" y="3649"/>
                    <a:pt x="576" y="5236"/>
                  </a:cubicBezTo>
                  <a:cubicBezTo>
                    <a:pt x="588" y="5286"/>
                    <a:pt x="663" y="5261"/>
                    <a:pt x="651" y="521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7" name="Google Shape;457;p15"/>
            <p:cNvSpPr/>
            <p:nvPr/>
          </p:nvSpPr>
          <p:spPr>
            <a:xfrm>
              <a:off x="1094544" y="1591096"/>
              <a:ext cx="80918" cy="76281"/>
            </a:xfrm>
            <a:custGeom>
              <a:rect b="b" l="l" r="r" t="t"/>
              <a:pathLst>
                <a:path extrusionOk="0" h="2451" w="2600">
                  <a:moveTo>
                    <a:pt x="75" y="976"/>
                  </a:moveTo>
                  <a:cubicBezTo>
                    <a:pt x="400" y="351"/>
                    <a:pt x="1162" y="88"/>
                    <a:pt x="1762" y="513"/>
                  </a:cubicBezTo>
                  <a:cubicBezTo>
                    <a:pt x="2300" y="888"/>
                    <a:pt x="2474" y="1863"/>
                    <a:pt x="1950" y="2325"/>
                  </a:cubicBezTo>
                  <a:cubicBezTo>
                    <a:pt x="1900" y="2375"/>
                    <a:pt x="1975" y="2450"/>
                    <a:pt x="2025" y="2400"/>
                  </a:cubicBezTo>
                  <a:cubicBezTo>
                    <a:pt x="2599" y="1913"/>
                    <a:pt x="2412" y="838"/>
                    <a:pt x="1825" y="438"/>
                  </a:cubicBezTo>
                  <a:cubicBezTo>
                    <a:pt x="1187" y="1"/>
                    <a:pt x="325" y="251"/>
                    <a:pt x="13" y="938"/>
                  </a:cubicBezTo>
                  <a:cubicBezTo>
                    <a:pt x="0" y="976"/>
                    <a:pt x="50" y="1013"/>
                    <a:pt x="75" y="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8" name="Google Shape;458;p15"/>
            <p:cNvSpPr/>
            <p:nvPr/>
          </p:nvSpPr>
          <p:spPr>
            <a:xfrm>
              <a:off x="1104255" y="1634667"/>
              <a:ext cx="58386" cy="44754"/>
            </a:xfrm>
            <a:custGeom>
              <a:rect b="b" l="l" r="r" t="t"/>
              <a:pathLst>
                <a:path extrusionOk="0" h="1438" w="1876">
                  <a:moveTo>
                    <a:pt x="1788" y="713"/>
                  </a:moveTo>
                  <a:cubicBezTo>
                    <a:pt x="1600" y="1125"/>
                    <a:pt x="1138" y="1313"/>
                    <a:pt x="725" y="1150"/>
                  </a:cubicBezTo>
                  <a:cubicBezTo>
                    <a:pt x="288" y="963"/>
                    <a:pt x="163" y="513"/>
                    <a:pt x="288" y="88"/>
                  </a:cubicBezTo>
                  <a:cubicBezTo>
                    <a:pt x="300" y="38"/>
                    <a:pt x="225" y="1"/>
                    <a:pt x="213" y="51"/>
                  </a:cubicBezTo>
                  <a:cubicBezTo>
                    <a:pt x="1" y="513"/>
                    <a:pt x="213" y="1050"/>
                    <a:pt x="675" y="1250"/>
                  </a:cubicBezTo>
                  <a:cubicBezTo>
                    <a:pt x="1138" y="1438"/>
                    <a:pt x="1675" y="1225"/>
                    <a:pt x="1850" y="750"/>
                  </a:cubicBezTo>
                  <a:cubicBezTo>
                    <a:pt x="1875" y="713"/>
                    <a:pt x="1813" y="675"/>
                    <a:pt x="1800" y="7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59" name="Google Shape;459;p15"/>
            <p:cNvSpPr/>
            <p:nvPr/>
          </p:nvSpPr>
          <p:spPr>
            <a:xfrm>
              <a:off x="1108923" y="1620289"/>
              <a:ext cx="38530" cy="21786"/>
            </a:xfrm>
            <a:custGeom>
              <a:rect b="b" l="l" r="r" t="t"/>
              <a:pathLst>
                <a:path extrusionOk="0" h="700" w="1238">
                  <a:moveTo>
                    <a:pt x="100" y="650"/>
                  </a:moveTo>
                  <a:cubicBezTo>
                    <a:pt x="75" y="63"/>
                    <a:pt x="1213" y="0"/>
                    <a:pt x="1025" y="613"/>
                  </a:cubicBezTo>
                  <a:cubicBezTo>
                    <a:pt x="1013" y="675"/>
                    <a:pt x="1100" y="688"/>
                    <a:pt x="1113" y="638"/>
                  </a:cubicBezTo>
                  <a:cubicBezTo>
                    <a:pt x="1238" y="350"/>
                    <a:pt x="975" y="75"/>
                    <a:pt x="688" y="75"/>
                  </a:cubicBezTo>
                  <a:cubicBezTo>
                    <a:pt x="388" y="75"/>
                    <a:pt x="1" y="313"/>
                    <a:pt x="26" y="650"/>
                  </a:cubicBezTo>
                  <a:cubicBezTo>
                    <a:pt x="26" y="700"/>
                    <a:pt x="113" y="700"/>
                    <a:pt x="100" y="65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0" name="Google Shape;460;p15"/>
            <p:cNvSpPr/>
            <p:nvPr/>
          </p:nvSpPr>
          <p:spPr>
            <a:xfrm>
              <a:off x="1096101" y="1926752"/>
              <a:ext cx="89073" cy="68874"/>
            </a:xfrm>
            <a:custGeom>
              <a:rect b="b" l="l" r="r" t="t"/>
              <a:pathLst>
                <a:path extrusionOk="0" h="2213" w="2862">
                  <a:moveTo>
                    <a:pt x="50" y="1838"/>
                  </a:moveTo>
                  <a:cubicBezTo>
                    <a:pt x="1312" y="2213"/>
                    <a:pt x="2749" y="1438"/>
                    <a:pt x="2862" y="38"/>
                  </a:cubicBezTo>
                  <a:cubicBezTo>
                    <a:pt x="2862" y="13"/>
                    <a:pt x="2812" y="1"/>
                    <a:pt x="2799" y="38"/>
                  </a:cubicBezTo>
                  <a:cubicBezTo>
                    <a:pt x="2474" y="1300"/>
                    <a:pt x="1400" y="2113"/>
                    <a:pt x="75" y="1763"/>
                  </a:cubicBezTo>
                  <a:cubicBezTo>
                    <a:pt x="25" y="1750"/>
                    <a:pt x="0" y="1825"/>
                    <a:pt x="50" y="18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1" name="Google Shape;461;p15"/>
            <p:cNvSpPr/>
            <p:nvPr/>
          </p:nvSpPr>
          <p:spPr>
            <a:xfrm>
              <a:off x="1191771" y="2368193"/>
              <a:ext cx="19078" cy="24929"/>
            </a:xfrm>
            <a:custGeom>
              <a:rect b="b" l="l" r="r" t="t"/>
              <a:pathLst>
                <a:path extrusionOk="0" h="801" w="613">
                  <a:moveTo>
                    <a:pt x="63" y="113"/>
                  </a:moveTo>
                  <a:cubicBezTo>
                    <a:pt x="288" y="263"/>
                    <a:pt x="450" y="488"/>
                    <a:pt x="513" y="750"/>
                  </a:cubicBezTo>
                  <a:cubicBezTo>
                    <a:pt x="525" y="800"/>
                    <a:pt x="613" y="800"/>
                    <a:pt x="613" y="738"/>
                  </a:cubicBezTo>
                  <a:cubicBezTo>
                    <a:pt x="575" y="438"/>
                    <a:pt x="388" y="163"/>
                    <a:pt x="113" y="25"/>
                  </a:cubicBezTo>
                  <a:cubicBezTo>
                    <a:pt x="50" y="0"/>
                    <a:pt x="0" y="88"/>
                    <a:pt x="63" y="1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2" name="Google Shape;462;p15"/>
            <p:cNvSpPr/>
            <p:nvPr/>
          </p:nvSpPr>
          <p:spPr>
            <a:xfrm>
              <a:off x="1208110" y="2372457"/>
              <a:ext cx="7407" cy="21039"/>
            </a:xfrm>
            <a:custGeom>
              <a:rect b="b" l="l" r="r" t="t"/>
              <a:pathLst>
                <a:path extrusionOk="0" h="676" w="238">
                  <a:moveTo>
                    <a:pt x="125" y="613"/>
                  </a:moveTo>
                  <a:cubicBezTo>
                    <a:pt x="200" y="451"/>
                    <a:pt x="238" y="251"/>
                    <a:pt x="200" y="76"/>
                  </a:cubicBezTo>
                  <a:cubicBezTo>
                    <a:pt x="188" y="1"/>
                    <a:pt x="100" y="26"/>
                    <a:pt x="88" y="88"/>
                  </a:cubicBezTo>
                  <a:cubicBezTo>
                    <a:pt x="100" y="251"/>
                    <a:pt x="63" y="426"/>
                    <a:pt x="13" y="588"/>
                  </a:cubicBezTo>
                  <a:cubicBezTo>
                    <a:pt x="0" y="651"/>
                    <a:pt x="100" y="676"/>
                    <a:pt x="125" y="61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3" name="Google Shape;463;p15"/>
            <p:cNvSpPr/>
            <p:nvPr/>
          </p:nvSpPr>
          <p:spPr>
            <a:xfrm>
              <a:off x="1185920" y="2358452"/>
              <a:ext cx="9368" cy="11702"/>
            </a:xfrm>
            <a:custGeom>
              <a:rect b="b" l="l" r="r" t="t"/>
              <a:pathLst>
                <a:path extrusionOk="0" h="376" w="301">
                  <a:moveTo>
                    <a:pt x="226" y="276"/>
                  </a:moveTo>
                  <a:cubicBezTo>
                    <a:pt x="201" y="213"/>
                    <a:pt x="213" y="151"/>
                    <a:pt x="263" y="113"/>
                  </a:cubicBezTo>
                  <a:cubicBezTo>
                    <a:pt x="301" y="76"/>
                    <a:pt x="263" y="1"/>
                    <a:pt x="213" y="26"/>
                  </a:cubicBezTo>
                  <a:cubicBezTo>
                    <a:pt x="76" y="76"/>
                    <a:pt x="1" y="263"/>
                    <a:pt x="163" y="351"/>
                  </a:cubicBezTo>
                  <a:cubicBezTo>
                    <a:pt x="213" y="376"/>
                    <a:pt x="276" y="313"/>
                    <a:pt x="226" y="2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4" name="Google Shape;464;p15"/>
            <p:cNvSpPr/>
            <p:nvPr/>
          </p:nvSpPr>
          <p:spPr>
            <a:xfrm>
              <a:off x="1192923" y="2335919"/>
              <a:ext cx="19483" cy="25303"/>
            </a:xfrm>
            <a:custGeom>
              <a:rect b="b" l="l" r="r" t="t"/>
              <a:pathLst>
                <a:path extrusionOk="0" h="813" w="626">
                  <a:moveTo>
                    <a:pt x="88" y="787"/>
                  </a:moveTo>
                  <a:cubicBezTo>
                    <a:pt x="338" y="625"/>
                    <a:pt x="626" y="363"/>
                    <a:pt x="563" y="50"/>
                  </a:cubicBezTo>
                  <a:cubicBezTo>
                    <a:pt x="538" y="0"/>
                    <a:pt x="488" y="0"/>
                    <a:pt x="463" y="50"/>
                  </a:cubicBezTo>
                  <a:cubicBezTo>
                    <a:pt x="413" y="313"/>
                    <a:pt x="263" y="550"/>
                    <a:pt x="38" y="712"/>
                  </a:cubicBezTo>
                  <a:cubicBezTo>
                    <a:pt x="1" y="750"/>
                    <a:pt x="51" y="812"/>
                    <a:pt x="88" y="78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5" name="Google Shape;465;p15"/>
            <p:cNvSpPr/>
            <p:nvPr/>
          </p:nvSpPr>
          <p:spPr>
            <a:xfrm>
              <a:off x="1204998" y="2336293"/>
              <a:ext cx="12854" cy="30376"/>
            </a:xfrm>
            <a:custGeom>
              <a:rect b="b" l="l" r="r" t="t"/>
              <a:pathLst>
                <a:path extrusionOk="0" h="976" w="413">
                  <a:moveTo>
                    <a:pt x="113" y="126"/>
                  </a:moveTo>
                  <a:cubicBezTo>
                    <a:pt x="288" y="363"/>
                    <a:pt x="225" y="625"/>
                    <a:pt x="50" y="838"/>
                  </a:cubicBezTo>
                  <a:cubicBezTo>
                    <a:pt x="0" y="900"/>
                    <a:pt x="75" y="975"/>
                    <a:pt x="138" y="925"/>
                  </a:cubicBezTo>
                  <a:cubicBezTo>
                    <a:pt x="375" y="700"/>
                    <a:pt x="413" y="313"/>
                    <a:pt x="200" y="51"/>
                  </a:cubicBezTo>
                  <a:cubicBezTo>
                    <a:pt x="163" y="1"/>
                    <a:pt x="75" y="76"/>
                    <a:pt x="113" y="12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6" name="Google Shape;466;p15"/>
            <p:cNvSpPr/>
            <p:nvPr/>
          </p:nvSpPr>
          <p:spPr>
            <a:xfrm>
              <a:off x="1204594" y="2362342"/>
              <a:ext cx="10146" cy="17553"/>
            </a:xfrm>
            <a:custGeom>
              <a:rect b="b" l="l" r="r" t="t"/>
              <a:pathLst>
                <a:path extrusionOk="0" h="564" w="326">
                  <a:moveTo>
                    <a:pt x="63" y="138"/>
                  </a:moveTo>
                  <a:cubicBezTo>
                    <a:pt x="151" y="238"/>
                    <a:pt x="201" y="363"/>
                    <a:pt x="213" y="501"/>
                  </a:cubicBezTo>
                  <a:cubicBezTo>
                    <a:pt x="226" y="563"/>
                    <a:pt x="313" y="538"/>
                    <a:pt x="313" y="488"/>
                  </a:cubicBezTo>
                  <a:cubicBezTo>
                    <a:pt x="326" y="326"/>
                    <a:pt x="263" y="163"/>
                    <a:pt x="138" y="63"/>
                  </a:cubicBezTo>
                  <a:cubicBezTo>
                    <a:pt x="88" y="1"/>
                    <a:pt x="1" y="88"/>
                    <a:pt x="63" y="1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sp>
          <p:nvSpPr>
            <p:cNvPr id="467" name="Google Shape;467;p15"/>
            <p:cNvSpPr/>
            <p:nvPr/>
          </p:nvSpPr>
          <p:spPr>
            <a:xfrm>
              <a:off x="1216669" y="2355340"/>
              <a:ext cx="15561" cy="17927"/>
            </a:xfrm>
            <a:custGeom>
              <a:rect b="b" l="l" r="r" t="t"/>
              <a:pathLst>
                <a:path extrusionOk="0" h="576" w="500">
                  <a:moveTo>
                    <a:pt x="25" y="288"/>
                  </a:moveTo>
                  <a:cubicBezTo>
                    <a:pt x="38" y="413"/>
                    <a:pt x="75" y="538"/>
                    <a:pt x="225" y="563"/>
                  </a:cubicBezTo>
                  <a:cubicBezTo>
                    <a:pt x="338" y="576"/>
                    <a:pt x="437" y="488"/>
                    <a:pt x="437" y="363"/>
                  </a:cubicBezTo>
                  <a:cubicBezTo>
                    <a:pt x="500" y="63"/>
                    <a:pt x="38" y="1"/>
                    <a:pt x="13" y="313"/>
                  </a:cubicBezTo>
                  <a:cubicBezTo>
                    <a:pt x="0" y="388"/>
                    <a:pt x="125" y="401"/>
                    <a:pt x="150" y="326"/>
                  </a:cubicBezTo>
                  <a:cubicBezTo>
                    <a:pt x="150" y="313"/>
                    <a:pt x="150" y="301"/>
                    <a:pt x="163" y="288"/>
                  </a:cubicBezTo>
                  <a:cubicBezTo>
                    <a:pt x="163" y="201"/>
                    <a:pt x="25" y="201"/>
                    <a:pt x="25" y="2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p>
          </p:txBody>
        </p:sp>
      </p:grpSp>
      <p:sp>
        <p:nvSpPr>
          <p:cNvPr id="468" name="Google Shape;468;p15"/>
          <p:cNvSpPr txBox="1"/>
          <p:nvPr>
            <p:ph idx="1" type="subTitle"/>
          </p:nvPr>
        </p:nvSpPr>
        <p:spPr>
          <a:xfrm>
            <a:off x="1828800" y="3968068"/>
            <a:ext cx="54864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your presentation begins</a:t>
            </a:r>
            <a:endParaRPr/>
          </a:p>
        </p:txBody>
      </p:sp>
      <p:grpSp>
        <p:nvGrpSpPr>
          <p:cNvPr id="469" name="Google Shape;469;p15"/>
          <p:cNvGrpSpPr/>
          <p:nvPr/>
        </p:nvGrpSpPr>
        <p:grpSpPr>
          <a:xfrm>
            <a:off x="2285915" y="3968068"/>
            <a:ext cx="4572170" cy="457199"/>
            <a:chOff x="2361225" y="3521900"/>
            <a:chExt cx="4421400" cy="589250"/>
          </a:xfrm>
        </p:grpSpPr>
        <p:cxnSp>
          <p:nvCxnSpPr>
            <p:cNvPr id="470" name="Google Shape;470;p15"/>
            <p:cNvCxnSpPr/>
            <p:nvPr/>
          </p:nvCxnSpPr>
          <p:spPr>
            <a:xfrm>
              <a:off x="2361225" y="3521900"/>
              <a:ext cx="4421400" cy="0"/>
            </a:xfrm>
            <a:prstGeom prst="straightConnector1">
              <a:avLst/>
            </a:prstGeom>
            <a:noFill/>
            <a:ln cap="flat" cmpd="sng" w="9525">
              <a:solidFill>
                <a:schemeClr val="dk1"/>
              </a:solidFill>
              <a:prstDash val="solid"/>
              <a:round/>
              <a:headEnd len="med" w="med" type="none"/>
              <a:tailEnd len="med" w="med" type="none"/>
            </a:ln>
          </p:spPr>
        </p:cxnSp>
        <p:cxnSp>
          <p:nvCxnSpPr>
            <p:cNvPr id="471" name="Google Shape;471;p15"/>
            <p:cNvCxnSpPr/>
            <p:nvPr/>
          </p:nvCxnSpPr>
          <p:spPr>
            <a:xfrm>
              <a:off x="2361225" y="4111150"/>
              <a:ext cx="4421400" cy="0"/>
            </a:xfrm>
            <a:prstGeom prst="straightConnector1">
              <a:avLst/>
            </a:prstGeom>
            <a:noFill/>
            <a:ln cap="flat" cmpd="sng" w="9525">
              <a:solidFill>
                <a:schemeClr val="dk1"/>
              </a:solidFill>
              <a:prstDash val="solid"/>
              <a:round/>
              <a:headEnd len="med" w="med" type="none"/>
              <a:tailEnd len="med" w="med" type="none"/>
            </a:ln>
          </p:spPr>
        </p:cxnSp>
      </p:grpSp>
      <p:sp>
        <p:nvSpPr>
          <p:cNvPr id="472" name="Google Shape;472;p15"/>
          <p:cNvSpPr txBox="1"/>
          <p:nvPr>
            <p:ph type="ctrTitle"/>
          </p:nvPr>
        </p:nvSpPr>
        <p:spPr>
          <a:xfrm>
            <a:off x="1828800" y="1222010"/>
            <a:ext cx="5486400" cy="256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Reconstruction Era &amp; the Gilded Age</a:t>
            </a:r>
            <a:br>
              <a:rPr lang="en"/>
            </a:br>
            <a:r>
              <a:rPr lang="en"/>
              <a:t>- History - </a:t>
            </a:r>
            <a:r>
              <a:rPr b="1" lang="en"/>
              <a:t>Infographics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24"/>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810" name="Google Shape;810;p24"/>
          <p:cNvGrpSpPr/>
          <p:nvPr/>
        </p:nvGrpSpPr>
        <p:grpSpPr>
          <a:xfrm>
            <a:off x="1627712" y="1316736"/>
            <a:ext cx="2761376" cy="1600320"/>
            <a:chOff x="1627712" y="1316736"/>
            <a:chExt cx="2761376" cy="1600320"/>
          </a:xfrm>
        </p:grpSpPr>
        <p:sp>
          <p:nvSpPr>
            <p:cNvPr id="811" name="Google Shape;811;p24"/>
            <p:cNvSpPr txBox="1"/>
            <p:nvPr/>
          </p:nvSpPr>
          <p:spPr>
            <a:xfrm>
              <a:off x="1627712" y="2276856"/>
              <a:ext cx="2761200" cy="6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is the closest planet to the Sun and the </a:t>
              </a:r>
              <a:r>
                <a:rPr b="1" lang="en">
                  <a:solidFill>
                    <a:schemeClr val="dk1"/>
                  </a:solidFill>
                  <a:latin typeface="Source Sans 3"/>
                  <a:ea typeface="Source Sans 3"/>
                  <a:cs typeface="Source Sans 3"/>
                  <a:sym typeface="Source Sans 3"/>
                </a:rPr>
                <a:t>smallest one</a:t>
              </a:r>
              <a:endParaRPr b="1">
                <a:solidFill>
                  <a:schemeClr val="dk1"/>
                </a:solidFill>
                <a:latin typeface="Source Sans 3"/>
                <a:ea typeface="Source Sans 3"/>
                <a:cs typeface="Source Sans 3"/>
                <a:sym typeface="Source Sans 3"/>
              </a:endParaRPr>
            </a:p>
          </p:txBody>
        </p:sp>
        <p:sp>
          <p:nvSpPr>
            <p:cNvPr id="812" name="Google Shape;812;p24"/>
            <p:cNvSpPr txBox="1"/>
            <p:nvPr/>
          </p:nvSpPr>
          <p:spPr>
            <a:xfrm>
              <a:off x="1627888" y="1865376"/>
              <a:ext cx="2761200" cy="502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sp>
          <p:nvSpPr>
            <p:cNvPr id="813" name="Google Shape;813;p24"/>
            <p:cNvSpPr txBox="1"/>
            <p:nvPr/>
          </p:nvSpPr>
          <p:spPr>
            <a:xfrm>
              <a:off x="1627715" y="1316736"/>
              <a:ext cx="914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Libre Baskerville"/>
                  <a:ea typeface="Libre Baskerville"/>
                  <a:cs typeface="Libre Baskerville"/>
                  <a:sym typeface="Libre Baskerville"/>
                </a:rPr>
                <a:t>10%</a:t>
              </a:r>
              <a:endParaRPr b="1" sz="1700">
                <a:solidFill>
                  <a:schemeClr val="dk1"/>
                </a:solidFill>
                <a:latin typeface="Libre Baskerville"/>
                <a:ea typeface="Libre Baskerville"/>
                <a:cs typeface="Libre Baskerville"/>
                <a:sym typeface="Libre Baskerville"/>
              </a:endParaRPr>
            </a:p>
          </p:txBody>
        </p:sp>
      </p:grpSp>
      <p:cxnSp>
        <p:nvCxnSpPr>
          <p:cNvPr id="814" name="Google Shape;814;p24"/>
          <p:cNvCxnSpPr/>
          <p:nvPr/>
        </p:nvCxnSpPr>
        <p:spPr>
          <a:xfrm>
            <a:off x="1716858" y="1819656"/>
            <a:ext cx="731400" cy="0"/>
          </a:xfrm>
          <a:prstGeom prst="straightConnector1">
            <a:avLst/>
          </a:prstGeom>
          <a:noFill/>
          <a:ln cap="sq" cmpd="sng" w="9525">
            <a:solidFill>
              <a:schemeClr val="dk1"/>
            </a:solidFill>
            <a:prstDash val="solid"/>
            <a:round/>
            <a:headEnd len="med" w="med" type="none"/>
            <a:tailEnd len="med" w="med" type="none"/>
          </a:ln>
        </p:spPr>
      </p:cxnSp>
      <p:grpSp>
        <p:nvGrpSpPr>
          <p:cNvPr id="815" name="Google Shape;815;p24"/>
          <p:cNvGrpSpPr/>
          <p:nvPr/>
        </p:nvGrpSpPr>
        <p:grpSpPr>
          <a:xfrm>
            <a:off x="4755999" y="1316736"/>
            <a:ext cx="2761200" cy="1600320"/>
            <a:chOff x="4755999" y="1316736"/>
            <a:chExt cx="2761200" cy="1600320"/>
          </a:xfrm>
        </p:grpSpPr>
        <p:sp>
          <p:nvSpPr>
            <p:cNvPr id="816" name="Google Shape;816;p24"/>
            <p:cNvSpPr txBox="1"/>
            <p:nvPr/>
          </p:nvSpPr>
          <p:spPr>
            <a:xfrm>
              <a:off x="4755999" y="2276856"/>
              <a:ext cx="2761200" cy="64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has a beautiful name and is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a:solidFill>
                  <a:schemeClr val="dk1"/>
                </a:solidFill>
                <a:latin typeface="Source Sans 3"/>
                <a:ea typeface="Source Sans 3"/>
                <a:cs typeface="Source Sans 3"/>
                <a:sym typeface="Source Sans 3"/>
              </a:endParaRPr>
            </a:p>
          </p:txBody>
        </p:sp>
        <p:sp>
          <p:nvSpPr>
            <p:cNvPr id="817" name="Google Shape;817;p24"/>
            <p:cNvSpPr txBox="1"/>
            <p:nvPr/>
          </p:nvSpPr>
          <p:spPr>
            <a:xfrm>
              <a:off x="4755999" y="1865376"/>
              <a:ext cx="2761200" cy="5028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sp>
          <p:nvSpPr>
            <p:cNvPr id="818" name="Google Shape;818;p24"/>
            <p:cNvSpPr txBox="1"/>
            <p:nvPr/>
          </p:nvSpPr>
          <p:spPr>
            <a:xfrm>
              <a:off x="6602799" y="1316736"/>
              <a:ext cx="9144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700">
                  <a:solidFill>
                    <a:schemeClr val="dk1"/>
                  </a:solidFill>
                  <a:latin typeface="Libre Baskerville"/>
                  <a:ea typeface="Libre Baskerville"/>
                  <a:cs typeface="Libre Baskerville"/>
                  <a:sym typeface="Libre Baskerville"/>
                </a:rPr>
                <a:t>25%</a:t>
              </a:r>
              <a:endParaRPr b="1" sz="1700">
                <a:solidFill>
                  <a:schemeClr val="dk1"/>
                </a:solidFill>
                <a:latin typeface="Libre Baskerville"/>
                <a:ea typeface="Libre Baskerville"/>
                <a:cs typeface="Libre Baskerville"/>
                <a:sym typeface="Libre Baskerville"/>
              </a:endParaRPr>
            </a:p>
          </p:txBody>
        </p:sp>
      </p:grpSp>
      <p:cxnSp>
        <p:nvCxnSpPr>
          <p:cNvPr id="819" name="Google Shape;819;p24"/>
          <p:cNvCxnSpPr/>
          <p:nvPr/>
        </p:nvCxnSpPr>
        <p:spPr>
          <a:xfrm>
            <a:off x="6694663" y="1819656"/>
            <a:ext cx="731400" cy="0"/>
          </a:xfrm>
          <a:prstGeom prst="straightConnector1">
            <a:avLst/>
          </a:prstGeom>
          <a:noFill/>
          <a:ln cap="sq" cmpd="sng" w="9525">
            <a:solidFill>
              <a:schemeClr val="dk1"/>
            </a:solidFill>
            <a:prstDash val="solid"/>
            <a:round/>
            <a:headEnd len="med" w="med" type="none"/>
            <a:tailEnd len="med" w="med" type="none"/>
          </a:ln>
        </p:spPr>
      </p:cxnSp>
      <p:grpSp>
        <p:nvGrpSpPr>
          <p:cNvPr id="820" name="Google Shape;820;p24"/>
          <p:cNvGrpSpPr/>
          <p:nvPr/>
        </p:nvGrpSpPr>
        <p:grpSpPr>
          <a:xfrm>
            <a:off x="713225" y="1521856"/>
            <a:ext cx="731400" cy="1190100"/>
            <a:chOff x="713225" y="1521856"/>
            <a:chExt cx="731400" cy="1190100"/>
          </a:xfrm>
        </p:grpSpPr>
        <p:sp>
          <p:nvSpPr>
            <p:cNvPr id="821" name="Google Shape;821;p24"/>
            <p:cNvSpPr/>
            <p:nvPr/>
          </p:nvSpPr>
          <p:spPr>
            <a:xfrm>
              <a:off x="713225" y="1521856"/>
              <a:ext cx="731400" cy="119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4"/>
            <p:cNvSpPr/>
            <p:nvPr/>
          </p:nvSpPr>
          <p:spPr>
            <a:xfrm>
              <a:off x="713225" y="2592856"/>
              <a:ext cx="731400" cy="1191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24"/>
          <p:cNvGrpSpPr/>
          <p:nvPr/>
        </p:nvGrpSpPr>
        <p:grpSpPr>
          <a:xfrm>
            <a:off x="7699325" y="1521856"/>
            <a:ext cx="731400" cy="1190100"/>
            <a:chOff x="7699325" y="1521856"/>
            <a:chExt cx="731400" cy="1190100"/>
          </a:xfrm>
        </p:grpSpPr>
        <p:sp>
          <p:nvSpPr>
            <p:cNvPr id="824" name="Google Shape;824;p24"/>
            <p:cNvSpPr/>
            <p:nvPr/>
          </p:nvSpPr>
          <p:spPr>
            <a:xfrm>
              <a:off x="7699325" y="1521856"/>
              <a:ext cx="731400" cy="119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4"/>
            <p:cNvSpPr/>
            <p:nvPr/>
          </p:nvSpPr>
          <p:spPr>
            <a:xfrm>
              <a:off x="7699325" y="2414356"/>
              <a:ext cx="731400" cy="2976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4"/>
          <p:cNvGrpSpPr/>
          <p:nvPr/>
        </p:nvGrpSpPr>
        <p:grpSpPr>
          <a:xfrm>
            <a:off x="1627712" y="2917061"/>
            <a:ext cx="2761376" cy="1600320"/>
            <a:chOff x="1627712" y="1316736"/>
            <a:chExt cx="2761376" cy="1600320"/>
          </a:xfrm>
        </p:grpSpPr>
        <p:sp>
          <p:nvSpPr>
            <p:cNvPr id="827" name="Google Shape;827;p24"/>
            <p:cNvSpPr txBox="1"/>
            <p:nvPr/>
          </p:nvSpPr>
          <p:spPr>
            <a:xfrm>
              <a:off x="1627712" y="2276856"/>
              <a:ext cx="2761200" cy="6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Earth is the third planet and the only one that</a:t>
              </a:r>
              <a:r>
                <a:rPr b="1" lang="en">
                  <a:solidFill>
                    <a:schemeClr val="dk1"/>
                  </a:solidFill>
                  <a:latin typeface="Source Sans 3"/>
                  <a:ea typeface="Source Sans 3"/>
                  <a:cs typeface="Source Sans 3"/>
                  <a:sym typeface="Source Sans 3"/>
                </a:rPr>
                <a:t> harbors life</a:t>
              </a:r>
              <a:endParaRPr b="1">
                <a:solidFill>
                  <a:schemeClr val="dk1"/>
                </a:solidFill>
                <a:latin typeface="Source Sans 3"/>
                <a:ea typeface="Source Sans 3"/>
                <a:cs typeface="Source Sans 3"/>
                <a:sym typeface="Source Sans 3"/>
              </a:endParaRPr>
            </a:p>
          </p:txBody>
        </p:sp>
        <p:sp>
          <p:nvSpPr>
            <p:cNvPr id="828" name="Google Shape;828;p24"/>
            <p:cNvSpPr txBox="1"/>
            <p:nvPr/>
          </p:nvSpPr>
          <p:spPr>
            <a:xfrm>
              <a:off x="1627888" y="1865376"/>
              <a:ext cx="2761200" cy="502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sp>
          <p:nvSpPr>
            <p:cNvPr id="829" name="Google Shape;829;p24"/>
            <p:cNvSpPr txBox="1"/>
            <p:nvPr/>
          </p:nvSpPr>
          <p:spPr>
            <a:xfrm>
              <a:off x="1627715" y="1316736"/>
              <a:ext cx="914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Libre Baskerville"/>
                  <a:ea typeface="Libre Baskerville"/>
                  <a:cs typeface="Libre Baskerville"/>
                  <a:sym typeface="Libre Baskerville"/>
                </a:rPr>
                <a:t>50%</a:t>
              </a:r>
              <a:endParaRPr b="1" sz="1700">
                <a:solidFill>
                  <a:schemeClr val="dk1"/>
                </a:solidFill>
                <a:latin typeface="Libre Baskerville"/>
                <a:ea typeface="Libre Baskerville"/>
                <a:cs typeface="Libre Baskerville"/>
                <a:sym typeface="Libre Baskerville"/>
              </a:endParaRPr>
            </a:p>
          </p:txBody>
        </p:sp>
      </p:grpSp>
      <p:cxnSp>
        <p:nvCxnSpPr>
          <p:cNvPr id="830" name="Google Shape;830;p24"/>
          <p:cNvCxnSpPr/>
          <p:nvPr/>
        </p:nvCxnSpPr>
        <p:spPr>
          <a:xfrm>
            <a:off x="1716858" y="3419981"/>
            <a:ext cx="731400" cy="0"/>
          </a:xfrm>
          <a:prstGeom prst="straightConnector1">
            <a:avLst/>
          </a:prstGeom>
          <a:noFill/>
          <a:ln cap="sq" cmpd="sng" w="9525">
            <a:solidFill>
              <a:schemeClr val="dk1"/>
            </a:solidFill>
            <a:prstDash val="solid"/>
            <a:round/>
            <a:headEnd len="med" w="med" type="none"/>
            <a:tailEnd len="med" w="med" type="none"/>
          </a:ln>
        </p:spPr>
      </p:cxnSp>
      <p:grpSp>
        <p:nvGrpSpPr>
          <p:cNvPr id="831" name="Google Shape;831;p24"/>
          <p:cNvGrpSpPr/>
          <p:nvPr/>
        </p:nvGrpSpPr>
        <p:grpSpPr>
          <a:xfrm>
            <a:off x="4755999" y="2917061"/>
            <a:ext cx="2761200" cy="1600320"/>
            <a:chOff x="4755999" y="1316736"/>
            <a:chExt cx="2761200" cy="1600320"/>
          </a:xfrm>
        </p:grpSpPr>
        <p:sp>
          <p:nvSpPr>
            <p:cNvPr id="832" name="Google Shape;832;p24"/>
            <p:cNvSpPr txBox="1"/>
            <p:nvPr/>
          </p:nvSpPr>
          <p:spPr>
            <a:xfrm>
              <a:off x="4755999" y="2276856"/>
              <a:ext cx="2761200" cy="640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Despite being red, Mars is a </a:t>
              </a:r>
              <a:r>
                <a:rPr b="1" lang="en">
                  <a:solidFill>
                    <a:schemeClr val="dk1"/>
                  </a:solidFill>
                  <a:latin typeface="Source Sans 3"/>
                  <a:ea typeface="Source Sans 3"/>
                  <a:cs typeface="Source Sans 3"/>
                  <a:sym typeface="Source Sans 3"/>
                </a:rPr>
                <a:t>cold place </a:t>
              </a:r>
              <a:r>
                <a:rPr lang="en">
                  <a:solidFill>
                    <a:schemeClr val="dk1"/>
                  </a:solidFill>
                  <a:latin typeface="Source Sans 3"/>
                  <a:ea typeface="Source Sans 3"/>
                  <a:cs typeface="Source Sans 3"/>
                  <a:sym typeface="Source Sans 3"/>
                </a:rPr>
                <a:t>and was named after a god</a:t>
              </a:r>
              <a:endParaRPr>
                <a:solidFill>
                  <a:schemeClr val="dk1"/>
                </a:solidFill>
                <a:latin typeface="Source Sans 3"/>
                <a:ea typeface="Source Sans 3"/>
                <a:cs typeface="Source Sans 3"/>
                <a:sym typeface="Source Sans 3"/>
              </a:endParaRPr>
            </a:p>
          </p:txBody>
        </p:sp>
        <p:sp>
          <p:nvSpPr>
            <p:cNvPr id="833" name="Google Shape;833;p24"/>
            <p:cNvSpPr txBox="1"/>
            <p:nvPr/>
          </p:nvSpPr>
          <p:spPr>
            <a:xfrm>
              <a:off x="4755999" y="1865376"/>
              <a:ext cx="2761200" cy="5028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sp>
          <p:nvSpPr>
            <p:cNvPr id="834" name="Google Shape;834;p24"/>
            <p:cNvSpPr txBox="1"/>
            <p:nvPr/>
          </p:nvSpPr>
          <p:spPr>
            <a:xfrm>
              <a:off x="6602799" y="1316736"/>
              <a:ext cx="914400" cy="45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700">
                  <a:solidFill>
                    <a:schemeClr val="dk1"/>
                  </a:solidFill>
                  <a:latin typeface="Libre Baskerville"/>
                  <a:ea typeface="Libre Baskerville"/>
                  <a:cs typeface="Libre Baskerville"/>
                  <a:sym typeface="Libre Baskerville"/>
                </a:rPr>
                <a:t>7</a:t>
              </a:r>
              <a:r>
                <a:rPr b="1" lang="en" sz="1700">
                  <a:solidFill>
                    <a:schemeClr val="dk1"/>
                  </a:solidFill>
                  <a:latin typeface="Libre Baskerville"/>
                  <a:ea typeface="Libre Baskerville"/>
                  <a:cs typeface="Libre Baskerville"/>
                  <a:sym typeface="Libre Baskerville"/>
                </a:rPr>
                <a:t>5%</a:t>
              </a:r>
              <a:endParaRPr b="1" sz="1700">
                <a:solidFill>
                  <a:schemeClr val="dk1"/>
                </a:solidFill>
                <a:latin typeface="Libre Baskerville"/>
                <a:ea typeface="Libre Baskerville"/>
                <a:cs typeface="Libre Baskerville"/>
                <a:sym typeface="Libre Baskerville"/>
              </a:endParaRPr>
            </a:p>
          </p:txBody>
        </p:sp>
      </p:grpSp>
      <p:cxnSp>
        <p:nvCxnSpPr>
          <p:cNvPr id="835" name="Google Shape;835;p24"/>
          <p:cNvCxnSpPr/>
          <p:nvPr/>
        </p:nvCxnSpPr>
        <p:spPr>
          <a:xfrm>
            <a:off x="6694663" y="3419981"/>
            <a:ext cx="731400" cy="0"/>
          </a:xfrm>
          <a:prstGeom prst="straightConnector1">
            <a:avLst/>
          </a:prstGeom>
          <a:noFill/>
          <a:ln cap="sq" cmpd="sng" w="9525">
            <a:solidFill>
              <a:schemeClr val="dk1"/>
            </a:solidFill>
            <a:prstDash val="solid"/>
            <a:round/>
            <a:headEnd len="med" w="med" type="none"/>
            <a:tailEnd len="med" w="med" type="none"/>
          </a:ln>
        </p:spPr>
      </p:cxnSp>
      <p:grpSp>
        <p:nvGrpSpPr>
          <p:cNvPr id="836" name="Google Shape;836;p24"/>
          <p:cNvGrpSpPr/>
          <p:nvPr/>
        </p:nvGrpSpPr>
        <p:grpSpPr>
          <a:xfrm>
            <a:off x="713225" y="3122181"/>
            <a:ext cx="731400" cy="1190100"/>
            <a:chOff x="713225" y="3122181"/>
            <a:chExt cx="731400" cy="1190100"/>
          </a:xfrm>
        </p:grpSpPr>
        <p:sp>
          <p:nvSpPr>
            <p:cNvPr id="837" name="Google Shape;837;p24"/>
            <p:cNvSpPr/>
            <p:nvPr/>
          </p:nvSpPr>
          <p:spPr>
            <a:xfrm>
              <a:off x="713225" y="3122181"/>
              <a:ext cx="731400" cy="119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4"/>
            <p:cNvSpPr/>
            <p:nvPr/>
          </p:nvSpPr>
          <p:spPr>
            <a:xfrm>
              <a:off x="713225" y="3717381"/>
              <a:ext cx="731400" cy="5949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24"/>
          <p:cNvGrpSpPr/>
          <p:nvPr/>
        </p:nvGrpSpPr>
        <p:grpSpPr>
          <a:xfrm>
            <a:off x="7699325" y="3122181"/>
            <a:ext cx="731400" cy="1190100"/>
            <a:chOff x="7699325" y="3122181"/>
            <a:chExt cx="731400" cy="1190100"/>
          </a:xfrm>
        </p:grpSpPr>
        <p:sp>
          <p:nvSpPr>
            <p:cNvPr id="840" name="Google Shape;840;p24"/>
            <p:cNvSpPr/>
            <p:nvPr/>
          </p:nvSpPr>
          <p:spPr>
            <a:xfrm>
              <a:off x="7699325" y="3122181"/>
              <a:ext cx="731400" cy="1190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4"/>
            <p:cNvSpPr/>
            <p:nvPr/>
          </p:nvSpPr>
          <p:spPr>
            <a:xfrm>
              <a:off x="7699325" y="3419781"/>
              <a:ext cx="731400" cy="8925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grpSp>
        <p:nvGrpSpPr>
          <p:cNvPr id="846" name="Google Shape;846;p25"/>
          <p:cNvGrpSpPr/>
          <p:nvPr/>
        </p:nvGrpSpPr>
        <p:grpSpPr>
          <a:xfrm>
            <a:off x="801351" y="1568275"/>
            <a:ext cx="5022766" cy="2693100"/>
            <a:chOff x="713236" y="1819525"/>
            <a:chExt cx="5022766" cy="2693100"/>
          </a:xfrm>
        </p:grpSpPr>
        <p:grpSp>
          <p:nvGrpSpPr>
            <p:cNvPr id="847" name="Google Shape;847;p25"/>
            <p:cNvGrpSpPr/>
            <p:nvPr/>
          </p:nvGrpSpPr>
          <p:grpSpPr>
            <a:xfrm>
              <a:off x="3040167" y="2496375"/>
              <a:ext cx="369258" cy="1344097"/>
              <a:chOff x="3040167" y="2496375"/>
              <a:chExt cx="369258" cy="1344097"/>
            </a:xfrm>
          </p:grpSpPr>
          <p:sp>
            <p:nvSpPr>
              <p:cNvPr id="848" name="Google Shape;848;p25"/>
              <p:cNvSpPr/>
              <p:nvPr/>
            </p:nvSpPr>
            <p:spPr>
              <a:xfrm rot="5400000">
                <a:off x="2552747" y="2983795"/>
                <a:ext cx="1344097" cy="369258"/>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3063846" y="2837824"/>
                <a:ext cx="321900" cy="661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grpSp>
        <p:sp>
          <p:nvSpPr>
            <p:cNvPr id="850" name="Google Shape;850;p25"/>
            <p:cNvSpPr/>
            <p:nvPr/>
          </p:nvSpPr>
          <p:spPr>
            <a:xfrm>
              <a:off x="713236" y="1819525"/>
              <a:ext cx="2693100" cy="269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sp>
          <p:nvSpPr>
            <p:cNvPr id="851" name="Google Shape;851;p25"/>
            <p:cNvSpPr/>
            <p:nvPr/>
          </p:nvSpPr>
          <p:spPr>
            <a:xfrm>
              <a:off x="3042902" y="1819525"/>
              <a:ext cx="2693100" cy="2693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grpSp>
      <p:sp>
        <p:nvSpPr>
          <p:cNvPr id="852" name="Google Shape;852;p25"/>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853" name="Google Shape;853;p25"/>
          <p:cNvGrpSpPr/>
          <p:nvPr/>
        </p:nvGrpSpPr>
        <p:grpSpPr>
          <a:xfrm>
            <a:off x="1004901" y="2069125"/>
            <a:ext cx="2286000" cy="1691400"/>
            <a:chOff x="916786" y="1841575"/>
            <a:chExt cx="2286000" cy="1691400"/>
          </a:xfrm>
        </p:grpSpPr>
        <p:sp>
          <p:nvSpPr>
            <p:cNvPr id="854" name="Google Shape;854;p25"/>
            <p:cNvSpPr txBox="1"/>
            <p:nvPr/>
          </p:nvSpPr>
          <p:spPr>
            <a:xfrm flipH="1">
              <a:off x="916786" y="2344375"/>
              <a:ext cx="2286000" cy="118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Mercury is the </a:t>
              </a:r>
              <a:r>
                <a:rPr b="1" lang="en">
                  <a:solidFill>
                    <a:schemeClr val="dk1"/>
                  </a:solidFill>
                  <a:latin typeface="Source Sans 3"/>
                  <a:ea typeface="Source Sans 3"/>
                  <a:cs typeface="Source Sans 3"/>
                  <a:sym typeface="Source Sans 3"/>
                </a:rPr>
                <a:t>smallest </a:t>
              </a:r>
              <a:r>
                <a:rPr lang="en">
                  <a:solidFill>
                    <a:schemeClr val="dk1"/>
                  </a:solidFill>
                  <a:latin typeface="Source Sans 3"/>
                  <a:ea typeface="Source Sans 3"/>
                  <a:cs typeface="Source Sans 3"/>
                  <a:sym typeface="Source Sans 3"/>
                </a:rPr>
                <a:t>of them all</a:t>
              </a:r>
              <a:endParaRPr>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a:t>
              </a:r>
              <a:r>
                <a:rPr lang="en">
                  <a:solidFill>
                    <a:schemeClr val="dk1"/>
                  </a:solidFill>
                  <a:latin typeface="Source Sans 3"/>
                  <a:ea typeface="Source Sans 3"/>
                  <a:cs typeface="Source Sans 3"/>
                  <a:sym typeface="Source Sans 3"/>
                </a:rPr>
                <a:t>is also the </a:t>
              </a:r>
              <a:r>
                <a:rPr b="1" lang="en">
                  <a:solidFill>
                    <a:schemeClr val="dk1"/>
                  </a:solidFill>
                  <a:latin typeface="Source Sans 3"/>
                  <a:ea typeface="Source Sans 3"/>
                  <a:cs typeface="Source Sans 3"/>
                  <a:sym typeface="Source Sans 3"/>
                </a:rPr>
                <a:t>closest </a:t>
              </a:r>
              <a:r>
                <a:rPr lang="en">
                  <a:solidFill>
                    <a:schemeClr val="dk1"/>
                  </a:solidFill>
                  <a:latin typeface="Source Sans 3"/>
                  <a:ea typeface="Source Sans 3"/>
                  <a:cs typeface="Source Sans 3"/>
                  <a:sym typeface="Source Sans 3"/>
                </a:rPr>
                <a:t>planet to the Sun </a:t>
              </a:r>
              <a:endParaRPr>
                <a:solidFill>
                  <a:schemeClr val="dk1"/>
                </a:solidFill>
                <a:latin typeface="Source Sans 3"/>
                <a:ea typeface="Source Sans 3"/>
                <a:cs typeface="Source Sans 3"/>
                <a:sym typeface="Source Sans 3"/>
              </a:endParaRPr>
            </a:p>
          </p:txBody>
        </p:sp>
        <p:sp>
          <p:nvSpPr>
            <p:cNvPr id="855" name="Google Shape;855;p25"/>
            <p:cNvSpPr txBox="1"/>
            <p:nvPr/>
          </p:nvSpPr>
          <p:spPr>
            <a:xfrm flipH="1">
              <a:off x="916786" y="1841575"/>
              <a:ext cx="22860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grpSp>
      <p:grpSp>
        <p:nvGrpSpPr>
          <p:cNvPr id="856" name="Google Shape;856;p25"/>
          <p:cNvGrpSpPr/>
          <p:nvPr/>
        </p:nvGrpSpPr>
        <p:grpSpPr>
          <a:xfrm>
            <a:off x="3334567" y="2069125"/>
            <a:ext cx="2286000" cy="1691400"/>
            <a:chOff x="3246089" y="1841575"/>
            <a:chExt cx="2286000" cy="1691400"/>
          </a:xfrm>
        </p:grpSpPr>
        <p:sp>
          <p:nvSpPr>
            <p:cNvPr id="857" name="Google Shape;857;p25"/>
            <p:cNvSpPr txBox="1"/>
            <p:nvPr/>
          </p:nvSpPr>
          <p:spPr>
            <a:xfrm flipH="1">
              <a:off x="3246089" y="2344375"/>
              <a:ext cx="2286000" cy="118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Venus is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b="1">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a:t>
              </a:r>
              <a:r>
                <a:rPr lang="en">
                  <a:solidFill>
                    <a:schemeClr val="dk1"/>
                  </a:solidFill>
                  <a:latin typeface="Source Sans 3"/>
                  <a:ea typeface="Source Sans 3"/>
                  <a:cs typeface="Source Sans 3"/>
                  <a:sym typeface="Source Sans 3"/>
                </a:rPr>
                <a:t>is </a:t>
              </a:r>
              <a:r>
                <a:rPr b="1" lang="en">
                  <a:solidFill>
                    <a:schemeClr val="dk1"/>
                  </a:solidFill>
                  <a:latin typeface="Source Sans 3"/>
                  <a:ea typeface="Source Sans 3"/>
                  <a:cs typeface="Source Sans 3"/>
                  <a:sym typeface="Source Sans 3"/>
                </a:rPr>
                <a:t>terribly hot </a:t>
              </a:r>
              <a:r>
                <a:rPr lang="en">
                  <a:solidFill>
                    <a:schemeClr val="dk1"/>
                  </a:solidFill>
                  <a:latin typeface="Source Sans 3"/>
                  <a:ea typeface="Source Sans 3"/>
                  <a:cs typeface="Source Sans 3"/>
                  <a:sym typeface="Source Sans 3"/>
                </a:rPr>
                <a:t>and has a cute name </a:t>
              </a:r>
              <a:endParaRPr>
                <a:solidFill>
                  <a:schemeClr val="dk1"/>
                </a:solidFill>
                <a:latin typeface="Source Sans 3"/>
                <a:ea typeface="Source Sans 3"/>
                <a:cs typeface="Source Sans 3"/>
                <a:sym typeface="Source Sans 3"/>
              </a:endParaRPr>
            </a:p>
          </p:txBody>
        </p:sp>
        <p:sp>
          <p:nvSpPr>
            <p:cNvPr id="858" name="Google Shape;858;p25"/>
            <p:cNvSpPr txBox="1"/>
            <p:nvPr/>
          </p:nvSpPr>
          <p:spPr>
            <a:xfrm flipH="1">
              <a:off x="3246089" y="1841575"/>
              <a:ext cx="22860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grpSp>
      <p:cxnSp>
        <p:nvCxnSpPr>
          <p:cNvPr id="859" name="Google Shape;859;p25"/>
          <p:cNvCxnSpPr>
            <a:stCxn id="849" idx="4"/>
            <a:endCxn id="860" idx="2"/>
          </p:cNvCxnSpPr>
          <p:nvPr/>
        </p:nvCxnSpPr>
        <p:spPr>
          <a:xfrm flipH="1" rot="-5400000">
            <a:off x="4987811" y="1572874"/>
            <a:ext cx="512700" cy="3862500"/>
          </a:xfrm>
          <a:prstGeom prst="bentConnector3">
            <a:avLst>
              <a:gd fmla="val 226258" name="adj1"/>
            </a:avLst>
          </a:prstGeom>
          <a:noFill/>
          <a:ln cap="flat" cmpd="sng" w="9525">
            <a:solidFill>
              <a:schemeClr val="dk1"/>
            </a:solidFill>
            <a:prstDash val="solid"/>
            <a:round/>
            <a:headEnd len="med" w="med" type="triangle"/>
            <a:tailEnd len="med" w="med" type="oval"/>
          </a:ln>
        </p:spPr>
      </p:cxnSp>
      <p:grpSp>
        <p:nvGrpSpPr>
          <p:cNvPr id="861" name="Google Shape;861;p25"/>
          <p:cNvGrpSpPr/>
          <p:nvPr/>
        </p:nvGrpSpPr>
        <p:grpSpPr>
          <a:xfrm>
            <a:off x="6011049" y="2069131"/>
            <a:ext cx="2331600" cy="1691400"/>
            <a:chOff x="6099751" y="2487168"/>
            <a:chExt cx="2331600" cy="1691400"/>
          </a:xfrm>
        </p:grpSpPr>
        <p:sp>
          <p:nvSpPr>
            <p:cNvPr id="860" name="Google Shape;860;p25"/>
            <p:cNvSpPr txBox="1"/>
            <p:nvPr/>
          </p:nvSpPr>
          <p:spPr>
            <a:xfrm flipH="1">
              <a:off x="6099751" y="2989968"/>
              <a:ext cx="2328600" cy="118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The Sun is the big</a:t>
              </a:r>
              <a:r>
                <a:rPr b="1" lang="en">
                  <a:solidFill>
                    <a:schemeClr val="dk1"/>
                  </a:solidFill>
                  <a:latin typeface="Source Sans 3"/>
                  <a:ea typeface="Source Sans 3"/>
                  <a:cs typeface="Source Sans 3"/>
                  <a:sym typeface="Source Sans 3"/>
                </a:rPr>
                <a:t> star</a:t>
              </a:r>
              <a:endParaRPr b="1">
                <a:solidFill>
                  <a:schemeClr val="dk1"/>
                </a:solidFill>
                <a:latin typeface="Source Sans 3"/>
                <a:ea typeface="Source Sans 3"/>
                <a:cs typeface="Source Sans 3"/>
                <a:sym typeface="Source Sans 3"/>
              </a:endParaRPr>
            </a:p>
            <a:p>
              <a:pPr indent="0" lvl="0" marL="45720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the center</a:t>
              </a:r>
              <a:endParaRPr b="1">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T</a:t>
              </a:r>
              <a:r>
                <a:rPr lang="en">
                  <a:solidFill>
                    <a:schemeClr val="dk1"/>
                  </a:solidFill>
                  <a:latin typeface="Source Sans 3"/>
                  <a:ea typeface="Source Sans 3"/>
                  <a:cs typeface="Source Sans 3"/>
                  <a:sym typeface="Source Sans 3"/>
                </a:rPr>
                <a:t>hree quarters of it is hydrogen and helium</a:t>
              </a:r>
              <a:endParaRPr b="1">
                <a:solidFill>
                  <a:schemeClr val="dk1"/>
                </a:solidFill>
                <a:latin typeface="Source Sans 3"/>
                <a:ea typeface="Source Sans 3"/>
                <a:cs typeface="Source Sans 3"/>
                <a:sym typeface="Source Sans 3"/>
              </a:endParaRPr>
            </a:p>
          </p:txBody>
        </p:sp>
        <p:sp>
          <p:nvSpPr>
            <p:cNvPr id="862" name="Google Shape;862;p25"/>
            <p:cNvSpPr txBox="1"/>
            <p:nvPr/>
          </p:nvSpPr>
          <p:spPr>
            <a:xfrm flipH="1">
              <a:off x="6099751" y="2487168"/>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Sun</a:t>
              </a:r>
              <a:endParaRPr sz="1700">
                <a:solidFill>
                  <a:schemeClr val="dk1"/>
                </a:solidFill>
                <a:latin typeface="Libre Baskerville"/>
                <a:ea typeface="Libre Baskerville"/>
                <a:cs typeface="Libre Baskerville"/>
                <a:sym typeface="Libre Baskerville"/>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26"/>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868" name="Google Shape;868;p26"/>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Read the statements and choose the correct answer</a:t>
            </a:r>
            <a:endParaRPr>
              <a:solidFill>
                <a:schemeClr val="dk1"/>
              </a:solidFill>
              <a:latin typeface="Source Sans 3"/>
              <a:ea typeface="Source Sans 3"/>
              <a:cs typeface="Source Sans 3"/>
              <a:sym typeface="Source Sans 3"/>
            </a:endParaRPr>
          </a:p>
        </p:txBody>
      </p:sp>
      <p:graphicFrame>
        <p:nvGraphicFramePr>
          <p:cNvPr id="869" name="Google Shape;869;p26"/>
          <p:cNvGraphicFramePr/>
          <p:nvPr/>
        </p:nvGraphicFramePr>
        <p:xfrm>
          <a:off x="713225" y="1865450"/>
          <a:ext cx="3000000" cy="3000000"/>
        </p:xfrm>
        <a:graphic>
          <a:graphicData uri="http://schemas.openxmlformats.org/drawingml/2006/table">
            <a:tbl>
              <a:tblPr>
                <a:noFill/>
                <a:tableStyleId>{A893AFD0-DBC5-477B-BB96-E2A0FBA9A5BA}</a:tableStyleId>
              </a:tblPr>
              <a:tblGrid>
                <a:gridCol w="424200"/>
                <a:gridCol w="424200"/>
                <a:gridCol w="2826325"/>
              </a:tblGrid>
              <a:tr h="949900">
                <a:tc rowSpan="5">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01</a:t>
                      </a:r>
                      <a:endParaRPr b="1">
                        <a:solidFill>
                          <a:schemeClr val="dk1"/>
                        </a:solidFill>
                        <a:latin typeface="Libre Baskerville"/>
                        <a:ea typeface="Libre Baskerville"/>
                        <a:cs typeface="Libre Baskerville"/>
                        <a:sym typeface="Libre Baskervill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Which industry played a crucial role in the economic development of the Gilded Age?</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Agriculture</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B</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Manufacturing</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C</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Mining</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D</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All of the above</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graphicFrame>
        <p:nvGraphicFramePr>
          <p:cNvPr id="870" name="Google Shape;870;p26"/>
          <p:cNvGraphicFramePr/>
          <p:nvPr/>
        </p:nvGraphicFramePr>
        <p:xfrm>
          <a:off x="4756000" y="1865450"/>
          <a:ext cx="3000000" cy="3000000"/>
        </p:xfrm>
        <a:graphic>
          <a:graphicData uri="http://schemas.openxmlformats.org/drawingml/2006/table">
            <a:tbl>
              <a:tblPr>
                <a:noFill/>
                <a:tableStyleId>{A893AFD0-DBC5-477B-BB96-E2A0FBA9A5BA}</a:tableStyleId>
              </a:tblPr>
              <a:tblGrid>
                <a:gridCol w="424200"/>
                <a:gridCol w="424200"/>
                <a:gridCol w="2826325"/>
              </a:tblGrid>
              <a:tr h="949900">
                <a:tc rowSpan="5">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02</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gridSpan="2">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Who were the industrialists/financiers who dominated the economic landscape during the Gilded Age?</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Robber Barons</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B</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Labor Union Leaders</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C</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Abolitionists</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325">
                <a:tc vMerge="1"/>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D</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Suffragettes</a:t>
                      </a:r>
                      <a:endParaRPr>
                        <a:solidFill>
                          <a:schemeClr val="dk1"/>
                        </a:solidFill>
                        <a:latin typeface="Source Sans 3"/>
                        <a:ea typeface="Source Sans 3"/>
                        <a:cs typeface="Source Sans 3"/>
                        <a:sym typeface="Source Sans 3"/>
                      </a:endParaRPr>
                    </a:p>
                  </a:txBody>
                  <a:tcPr marT="91425" marB="91425" marR="182875" marL="18287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27"/>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876" name="Google Shape;876;p27"/>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Read the statements and connect the columns</a:t>
            </a:r>
            <a:endParaRPr>
              <a:solidFill>
                <a:schemeClr val="dk1"/>
              </a:solidFill>
              <a:latin typeface="Source Sans 3"/>
              <a:ea typeface="Source Sans 3"/>
              <a:cs typeface="Source Sans 3"/>
              <a:sym typeface="Source Sans 3"/>
            </a:endParaRPr>
          </a:p>
        </p:txBody>
      </p:sp>
      <p:grpSp>
        <p:nvGrpSpPr>
          <p:cNvPr id="877" name="Google Shape;877;p27"/>
          <p:cNvGrpSpPr/>
          <p:nvPr/>
        </p:nvGrpSpPr>
        <p:grpSpPr>
          <a:xfrm>
            <a:off x="713225" y="1865450"/>
            <a:ext cx="5114701" cy="457200"/>
            <a:chOff x="713225" y="1865450"/>
            <a:chExt cx="5114701" cy="457200"/>
          </a:xfrm>
        </p:grpSpPr>
        <p:sp>
          <p:nvSpPr>
            <p:cNvPr id="878" name="Google Shape;878;p27"/>
            <p:cNvSpPr txBox="1"/>
            <p:nvPr/>
          </p:nvSpPr>
          <p:spPr>
            <a:xfrm>
              <a:off x="713225" y="1865450"/>
              <a:ext cx="50232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chemeClr val="dk1"/>
                  </a:solidFill>
                  <a:latin typeface="Source Sans 3"/>
                  <a:ea typeface="Source Sans 3"/>
                  <a:cs typeface="Source Sans 3"/>
                  <a:sym typeface="Source Sans 3"/>
                </a:rPr>
                <a:t>Ratified in 1865, abolished slavery in the United States</a:t>
              </a:r>
              <a:endParaRPr>
                <a:solidFill>
                  <a:schemeClr val="dk1"/>
                </a:solidFill>
                <a:latin typeface="Source Sans 3"/>
                <a:ea typeface="Source Sans 3"/>
                <a:cs typeface="Source Sans 3"/>
                <a:sym typeface="Source Sans 3"/>
              </a:endParaRPr>
            </a:p>
          </p:txBody>
        </p:sp>
        <p:sp>
          <p:nvSpPr>
            <p:cNvPr id="879" name="Google Shape;879;p27"/>
            <p:cNvSpPr/>
            <p:nvPr/>
          </p:nvSpPr>
          <p:spPr>
            <a:xfrm>
              <a:off x="5736426" y="2048290"/>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hivo"/>
                <a:ea typeface="Chivo"/>
                <a:cs typeface="Chivo"/>
                <a:sym typeface="Chivo"/>
              </a:endParaRPr>
            </a:p>
          </p:txBody>
        </p:sp>
      </p:grpSp>
      <p:grpSp>
        <p:nvGrpSpPr>
          <p:cNvPr id="880" name="Google Shape;880;p27"/>
          <p:cNvGrpSpPr/>
          <p:nvPr/>
        </p:nvGrpSpPr>
        <p:grpSpPr>
          <a:xfrm>
            <a:off x="6510476" y="1865440"/>
            <a:ext cx="1920299" cy="457200"/>
            <a:chOff x="6510476" y="1865440"/>
            <a:chExt cx="1920299" cy="457200"/>
          </a:xfrm>
        </p:grpSpPr>
        <p:sp>
          <p:nvSpPr>
            <p:cNvPr id="881" name="Google Shape;881;p27"/>
            <p:cNvSpPr txBox="1"/>
            <p:nvPr/>
          </p:nvSpPr>
          <p:spPr>
            <a:xfrm>
              <a:off x="6601975" y="1865440"/>
              <a:ext cx="1828800" cy="457200"/>
            </a:xfrm>
            <a:prstGeom prst="rect">
              <a:avLst/>
            </a:prstGeom>
            <a:noFill/>
            <a:ln>
              <a:noFill/>
            </a:ln>
          </p:spPr>
          <p:txBody>
            <a:bodyPr anchorCtr="0" anchor="ctr" bIns="91425" lIns="137150"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chemeClr val="dk1"/>
                  </a:solidFill>
                  <a:latin typeface="Source Sans 3"/>
                  <a:ea typeface="Source Sans 3"/>
                  <a:cs typeface="Source Sans 3"/>
                  <a:sym typeface="Source Sans 3"/>
                </a:rPr>
                <a:t>Freedmen's Bureau</a:t>
              </a:r>
              <a:endParaRPr b="1">
                <a:solidFill>
                  <a:schemeClr val="dk1"/>
                </a:solidFill>
                <a:latin typeface="Source Sans 3"/>
                <a:ea typeface="Source Sans 3"/>
                <a:cs typeface="Source Sans 3"/>
                <a:sym typeface="Source Sans 3"/>
              </a:endParaRPr>
            </a:p>
          </p:txBody>
        </p:sp>
        <p:sp>
          <p:nvSpPr>
            <p:cNvPr id="882" name="Google Shape;882;p27"/>
            <p:cNvSpPr/>
            <p:nvPr/>
          </p:nvSpPr>
          <p:spPr>
            <a:xfrm>
              <a:off x="6510476" y="2048290"/>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latin typeface="Chivo"/>
                <a:ea typeface="Chivo"/>
                <a:cs typeface="Chivo"/>
                <a:sym typeface="Chivo"/>
              </a:endParaRPr>
            </a:p>
          </p:txBody>
        </p:sp>
      </p:grpSp>
      <p:grpSp>
        <p:nvGrpSpPr>
          <p:cNvPr id="883" name="Google Shape;883;p27"/>
          <p:cNvGrpSpPr/>
          <p:nvPr/>
        </p:nvGrpSpPr>
        <p:grpSpPr>
          <a:xfrm>
            <a:off x="6510476" y="2412549"/>
            <a:ext cx="1920299" cy="457200"/>
            <a:chOff x="6510476" y="2412549"/>
            <a:chExt cx="1920299" cy="457200"/>
          </a:xfrm>
        </p:grpSpPr>
        <p:sp>
          <p:nvSpPr>
            <p:cNvPr id="884" name="Google Shape;884;p27"/>
            <p:cNvSpPr txBox="1"/>
            <p:nvPr/>
          </p:nvSpPr>
          <p:spPr>
            <a:xfrm>
              <a:off x="6601975" y="2412549"/>
              <a:ext cx="1828800" cy="457200"/>
            </a:xfrm>
            <a:prstGeom prst="rect">
              <a:avLst/>
            </a:prstGeom>
            <a:noFill/>
            <a:ln>
              <a:noFill/>
            </a:ln>
          </p:spPr>
          <p:txBody>
            <a:bodyPr anchorCtr="0" anchor="ctr" bIns="91425" lIns="137150"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chemeClr val="dk1"/>
                  </a:solidFill>
                  <a:latin typeface="Source Sans 3"/>
                  <a:ea typeface="Source Sans 3"/>
                  <a:cs typeface="Source Sans 3"/>
                  <a:sym typeface="Source Sans 3"/>
                </a:rPr>
                <a:t>Radical Republicans</a:t>
              </a:r>
              <a:endParaRPr b="1">
                <a:solidFill>
                  <a:schemeClr val="dk1"/>
                </a:solidFill>
                <a:latin typeface="Source Sans 3"/>
                <a:ea typeface="Source Sans 3"/>
                <a:cs typeface="Source Sans 3"/>
                <a:sym typeface="Source Sans 3"/>
              </a:endParaRPr>
            </a:p>
          </p:txBody>
        </p:sp>
        <p:sp>
          <p:nvSpPr>
            <p:cNvPr id="885" name="Google Shape;885;p27"/>
            <p:cNvSpPr/>
            <p:nvPr/>
          </p:nvSpPr>
          <p:spPr>
            <a:xfrm>
              <a:off x="6510476" y="2595399"/>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latin typeface="Chivo"/>
                <a:ea typeface="Chivo"/>
                <a:cs typeface="Chivo"/>
                <a:sym typeface="Chivo"/>
              </a:endParaRPr>
            </a:p>
          </p:txBody>
        </p:sp>
      </p:grpSp>
      <p:grpSp>
        <p:nvGrpSpPr>
          <p:cNvPr id="886" name="Google Shape;886;p27"/>
          <p:cNvGrpSpPr/>
          <p:nvPr/>
        </p:nvGrpSpPr>
        <p:grpSpPr>
          <a:xfrm>
            <a:off x="713225" y="2430706"/>
            <a:ext cx="5114701" cy="457200"/>
            <a:chOff x="713225" y="2430706"/>
            <a:chExt cx="5114701" cy="457200"/>
          </a:xfrm>
        </p:grpSpPr>
        <p:sp>
          <p:nvSpPr>
            <p:cNvPr id="887" name="Google Shape;887;p27"/>
            <p:cNvSpPr txBox="1"/>
            <p:nvPr/>
          </p:nvSpPr>
          <p:spPr>
            <a:xfrm>
              <a:off x="713225" y="2430706"/>
              <a:ext cx="50232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chemeClr val="dk1"/>
                  </a:solidFill>
                  <a:latin typeface="Source Sans 3"/>
                  <a:ea typeface="Source Sans 3"/>
                  <a:cs typeface="Source Sans 3"/>
                  <a:sym typeface="Source Sans 3"/>
                </a:rPr>
                <a:t>It was a federal agency aimed at assisting emancipated slaves</a:t>
              </a:r>
              <a:endParaRPr>
                <a:solidFill>
                  <a:schemeClr val="dk1"/>
                </a:solidFill>
                <a:latin typeface="Source Sans 3"/>
                <a:ea typeface="Source Sans 3"/>
                <a:cs typeface="Source Sans 3"/>
                <a:sym typeface="Source Sans 3"/>
              </a:endParaRPr>
            </a:p>
          </p:txBody>
        </p:sp>
        <p:sp>
          <p:nvSpPr>
            <p:cNvPr id="888" name="Google Shape;888;p27"/>
            <p:cNvSpPr/>
            <p:nvPr/>
          </p:nvSpPr>
          <p:spPr>
            <a:xfrm>
              <a:off x="5736426" y="2613549"/>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hivo"/>
                <a:ea typeface="Chivo"/>
                <a:cs typeface="Chivo"/>
                <a:sym typeface="Chivo"/>
              </a:endParaRPr>
            </a:p>
          </p:txBody>
        </p:sp>
      </p:grpSp>
      <p:grpSp>
        <p:nvGrpSpPr>
          <p:cNvPr id="889" name="Google Shape;889;p27"/>
          <p:cNvGrpSpPr/>
          <p:nvPr/>
        </p:nvGrpSpPr>
        <p:grpSpPr>
          <a:xfrm>
            <a:off x="6510476" y="2959657"/>
            <a:ext cx="1920299" cy="457200"/>
            <a:chOff x="6510476" y="2959657"/>
            <a:chExt cx="1920299" cy="457200"/>
          </a:xfrm>
        </p:grpSpPr>
        <p:sp>
          <p:nvSpPr>
            <p:cNvPr id="890" name="Google Shape;890;p27"/>
            <p:cNvSpPr txBox="1"/>
            <p:nvPr/>
          </p:nvSpPr>
          <p:spPr>
            <a:xfrm>
              <a:off x="6601975" y="2959657"/>
              <a:ext cx="1828800" cy="457200"/>
            </a:xfrm>
            <a:prstGeom prst="rect">
              <a:avLst/>
            </a:prstGeom>
            <a:noFill/>
            <a:ln>
              <a:noFill/>
            </a:ln>
          </p:spPr>
          <p:txBody>
            <a:bodyPr anchorCtr="0" anchor="ctr" bIns="91425" lIns="137150"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chemeClr val="dk1"/>
                  </a:solidFill>
                  <a:latin typeface="Source Sans 3"/>
                  <a:ea typeface="Source Sans 3"/>
                  <a:cs typeface="Source Sans 3"/>
                  <a:sym typeface="Source Sans 3"/>
                </a:rPr>
                <a:t>13th Amendment</a:t>
              </a:r>
              <a:endParaRPr b="1">
                <a:solidFill>
                  <a:schemeClr val="dk1"/>
                </a:solidFill>
                <a:latin typeface="Source Sans 3"/>
                <a:ea typeface="Source Sans 3"/>
                <a:cs typeface="Source Sans 3"/>
                <a:sym typeface="Source Sans 3"/>
              </a:endParaRPr>
            </a:p>
          </p:txBody>
        </p:sp>
        <p:sp>
          <p:nvSpPr>
            <p:cNvPr id="891" name="Google Shape;891;p27"/>
            <p:cNvSpPr/>
            <p:nvPr/>
          </p:nvSpPr>
          <p:spPr>
            <a:xfrm>
              <a:off x="6510476" y="3142507"/>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latin typeface="Chivo"/>
                <a:ea typeface="Chivo"/>
                <a:cs typeface="Chivo"/>
                <a:sym typeface="Chivo"/>
              </a:endParaRPr>
            </a:p>
          </p:txBody>
        </p:sp>
      </p:grpSp>
      <p:grpSp>
        <p:nvGrpSpPr>
          <p:cNvPr id="892" name="Google Shape;892;p27"/>
          <p:cNvGrpSpPr/>
          <p:nvPr/>
        </p:nvGrpSpPr>
        <p:grpSpPr>
          <a:xfrm>
            <a:off x="713225" y="2982254"/>
            <a:ext cx="5114701" cy="457200"/>
            <a:chOff x="713225" y="2982254"/>
            <a:chExt cx="5114701" cy="457200"/>
          </a:xfrm>
        </p:grpSpPr>
        <p:sp>
          <p:nvSpPr>
            <p:cNvPr id="893" name="Google Shape;893;p27"/>
            <p:cNvSpPr txBox="1"/>
            <p:nvPr/>
          </p:nvSpPr>
          <p:spPr>
            <a:xfrm>
              <a:off x="713225" y="2982254"/>
              <a:ext cx="50232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chemeClr val="dk1"/>
                  </a:solidFill>
                  <a:latin typeface="Source Sans 3"/>
                  <a:ea typeface="Source Sans 3"/>
                  <a:cs typeface="Source Sans 3"/>
                  <a:sym typeface="Source Sans 3"/>
                </a:rPr>
                <a:t>Agricultural system prevalent in the post-Civil War South</a:t>
              </a:r>
              <a:endParaRPr>
                <a:solidFill>
                  <a:schemeClr val="dk1"/>
                </a:solidFill>
                <a:latin typeface="Source Sans 3"/>
                <a:ea typeface="Source Sans 3"/>
                <a:cs typeface="Source Sans 3"/>
                <a:sym typeface="Source Sans 3"/>
              </a:endParaRPr>
            </a:p>
          </p:txBody>
        </p:sp>
        <p:sp>
          <p:nvSpPr>
            <p:cNvPr id="894" name="Google Shape;894;p27"/>
            <p:cNvSpPr/>
            <p:nvPr/>
          </p:nvSpPr>
          <p:spPr>
            <a:xfrm>
              <a:off x="5736426" y="3165099"/>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hivo"/>
                <a:ea typeface="Chivo"/>
                <a:cs typeface="Chivo"/>
                <a:sym typeface="Chivo"/>
              </a:endParaRPr>
            </a:p>
          </p:txBody>
        </p:sp>
      </p:grpSp>
      <p:grpSp>
        <p:nvGrpSpPr>
          <p:cNvPr id="895" name="Google Shape;895;p27"/>
          <p:cNvGrpSpPr/>
          <p:nvPr/>
        </p:nvGrpSpPr>
        <p:grpSpPr>
          <a:xfrm>
            <a:off x="6510476" y="3506765"/>
            <a:ext cx="1920299" cy="457200"/>
            <a:chOff x="6510476" y="3506765"/>
            <a:chExt cx="1920299" cy="457200"/>
          </a:xfrm>
        </p:grpSpPr>
        <p:sp>
          <p:nvSpPr>
            <p:cNvPr id="896" name="Google Shape;896;p27"/>
            <p:cNvSpPr txBox="1"/>
            <p:nvPr/>
          </p:nvSpPr>
          <p:spPr>
            <a:xfrm>
              <a:off x="6601975" y="3506765"/>
              <a:ext cx="1828800" cy="457200"/>
            </a:xfrm>
            <a:prstGeom prst="rect">
              <a:avLst/>
            </a:prstGeom>
            <a:noFill/>
            <a:ln>
              <a:noFill/>
            </a:ln>
          </p:spPr>
          <p:txBody>
            <a:bodyPr anchorCtr="0" anchor="ctr" bIns="91425" lIns="137150"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chemeClr val="dk1"/>
                  </a:solidFill>
                  <a:latin typeface="Source Sans 3"/>
                  <a:ea typeface="Source Sans 3"/>
                  <a:cs typeface="Source Sans 3"/>
                  <a:sym typeface="Source Sans 3"/>
                </a:rPr>
                <a:t>Jim Crow Laws</a:t>
              </a:r>
              <a:endParaRPr b="1">
                <a:solidFill>
                  <a:schemeClr val="dk1"/>
                </a:solidFill>
                <a:latin typeface="Source Sans 3"/>
                <a:ea typeface="Source Sans 3"/>
                <a:cs typeface="Source Sans 3"/>
                <a:sym typeface="Source Sans 3"/>
              </a:endParaRPr>
            </a:p>
          </p:txBody>
        </p:sp>
        <p:sp>
          <p:nvSpPr>
            <p:cNvPr id="897" name="Google Shape;897;p27"/>
            <p:cNvSpPr/>
            <p:nvPr/>
          </p:nvSpPr>
          <p:spPr>
            <a:xfrm>
              <a:off x="6510476" y="3689615"/>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latin typeface="Chivo"/>
                <a:ea typeface="Chivo"/>
                <a:cs typeface="Chivo"/>
                <a:sym typeface="Chivo"/>
              </a:endParaRPr>
            </a:p>
          </p:txBody>
        </p:sp>
      </p:grpSp>
      <p:grpSp>
        <p:nvGrpSpPr>
          <p:cNvPr id="898" name="Google Shape;898;p27"/>
          <p:cNvGrpSpPr/>
          <p:nvPr/>
        </p:nvGrpSpPr>
        <p:grpSpPr>
          <a:xfrm>
            <a:off x="713225" y="3482477"/>
            <a:ext cx="5114701" cy="457200"/>
            <a:chOff x="713225" y="3482477"/>
            <a:chExt cx="5114701" cy="457200"/>
          </a:xfrm>
        </p:grpSpPr>
        <p:sp>
          <p:nvSpPr>
            <p:cNvPr id="899" name="Google Shape;899;p27"/>
            <p:cNvSpPr txBox="1"/>
            <p:nvPr/>
          </p:nvSpPr>
          <p:spPr>
            <a:xfrm>
              <a:off x="713225" y="3482477"/>
              <a:ext cx="50232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chemeClr val="dk1"/>
                  </a:solidFill>
                  <a:latin typeface="Source Sans 3"/>
                  <a:ea typeface="Source Sans 3"/>
                  <a:cs typeface="Source Sans 3"/>
                  <a:sym typeface="Source Sans 3"/>
                </a:rPr>
                <a:t>A  faction of the Republican Party during the Reconstruction Era</a:t>
              </a:r>
              <a:endParaRPr>
                <a:solidFill>
                  <a:schemeClr val="dk1"/>
                </a:solidFill>
                <a:latin typeface="Source Sans 3"/>
                <a:ea typeface="Source Sans 3"/>
                <a:cs typeface="Source Sans 3"/>
                <a:sym typeface="Source Sans 3"/>
              </a:endParaRPr>
            </a:p>
          </p:txBody>
        </p:sp>
        <p:sp>
          <p:nvSpPr>
            <p:cNvPr id="900" name="Google Shape;900;p27"/>
            <p:cNvSpPr/>
            <p:nvPr/>
          </p:nvSpPr>
          <p:spPr>
            <a:xfrm>
              <a:off x="5736426" y="3665324"/>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hivo"/>
                <a:ea typeface="Chivo"/>
                <a:cs typeface="Chivo"/>
                <a:sym typeface="Chivo"/>
              </a:endParaRPr>
            </a:p>
          </p:txBody>
        </p:sp>
      </p:grpSp>
      <p:grpSp>
        <p:nvGrpSpPr>
          <p:cNvPr id="901" name="Google Shape;901;p27"/>
          <p:cNvGrpSpPr/>
          <p:nvPr/>
        </p:nvGrpSpPr>
        <p:grpSpPr>
          <a:xfrm>
            <a:off x="6510476" y="4053873"/>
            <a:ext cx="1920299" cy="457200"/>
            <a:chOff x="6510476" y="4053873"/>
            <a:chExt cx="1920299" cy="457200"/>
          </a:xfrm>
        </p:grpSpPr>
        <p:sp>
          <p:nvSpPr>
            <p:cNvPr id="902" name="Google Shape;902;p27"/>
            <p:cNvSpPr txBox="1"/>
            <p:nvPr/>
          </p:nvSpPr>
          <p:spPr>
            <a:xfrm>
              <a:off x="6601975" y="4053873"/>
              <a:ext cx="1828800" cy="457200"/>
            </a:xfrm>
            <a:prstGeom prst="rect">
              <a:avLst/>
            </a:prstGeom>
            <a:noFill/>
            <a:ln>
              <a:noFill/>
            </a:ln>
          </p:spPr>
          <p:txBody>
            <a:bodyPr anchorCtr="0" anchor="ctr" bIns="91425" lIns="137150"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chemeClr val="dk1"/>
                  </a:solidFill>
                  <a:latin typeface="Source Sans 3"/>
                  <a:ea typeface="Source Sans 3"/>
                  <a:cs typeface="Source Sans 3"/>
                  <a:sym typeface="Source Sans 3"/>
                </a:rPr>
                <a:t>Sharecropping</a:t>
              </a:r>
              <a:endParaRPr b="1">
                <a:solidFill>
                  <a:schemeClr val="dk1"/>
                </a:solidFill>
                <a:latin typeface="Source Sans 3"/>
                <a:ea typeface="Source Sans 3"/>
                <a:cs typeface="Source Sans 3"/>
                <a:sym typeface="Source Sans 3"/>
              </a:endParaRPr>
            </a:p>
          </p:txBody>
        </p:sp>
        <p:sp>
          <p:nvSpPr>
            <p:cNvPr id="903" name="Google Shape;903;p27"/>
            <p:cNvSpPr/>
            <p:nvPr/>
          </p:nvSpPr>
          <p:spPr>
            <a:xfrm>
              <a:off x="6510476" y="4236723"/>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latin typeface="Chivo"/>
                <a:ea typeface="Chivo"/>
                <a:cs typeface="Chivo"/>
                <a:sym typeface="Chivo"/>
              </a:endParaRPr>
            </a:p>
          </p:txBody>
        </p:sp>
      </p:grpSp>
      <p:grpSp>
        <p:nvGrpSpPr>
          <p:cNvPr id="904" name="Google Shape;904;p27"/>
          <p:cNvGrpSpPr/>
          <p:nvPr/>
        </p:nvGrpSpPr>
        <p:grpSpPr>
          <a:xfrm>
            <a:off x="713225" y="4055752"/>
            <a:ext cx="5114701" cy="457200"/>
            <a:chOff x="713225" y="4055752"/>
            <a:chExt cx="5114701" cy="457200"/>
          </a:xfrm>
        </p:grpSpPr>
        <p:sp>
          <p:nvSpPr>
            <p:cNvPr id="905" name="Google Shape;905;p27"/>
            <p:cNvSpPr txBox="1"/>
            <p:nvPr/>
          </p:nvSpPr>
          <p:spPr>
            <a:xfrm>
              <a:off x="713225" y="4055752"/>
              <a:ext cx="50232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chemeClr val="dk1"/>
                  </a:solidFill>
                  <a:latin typeface="Source Sans 3"/>
                  <a:ea typeface="Source Sans 3"/>
                  <a:cs typeface="Source Sans 3"/>
                  <a:sym typeface="Source Sans 3"/>
                </a:rPr>
                <a:t>State and local statutes that legalized racial segregation</a:t>
              </a:r>
              <a:endParaRPr>
                <a:solidFill>
                  <a:schemeClr val="dk1"/>
                </a:solidFill>
                <a:latin typeface="Source Sans 3"/>
                <a:ea typeface="Source Sans 3"/>
                <a:cs typeface="Source Sans 3"/>
                <a:sym typeface="Source Sans 3"/>
              </a:endParaRPr>
            </a:p>
          </p:txBody>
        </p:sp>
        <p:sp>
          <p:nvSpPr>
            <p:cNvPr id="906" name="Google Shape;906;p27"/>
            <p:cNvSpPr/>
            <p:nvPr/>
          </p:nvSpPr>
          <p:spPr>
            <a:xfrm>
              <a:off x="5736426" y="4238602"/>
              <a:ext cx="91500" cy="9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Chivo"/>
                <a:ea typeface="Chivo"/>
                <a:cs typeface="Chivo"/>
                <a:sym typeface="Chivo"/>
              </a:endParaRPr>
            </a:p>
          </p:txBody>
        </p:sp>
      </p:grpSp>
      <p:cxnSp>
        <p:nvCxnSpPr>
          <p:cNvPr id="907" name="Google Shape;907;p27"/>
          <p:cNvCxnSpPr>
            <a:stCxn id="888" idx="6"/>
          </p:cNvCxnSpPr>
          <p:nvPr/>
        </p:nvCxnSpPr>
        <p:spPr>
          <a:xfrm>
            <a:off x="5827926" y="2659299"/>
            <a:ext cx="91200" cy="0"/>
          </a:xfrm>
          <a:prstGeom prst="straightConnector1">
            <a:avLst/>
          </a:prstGeom>
          <a:noFill/>
          <a:ln cap="flat" cmpd="sng" w="9525">
            <a:solidFill>
              <a:schemeClr val="dk1"/>
            </a:solidFill>
            <a:prstDash val="solid"/>
            <a:round/>
            <a:headEnd len="med" w="med" type="none"/>
            <a:tailEnd len="med" w="med" type="none"/>
          </a:ln>
        </p:spPr>
      </p:cxnSp>
      <p:cxnSp>
        <p:nvCxnSpPr>
          <p:cNvPr id="908" name="Google Shape;908;p27"/>
          <p:cNvCxnSpPr>
            <a:stCxn id="894" idx="6"/>
          </p:cNvCxnSpPr>
          <p:nvPr/>
        </p:nvCxnSpPr>
        <p:spPr>
          <a:xfrm>
            <a:off x="5827926" y="3210849"/>
            <a:ext cx="93600" cy="0"/>
          </a:xfrm>
          <a:prstGeom prst="straightConnector1">
            <a:avLst/>
          </a:prstGeom>
          <a:noFill/>
          <a:ln cap="flat" cmpd="sng" w="9525">
            <a:solidFill>
              <a:schemeClr val="dk1"/>
            </a:solidFill>
            <a:prstDash val="solid"/>
            <a:round/>
            <a:headEnd len="med" w="med" type="none"/>
            <a:tailEnd len="med" w="med" type="none"/>
          </a:ln>
        </p:spPr>
      </p:cxnSp>
      <p:cxnSp>
        <p:nvCxnSpPr>
          <p:cNvPr id="909" name="Google Shape;909;p27"/>
          <p:cNvCxnSpPr/>
          <p:nvPr/>
        </p:nvCxnSpPr>
        <p:spPr>
          <a:xfrm>
            <a:off x="5827926" y="3711074"/>
            <a:ext cx="93000" cy="0"/>
          </a:xfrm>
          <a:prstGeom prst="straightConnector1">
            <a:avLst/>
          </a:prstGeom>
          <a:noFill/>
          <a:ln cap="flat" cmpd="sng" w="9525">
            <a:solidFill>
              <a:schemeClr val="dk1"/>
            </a:solidFill>
            <a:prstDash val="solid"/>
            <a:round/>
            <a:headEnd len="med" w="med" type="none"/>
            <a:tailEnd len="med" w="med" type="none"/>
          </a:ln>
        </p:spPr>
      </p:cxnSp>
      <p:cxnSp>
        <p:nvCxnSpPr>
          <p:cNvPr id="910" name="Google Shape;910;p27"/>
          <p:cNvCxnSpPr>
            <a:stCxn id="906" idx="6"/>
          </p:cNvCxnSpPr>
          <p:nvPr/>
        </p:nvCxnSpPr>
        <p:spPr>
          <a:xfrm>
            <a:off x="5827926" y="4284352"/>
            <a:ext cx="93000" cy="0"/>
          </a:xfrm>
          <a:prstGeom prst="straightConnector1">
            <a:avLst/>
          </a:prstGeom>
          <a:noFill/>
          <a:ln cap="flat" cmpd="sng" w="9525">
            <a:solidFill>
              <a:schemeClr val="dk1"/>
            </a:solidFill>
            <a:prstDash val="solid"/>
            <a:round/>
            <a:headEnd len="med" w="med" type="none"/>
            <a:tailEnd len="med" w="med" type="none"/>
          </a:ln>
        </p:spPr>
      </p:cxnSp>
      <p:cxnSp>
        <p:nvCxnSpPr>
          <p:cNvPr id="911" name="Google Shape;911;p27"/>
          <p:cNvCxnSpPr>
            <a:stCxn id="879" idx="6"/>
            <a:endCxn id="891" idx="2"/>
          </p:cNvCxnSpPr>
          <p:nvPr/>
        </p:nvCxnSpPr>
        <p:spPr>
          <a:xfrm>
            <a:off x="5827926" y="2094040"/>
            <a:ext cx="682500" cy="1094100"/>
          </a:xfrm>
          <a:prstGeom prst="curvedConnector3">
            <a:avLst>
              <a:gd fmla="val 50004"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28"/>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17" name="Google Shape;917;p28"/>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Read each description carefully and identify the important figures</a:t>
            </a:r>
            <a:endParaRPr>
              <a:solidFill>
                <a:schemeClr val="dk1"/>
              </a:solidFill>
              <a:latin typeface="Source Sans 3"/>
              <a:ea typeface="Source Sans 3"/>
              <a:cs typeface="Source Sans 3"/>
              <a:sym typeface="Source Sans 3"/>
            </a:endParaRPr>
          </a:p>
        </p:txBody>
      </p:sp>
      <p:graphicFrame>
        <p:nvGraphicFramePr>
          <p:cNvPr id="918" name="Google Shape;918;p28"/>
          <p:cNvGraphicFramePr/>
          <p:nvPr/>
        </p:nvGraphicFramePr>
        <p:xfrm>
          <a:off x="714000" y="1865450"/>
          <a:ext cx="3000000" cy="3000000"/>
        </p:xfrm>
        <a:graphic>
          <a:graphicData uri="http://schemas.openxmlformats.org/drawingml/2006/table">
            <a:tbl>
              <a:tblPr>
                <a:noFill/>
                <a:tableStyleId>{A893AFD0-DBC5-477B-BB96-E2A0FBA9A5BA}</a:tableStyleId>
              </a:tblPr>
              <a:tblGrid>
                <a:gridCol w="423425"/>
                <a:gridCol w="5455950"/>
                <a:gridCol w="1836650"/>
              </a:tblGrid>
              <a:tr h="6618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01</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The 16th President of the United States, he led the country through the Civil War and issued the Emancipation Proclamation</a:t>
                      </a:r>
                      <a:endParaRPr>
                        <a:solidFill>
                          <a:schemeClr val="dk1"/>
                        </a:solidFill>
                        <a:latin typeface="Source Sans 3"/>
                        <a:ea typeface="Source Sans 3"/>
                        <a:cs typeface="Source Sans 3"/>
                        <a:sym typeface="Source Sans 3"/>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6618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02</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He became the 17th President after Lincoln's assassination. His lenient policies toward the South led to conflicts with Radical Republicans</a:t>
                      </a:r>
                      <a:endParaRPr>
                        <a:solidFill>
                          <a:schemeClr val="dk1"/>
                        </a:solidFill>
                        <a:latin typeface="Source Sans 3"/>
                        <a:ea typeface="Source Sans 3"/>
                        <a:cs typeface="Source Sans 3"/>
                        <a:sym typeface="Source Sans 3"/>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18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03</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His presidency witnessed the formal end of Reconstruction, and he grappled with issues like civil rights and corruption</a:t>
                      </a:r>
                      <a:endParaRPr>
                        <a:solidFill>
                          <a:schemeClr val="dk1"/>
                        </a:solidFill>
                        <a:latin typeface="Source Sans 3"/>
                        <a:ea typeface="Source Sans 3"/>
                        <a:cs typeface="Source Sans 3"/>
                        <a:sym typeface="Source Sans 3"/>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18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04</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 Radical Republican Congressman, he played a key role in shaping Reconstruction policies. He advocated for civil rights for freed slaves</a:t>
                      </a:r>
                      <a:endParaRPr>
                        <a:solidFill>
                          <a:schemeClr val="dk1"/>
                        </a:solidFill>
                        <a:latin typeface="Source Sans 3"/>
                        <a:ea typeface="Source Sans 3"/>
                        <a:cs typeface="Source Sans 3"/>
                        <a:sym typeface="Source Sans 3"/>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9"/>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24" name="Google Shape;924;p29"/>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Complete the following table according to what you have studied</a:t>
            </a:r>
            <a:endParaRPr>
              <a:solidFill>
                <a:schemeClr val="dk1"/>
              </a:solidFill>
              <a:latin typeface="Source Sans 3"/>
              <a:ea typeface="Source Sans 3"/>
              <a:cs typeface="Source Sans 3"/>
              <a:sym typeface="Source Sans 3"/>
            </a:endParaRPr>
          </a:p>
        </p:txBody>
      </p:sp>
      <p:graphicFrame>
        <p:nvGraphicFramePr>
          <p:cNvPr id="925" name="Google Shape;925;p29"/>
          <p:cNvGraphicFramePr/>
          <p:nvPr/>
        </p:nvGraphicFramePr>
        <p:xfrm>
          <a:off x="713200" y="1865450"/>
          <a:ext cx="3000000" cy="3000000"/>
        </p:xfrm>
        <a:graphic>
          <a:graphicData uri="http://schemas.openxmlformats.org/drawingml/2006/table">
            <a:tbl>
              <a:tblPr>
                <a:noFill/>
                <a:tableStyleId>{6C9EE758-7B22-4EB2-B4D3-E34A3023E055}</a:tableStyleId>
              </a:tblPr>
              <a:tblGrid>
                <a:gridCol w="1996275"/>
                <a:gridCol w="2860625"/>
                <a:gridCol w="2860625"/>
              </a:tblGrid>
              <a:tr h="529450">
                <a:tc>
                  <a:txBody>
                    <a:bodyPr/>
                    <a:lstStyle/>
                    <a:p>
                      <a:pPr indent="0" lvl="0" marL="0" rtl="0" algn="l">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Aspects</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7625">
                      <a:solidFill>
                        <a:schemeClr val="dk1">
                          <a:alpha val="0"/>
                        </a:schemeClr>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alpha val="0"/>
                        </a:schemeClr>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Reconstruction Era</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alpha val="0"/>
                        </a:schemeClr>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Gilded Age</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alpha val="0"/>
                        </a:schemeClr>
                      </a:solidFill>
                      <a:prstDash val="solid"/>
                      <a:round/>
                      <a:headEnd len="sm" w="sm" type="none"/>
                      <a:tailEnd len="sm" w="sm" type="none"/>
                    </a:lnR>
                    <a:lnT cap="flat" cmpd="sng" w="7625">
                      <a:solidFill>
                        <a:schemeClr val="dk1">
                          <a:alpha val="0"/>
                        </a:schemeClr>
                      </a:solidFill>
                      <a:prstDash val="solid"/>
                      <a:round/>
                      <a:headEnd len="sm" w="sm" type="none"/>
                      <a:tailEnd len="sm" w="sm" type="none"/>
                    </a:lnT>
                    <a:lnB cap="flat" cmpd="sng" w="7625">
                      <a:solidFill>
                        <a:schemeClr val="dk1"/>
                      </a:solidFill>
                      <a:prstDash val="solid"/>
                      <a:round/>
                      <a:headEnd len="sm" w="sm" type="none"/>
                      <a:tailEnd len="sm" w="sm" type="none"/>
                    </a:lnB>
                  </a:tcPr>
                </a:tc>
              </a:tr>
              <a:tr h="529450">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Time period</a:t>
                      </a:r>
                      <a:endParaRPr b="1">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alpha val="0"/>
                        </a:schemeClr>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alpha val="0"/>
                        </a:schemeClr>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29450">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Post-war conditions</a:t>
                      </a:r>
                      <a:endParaRPr b="1">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alpha val="0"/>
                        </a:schemeClr>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alpha val="0"/>
                        </a:schemeClr>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29450">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Focus</a:t>
                      </a:r>
                      <a:endParaRPr b="1">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alpha val="0"/>
                        </a:schemeClr>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alpha val="0"/>
                        </a:schemeClr>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29450">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Civil rights</a:t>
                      </a:r>
                      <a:endParaRPr b="1">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alpha val="0"/>
                        </a:schemeClr>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alpha val="0"/>
                        </a:schemeClr>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0"/>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31" name="Google Shape;931;p30"/>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Arrange the following events in order and write down the date on which they took place</a:t>
            </a:r>
            <a:endParaRPr>
              <a:solidFill>
                <a:schemeClr val="dk1"/>
              </a:solidFill>
              <a:latin typeface="Source Sans 3"/>
              <a:ea typeface="Source Sans 3"/>
              <a:cs typeface="Source Sans 3"/>
              <a:sym typeface="Source Sans 3"/>
            </a:endParaRPr>
          </a:p>
        </p:txBody>
      </p:sp>
      <p:sp>
        <p:nvSpPr>
          <p:cNvPr id="932" name="Google Shape;932;p30"/>
          <p:cNvSpPr txBox="1"/>
          <p:nvPr/>
        </p:nvSpPr>
        <p:spPr>
          <a:xfrm>
            <a:off x="713225" y="1865450"/>
            <a:ext cx="3200400" cy="2647200"/>
          </a:xfrm>
          <a:prstGeom prst="rect">
            <a:avLst/>
          </a:prstGeom>
          <a:noFill/>
          <a:ln>
            <a:noFill/>
          </a:ln>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Emancipation Proclamation</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Freedmen's Bureau established</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Reconstruction Amendments</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Interstate Commerce Act</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Chinese Exclusion Act</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Haymarket Affair</a:t>
            </a:r>
            <a:endParaRPr>
              <a:solidFill>
                <a:schemeClr val="dk1"/>
              </a:solidFill>
              <a:latin typeface="Source Sans 3"/>
              <a:ea typeface="Source Sans 3"/>
              <a:cs typeface="Source Sans 3"/>
              <a:sym typeface="Source Sans 3"/>
            </a:endParaRPr>
          </a:p>
          <a:p>
            <a:pPr indent="-317500" lvl="0" marL="457200" rtl="0" algn="l">
              <a:lnSpc>
                <a:spcPct val="150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Sherman Antitrust Act</a:t>
            </a:r>
            <a:endParaRPr>
              <a:solidFill>
                <a:schemeClr val="dk1"/>
              </a:solidFill>
              <a:latin typeface="Source Sans 3"/>
              <a:ea typeface="Source Sans 3"/>
              <a:cs typeface="Source Sans 3"/>
              <a:sym typeface="Source Sans 3"/>
            </a:endParaRPr>
          </a:p>
        </p:txBody>
      </p:sp>
      <p:graphicFrame>
        <p:nvGraphicFramePr>
          <p:cNvPr id="933" name="Google Shape;933;p30"/>
          <p:cNvGraphicFramePr/>
          <p:nvPr/>
        </p:nvGraphicFramePr>
        <p:xfrm>
          <a:off x="4279375" y="1865450"/>
          <a:ext cx="3000000" cy="3000000"/>
        </p:xfrm>
        <a:graphic>
          <a:graphicData uri="http://schemas.openxmlformats.org/drawingml/2006/table">
            <a:tbl>
              <a:tblPr>
                <a:noFill/>
                <a:tableStyleId>{A893AFD0-DBC5-477B-BB96-E2A0FBA9A5BA}</a:tableStyleId>
              </a:tblPr>
              <a:tblGrid>
                <a:gridCol w="424200"/>
                <a:gridCol w="1032750"/>
                <a:gridCol w="2694450"/>
              </a:tblGrid>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01</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02</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03</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04</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05</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06</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8175">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07</a:t>
                      </a:r>
                      <a:endParaRPr b="1">
                        <a:solidFill>
                          <a:schemeClr val="dk1"/>
                        </a:solidFill>
                        <a:latin typeface="Libre Baskerville"/>
                        <a:ea typeface="Libre Baskerville"/>
                        <a:cs typeface="Libre Baskerville"/>
                        <a:sym typeface="Libre Baskerville"/>
                      </a:endParaRPr>
                    </a:p>
                  </a:txBody>
                  <a:tcPr marT="45700" marB="45700" marR="91425"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45700" marB="45700"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1"/>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39" name="Google Shape;939;p31"/>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Read the statements and correct the mistakes</a:t>
            </a:r>
            <a:endParaRPr>
              <a:solidFill>
                <a:schemeClr val="dk1"/>
              </a:solidFill>
              <a:latin typeface="Source Sans 3"/>
              <a:ea typeface="Source Sans 3"/>
              <a:cs typeface="Source Sans 3"/>
              <a:sym typeface="Source Sans 3"/>
            </a:endParaRPr>
          </a:p>
        </p:txBody>
      </p:sp>
      <p:graphicFrame>
        <p:nvGraphicFramePr>
          <p:cNvPr id="940" name="Google Shape;940;p31"/>
          <p:cNvGraphicFramePr/>
          <p:nvPr/>
        </p:nvGraphicFramePr>
        <p:xfrm>
          <a:off x="713275" y="1865450"/>
          <a:ext cx="3000000" cy="3000000"/>
        </p:xfrm>
        <a:graphic>
          <a:graphicData uri="http://schemas.openxmlformats.org/drawingml/2006/table">
            <a:tbl>
              <a:tblPr>
                <a:noFill/>
                <a:tableStyleId>{A893AFD0-DBC5-477B-BB96-E2A0FBA9A5BA}</a:tableStyleId>
              </a:tblPr>
              <a:tblGrid>
                <a:gridCol w="424150"/>
                <a:gridCol w="424200"/>
                <a:gridCol w="6869150"/>
              </a:tblGrid>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01</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The </a:t>
                      </a:r>
                      <a:r>
                        <a:rPr b="1" lang="en">
                          <a:solidFill>
                            <a:schemeClr val="dk1"/>
                          </a:solidFill>
                          <a:latin typeface="Source Sans 3"/>
                          <a:ea typeface="Source Sans 3"/>
                          <a:cs typeface="Source Sans 3"/>
                          <a:sym typeface="Source Sans 3"/>
                        </a:rPr>
                        <a:t>Reconstruction Era</a:t>
                      </a:r>
                      <a:r>
                        <a:rPr lang="en">
                          <a:solidFill>
                            <a:schemeClr val="dk1"/>
                          </a:solidFill>
                          <a:latin typeface="Source Sans 3"/>
                          <a:ea typeface="Source Sans 3"/>
                          <a:cs typeface="Source Sans 3"/>
                          <a:sym typeface="Source Sans 3"/>
                        </a:rPr>
                        <a:t> followed the World War I and help to rebuild the Southern states</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02</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The </a:t>
                      </a:r>
                      <a:r>
                        <a:rPr b="1" lang="en">
                          <a:solidFill>
                            <a:schemeClr val="dk1"/>
                          </a:solidFill>
                          <a:latin typeface="Source Sans 3"/>
                          <a:ea typeface="Source Sans 3"/>
                          <a:cs typeface="Source Sans 3"/>
                          <a:sym typeface="Source Sans 3"/>
                        </a:rPr>
                        <a:t>Emancipation Proclamation</a:t>
                      </a:r>
                      <a:r>
                        <a:rPr lang="en">
                          <a:solidFill>
                            <a:schemeClr val="dk1"/>
                          </a:solidFill>
                          <a:latin typeface="Source Sans 3"/>
                          <a:ea typeface="Source Sans 3"/>
                          <a:cs typeface="Source Sans 3"/>
                          <a:sym typeface="Source Sans 3"/>
                        </a:rPr>
                        <a:t> (1863) played a pivotal role in increasing slavery</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03</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The</a:t>
                      </a:r>
                      <a:r>
                        <a:rPr b="1" lang="en">
                          <a:solidFill>
                            <a:schemeClr val="dk1"/>
                          </a:solidFill>
                          <a:latin typeface="Source Sans 3"/>
                          <a:ea typeface="Source Sans 3"/>
                          <a:cs typeface="Source Sans 3"/>
                          <a:sym typeface="Source Sans 3"/>
                        </a:rPr>
                        <a:t> Panic of 1873</a:t>
                      </a:r>
                      <a:r>
                        <a:rPr lang="en">
                          <a:solidFill>
                            <a:schemeClr val="dk1"/>
                          </a:solidFill>
                          <a:latin typeface="Source Sans 3"/>
                          <a:ea typeface="Source Sans 3"/>
                          <a:cs typeface="Source Sans 3"/>
                          <a:sym typeface="Source Sans 3"/>
                        </a:rPr>
                        <a:t> improved economic and social situation during the Gilded Age</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t/>
                      </a:r>
                      <a:endParaRPr b="1">
                        <a:solidFill>
                          <a:schemeClr val="dk1"/>
                        </a:solidFill>
                        <a:latin typeface="Libre Baskerville"/>
                        <a:ea typeface="Libre Baskerville"/>
                        <a:cs typeface="Libre Baskerville"/>
                        <a:sym typeface="Libre Baskerville"/>
                      </a:endParaRPr>
                    </a:p>
                  </a:txBody>
                  <a:tcPr marT="91425" marB="91425"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32"/>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46" name="Google Shape;946;p32"/>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Read the paragraph about the Reconstruction Amendments and fill in the blanks</a:t>
            </a:r>
            <a:endParaRPr>
              <a:solidFill>
                <a:schemeClr val="dk1"/>
              </a:solidFill>
              <a:latin typeface="Source Sans 3"/>
              <a:ea typeface="Source Sans 3"/>
              <a:cs typeface="Source Sans 3"/>
              <a:sym typeface="Source Sans 3"/>
            </a:endParaRPr>
          </a:p>
        </p:txBody>
      </p:sp>
      <p:graphicFrame>
        <p:nvGraphicFramePr>
          <p:cNvPr id="947" name="Google Shape;947;p32"/>
          <p:cNvGraphicFramePr/>
          <p:nvPr/>
        </p:nvGraphicFramePr>
        <p:xfrm>
          <a:off x="713225" y="1865450"/>
          <a:ext cx="3000000" cy="3000000"/>
        </p:xfrm>
        <a:graphic>
          <a:graphicData uri="http://schemas.openxmlformats.org/drawingml/2006/table">
            <a:tbl>
              <a:tblPr>
                <a:noFill/>
                <a:tableStyleId>{A893AFD0-DBC5-477B-BB96-E2A0FBA9A5BA}</a:tableStyleId>
              </a:tblPr>
              <a:tblGrid>
                <a:gridCol w="1911825"/>
                <a:gridCol w="5805725"/>
              </a:tblGrid>
              <a:tr h="2647225">
                <a:tc>
                  <a:txBody>
                    <a:bodyPr/>
                    <a:lstStyle/>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freedom</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citizenship</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democratic</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Constitution</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voting rights</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race</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slavery</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protection</a:t>
                      </a:r>
                      <a:endParaRPr b="1">
                        <a:solidFill>
                          <a:schemeClr val="dk1"/>
                        </a:solidFill>
                        <a:latin typeface="Source Sans 3"/>
                        <a:ea typeface="Source Sans 3"/>
                        <a:cs typeface="Source Sans 3"/>
                        <a:sym typeface="Source Sans 3"/>
                      </a:endParaRPr>
                    </a:p>
                    <a:p>
                      <a:pPr indent="-317500" lvl="0" marL="457200" rtl="0" algn="l">
                        <a:lnSpc>
                          <a:spcPct val="125000"/>
                        </a:lnSpc>
                        <a:spcBef>
                          <a:spcPts val="0"/>
                        </a:spcBef>
                        <a:spcAft>
                          <a:spcPts val="0"/>
                        </a:spcAft>
                        <a:buClr>
                          <a:schemeClr val="dk1"/>
                        </a:buClr>
                        <a:buSzPts val="1400"/>
                        <a:buFont typeface="Source Sans 3"/>
                        <a:buChar char="●"/>
                      </a:pPr>
                      <a:r>
                        <a:rPr b="1" lang="en">
                          <a:solidFill>
                            <a:schemeClr val="dk1"/>
                          </a:solidFill>
                          <a:latin typeface="Source Sans 3"/>
                          <a:ea typeface="Source Sans 3"/>
                          <a:cs typeface="Source Sans 3"/>
                          <a:sym typeface="Source Sans 3"/>
                        </a:rPr>
                        <a:t>inclusive</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The Reconstruction Amendments, comprising the 13th, 14th, and 15th Amendments to the U.S. __________, were pivotal in shaping post-Civil War America. The 13th Amendment (1865) abolished __________, marking a foundational shift towards __________. The 14th Amendment (1868) provided equal __________ under the law, addressing __________ and due process, while the 15th Amendment (1870) secured __________ regardless of __________. Together, these amendments aimed to dismantle the legacies of slavery and institutionalize civil rights, laying the groundwork for a more __________ and __________ society.</a:t>
                      </a:r>
                      <a:endParaRPr>
                        <a:solidFill>
                          <a:schemeClr val="dk1"/>
                        </a:solidFill>
                        <a:latin typeface="Source Sans 3"/>
                        <a:ea typeface="Source Sans 3"/>
                        <a:cs typeface="Source Sans 3"/>
                        <a:sym typeface="Source Sans 3"/>
                      </a:endParaRPr>
                    </a:p>
                  </a:txBody>
                  <a:tcPr marT="182875" marB="182875" marR="182875" marL="18287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3"/>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53" name="Google Shape;953;p33"/>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a:t>
            </a:r>
            <a:r>
              <a:rPr lang="en">
                <a:solidFill>
                  <a:schemeClr val="dk1"/>
                </a:solidFill>
                <a:latin typeface="Source Sans 3"/>
                <a:ea typeface="Source Sans 3"/>
                <a:cs typeface="Source Sans 3"/>
                <a:sym typeface="Source Sans 3"/>
              </a:rPr>
              <a:t>Match each cause (Reconstruction Era) with its corresponding effect (Gilded Age)</a:t>
            </a:r>
            <a:endParaRPr>
              <a:solidFill>
                <a:schemeClr val="dk1"/>
              </a:solidFill>
              <a:latin typeface="Source Sans 3"/>
              <a:ea typeface="Source Sans 3"/>
              <a:cs typeface="Source Sans 3"/>
              <a:sym typeface="Source Sans 3"/>
            </a:endParaRPr>
          </a:p>
        </p:txBody>
      </p:sp>
      <p:graphicFrame>
        <p:nvGraphicFramePr>
          <p:cNvPr id="954" name="Google Shape;954;p33"/>
          <p:cNvGraphicFramePr/>
          <p:nvPr/>
        </p:nvGraphicFramePr>
        <p:xfrm>
          <a:off x="713250" y="1865450"/>
          <a:ext cx="3000000" cy="3000000"/>
        </p:xfrm>
        <a:graphic>
          <a:graphicData uri="http://schemas.openxmlformats.org/drawingml/2006/table">
            <a:tbl>
              <a:tblPr>
                <a:noFill/>
                <a:tableStyleId>{A893AFD0-DBC5-477B-BB96-E2A0FBA9A5BA}</a:tableStyleId>
              </a:tblPr>
              <a:tblGrid>
                <a:gridCol w="424175"/>
                <a:gridCol w="3646650"/>
                <a:gridCol w="3646650"/>
              </a:tblGrid>
              <a:tr h="441200">
                <a:tc>
                  <a:txBody>
                    <a:bodyPr/>
                    <a:lstStyle/>
                    <a:p>
                      <a:pPr indent="0" lvl="0" marL="0" rtl="0" algn="ctr">
                        <a:lnSpc>
                          <a:spcPct val="115000"/>
                        </a:lnSpc>
                        <a:spcBef>
                          <a:spcPts val="0"/>
                        </a:spcBef>
                        <a:spcAft>
                          <a:spcPts val="0"/>
                        </a:spcAft>
                        <a:buNone/>
                      </a:pPr>
                      <a:r>
                        <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Reconstruction Era </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Gilded Age</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01</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Ratification of the 13th Amendment (1865)</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02</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The granting of voting rights regardless of race</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03</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Freedmen's Bureau Establishment (1865)</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04</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Ku Klux Klan Formation (1865-1866)</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1200">
                <a:tc>
                  <a:txBody>
                    <a:bodyPr/>
                    <a:lstStyle/>
                    <a:p>
                      <a:pPr indent="0" lvl="0" marL="0" rtl="0" algn="ctr">
                        <a:lnSpc>
                          <a:spcPct val="115000"/>
                        </a:lnSpc>
                        <a:spcBef>
                          <a:spcPts val="0"/>
                        </a:spcBef>
                        <a:spcAft>
                          <a:spcPts val="0"/>
                        </a:spcAft>
                        <a:buNone/>
                      </a:pPr>
                      <a:r>
                        <a:rPr b="1" lang="en">
                          <a:solidFill>
                            <a:schemeClr val="dk1"/>
                          </a:solidFill>
                          <a:latin typeface="Libre Baskerville"/>
                          <a:ea typeface="Libre Baskerville"/>
                          <a:cs typeface="Libre Baskerville"/>
                          <a:sym typeface="Libre Baskerville"/>
                        </a:rPr>
                        <a:t>05</a:t>
                      </a:r>
                      <a:endParaRPr b="1">
                        <a:solidFill>
                          <a:schemeClr val="dk1"/>
                        </a:solidFill>
                        <a:latin typeface="Libre Baskerville"/>
                        <a:ea typeface="Libre Baskerville"/>
                        <a:cs typeface="Libre Baskerville"/>
                        <a:sym typeface="Libre Baskerville"/>
                      </a:endParaRPr>
                    </a:p>
                  </a:txBody>
                  <a:tcPr marT="91425" marB="91425"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The rise of Jim Crow laws and racial inequality</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6"/>
          <p:cNvSpPr txBox="1"/>
          <p:nvPr>
            <p:ph type="title"/>
          </p:nvPr>
        </p:nvSpPr>
        <p:spPr>
          <a:xfrm>
            <a:off x="713225" y="539400"/>
            <a:ext cx="7717500" cy="10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Reconstruction Era and the Gilded Age - History - Infographics</a:t>
            </a:r>
            <a:endParaRPr/>
          </a:p>
        </p:txBody>
      </p:sp>
      <p:sp>
        <p:nvSpPr>
          <p:cNvPr id="478" name="Google Shape;478;p16"/>
          <p:cNvSpPr txBox="1"/>
          <p:nvPr>
            <p:ph idx="1" type="body"/>
          </p:nvPr>
        </p:nvSpPr>
        <p:spPr>
          <a:xfrm>
            <a:off x="713250" y="1728289"/>
            <a:ext cx="7717500" cy="269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template contains an assortment of complementary infographic resources for the </a:t>
            </a:r>
            <a:r>
              <a:rPr b="1" lang="en" u="sng">
                <a:hlinkClick r:id="rId3"/>
              </a:rPr>
              <a:t>Reconstruction Era and the Gilded Age - History - 11th Grade</a:t>
            </a:r>
            <a:r>
              <a:rPr lang="en"/>
              <a:t> presentation</a:t>
            </a:r>
            <a:endParaRPr/>
          </a:p>
          <a:p>
            <a:pPr indent="-317500" lvl="0" marL="457200" rtl="0" algn="l">
              <a:spcBef>
                <a:spcPts val="1000"/>
              </a:spcBef>
              <a:spcAft>
                <a:spcPts val="0"/>
              </a:spcAft>
              <a:buSzPts val="1400"/>
              <a:buChar char="●"/>
            </a:pPr>
            <a:r>
              <a:rPr lang="en"/>
              <a:t>These infographics are adapted to the style of the aforementioned presentation, so you can insert them easily and have them completely integrated at once. You just need to do the following steps:</a:t>
            </a:r>
            <a:endParaRPr/>
          </a:p>
          <a:p>
            <a:pPr indent="-317500" lvl="1" marL="914400" rtl="0" algn="l">
              <a:spcBef>
                <a:spcPts val="1000"/>
              </a:spcBef>
              <a:spcAft>
                <a:spcPts val="0"/>
              </a:spcAft>
              <a:buSzPts val="1400"/>
              <a:buChar char="○"/>
            </a:pPr>
            <a:r>
              <a:rPr lang="en"/>
              <a:t>Select the element that you want to copy</a:t>
            </a:r>
            <a:endParaRPr/>
          </a:p>
          <a:p>
            <a:pPr indent="-317500" lvl="1" marL="914400" rtl="0" algn="l">
              <a:spcBef>
                <a:spcPts val="0"/>
              </a:spcBef>
              <a:spcAft>
                <a:spcPts val="0"/>
              </a:spcAft>
              <a:buSzPts val="1400"/>
              <a:buChar char="○"/>
            </a:pPr>
            <a:r>
              <a:rPr lang="en"/>
              <a:t>Right-click and choose “Copy”</a:t>
            </a:r>
            <a:endParaRPr/>
          </a:p>
          <a:p>
            <a:pPr indent="-317500" lvl="1" marL="914400" rtl="0" algn="l">
              <a:spcBef>
                <a:spcPts val="0"/>
              </a:spcBef>
              <a:spcAft>
                <a:spcPts val="0"/>
              </a:spcAft>
              <a:buSzPts val="1400"/>
              <a:buChar char="○"/>
            </a:pPr>
            <a:r>
              <a:rPr lang="en"/>
              <a:t>Go to the slide where you want the element to appear</a:t>
            </a:r>
            <a:endParaRPr/>
          </a:p>
          <a:p>
            <a:pPr indent="-317500" lvl="1" marL="914400" rtl="0" algn="l">
              <a:spcBef>
                <a:spcPts val="0"/>
              </a:spcBef>
              <a:spcAft>
                <a:spcPts val="0"/>
              </a:spcAft>
              <a:buSzPts val="1400"/>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34"/>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960" name="Google Shape;960;p34"/>
          <p:cNvSpPr txBox="1"/>
          <p:nvPr/>
        </p:nvSpPr>
        <p:spPr>
          <a:xfrm>
            <a:off x="713274" y="1316725"/>
            <a:ext cx="7717500" cy="36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Source Sans 3"/>
                <a:ea typeface="Source Sans 3"/>
                <a:cs typeface="Source Sans 3"/>
                <a:sym typeface="Source Sans 3"/>
              </a:rPr>
              <a:t>Instructions</a:t>
            </a:r>
            <a:r>
              <a:rPr lang="en">
                <a:solidFill>
                  <a:schemeClr val="dk1"/>
                </a:solidFill>
                <a:latin typeface="Source Sans 3"/>
                <a:ea typeface="Source Sans 3"/>
                <a:cs typeface="Source Sans 3"/>
                <a:sym typeface="Source Sans 3"/>
              </a:rPr>
              <a:t>: Write a short essay that explores the impact of the Reconstruction Era</a:t>
            </a:r>
            <a:endParaRPr>
              <a:solidFill>
                <a:schemeClr val="dk1"/>
              </a:solidFill>
              <a:latin typeface="Source Sans 3"/>
              <a:ea typeface="Source Sans 3"/>
              <a:cs typeface="Source Sans 3"/>
              <a:sym typeface="Source Sans 3"/>
            </a:endParaRPr>
          </a:p>
        </p:txBody>
      </p:sp>
      <p:sp>
        <p:nvSpPr>
          <p:cNvPr id="961" name="Google Shape;961;p34"/>
          <p:cNvSpPr txBox="1"/>
          <p:nvPr/>
        </p:nvSpPr>
        <p:spPr>
          <a:xfrm>
            <a:off x="713225" y="1865450"/>
            <a:ext cx="3200400" cy="26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Here are some guidance points that can help structure and guide your essay:</a:t>
            </a:r>
            <a:endParaRPr>
              <a:solidFill>
                <a:schemeClr val="dk1"/>
              </a:solidFill>
              <a:latin typeface="Source Sans 3"/>
              <a:ea typeface="Source Sans 3"/>
              <a:cs typeface="Source Sans 3"/>
              <a:sym typeface="Source Sans 3"/>
            </a:endParaRPr>
          </a:p>
          <a:p>
            <a:pPr indent="-317500" lvl="0" marL="457200" rtl="0" algn="l">
              <a:lnSpc>
                <a:spcPct val="115000"/>
              </a:lnSpc>
              <a:spcBef>
                <a:spcPts val="1000"/>
              </a:spcBef>
              <a:spcAft>
                <a:spcPts val="0"/>
              </a:spcAft>
              <a:buClr>
                <a:schemeClr val="dk1"/>
              </a:buClr>
              <a:buSzPts val="1400"/>
              <a:buFont typeface="Source Sans 3"/>
              <a:buAutoNum type="arabicPeriod"/>
            </a:pPr>
            <a:r>
              <a:rPr lang="en">
                <a:solidFill>
                  <a:schemeClr val="dk1"/>
                </a:solidFill>
                <a:latin typeface="Source Sans 3"/>
                <a:ea typeface="Source Sans 3"/>
                <a:cs typeface="Source Sans 3"/>
                <a:sym typeface="Source Sans 3"/>
              </a:rPr>
              <a:t>Primary </a:t>
            </a:r>
            <a:r>
              <a:rPr b="1" lang="en">
                <a:solidFill>
                  <a:schemeClr val="dk1"/>
                </a:solidFill>
                <a:latin typeface="Source Sans 3"/>
                <a:ea typeface="Source Sans 3"/>
                <a:cs typeface="Source Sans 3"/>
                <a:sym typeface="Source Sans 3"/>
              </a:rPr>
              <a:t>goals </a:t>
            </a:r>
            <a:r>
              <a:rPr lang="en">
                <a:solidFill>
                  <a:schemeClr val="dk1"/>
                </a:solidFill>
                <a:latin typeface="Source Sans 3"/>
                <a:ea typeface="Source Sans 3"/>
                <a:cs typeface="Source Sans 3"/>
                <a:sym typeface="Source Sans 3"/>
              </a:rPr>
              <a:t>of the Reconstruction Era</a:t>
            </a:r>
            <a:endParaRPr>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AutoNum type="arabicPeriod"/>
            </a:pPr>
            <a:r>
              <a:rPr lang="en">
                <a:solidFill>
                  <a:schemeClr val="dk1"/>
                </a:solidFill>
                <a:latin typeface="Source Sans 3"/>
                <a:ea typeface="Source Sans 3"/>
                <a:cs typeface="Source Sans 3"/>
                <a:sym typeface="Source Sans 3"/>
              </a:rPr>
              <a:t>Reconstruction </a:t>
            </a:r>
            <a:r>
              <a:rPr b="1" lang="en">
                <a:solidFill>
                  <a:schemeClr val="dk1"/>
                </a:solidFill>
                <a:latin typeface="Source Sans 3"/>
                <a:ea typeface="Source Sans 3"/>
                <a:cs typeface="Source Sans 3"/>
                <a:sym typeface="Source Sans 3"/>
              </a:rPr>
              <a:t>Amendments</a:t>
            </a:r>
            <a:endParaRPr b="1">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AutoNum type="arabicPeriod"/>
            </a:pPr>
            <a:r>
              <a:rPr lang="en">
                <a:solidFill>
                  <a:schemeClr val="dk1"/>
                </a:solidFill>
                <a:latin typeface="Source Sans 3"/>
                <a:ea typeface="Source Sans 3"/>
                <a:cs typeface="Source Sans 3"/>
                <a:sym typeface="Source Sans 3"/>
              </a:rPr>
              <a:t>Role of </a:t>
            </a:r>
            <a:r>
              <a:rPr b="1" lang="en">
                <a:solidFill>
                  <a:schemeClr val="dk1"/>
                </a:solidFill>
                <a:latin typeface="Source Sans 3"/>
                <a:ea typeface="Source Sans 3"/>
                <a:cs typeface="Source Sans 3"/>
                <a:sym typeface="Source Sans 3"/>
              </a:rPr>
              <a:t>Radical Republicans</a:t>
            </a:r>
            <a:endParaRPr b="1">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AutoNum type="arabicPeriod"/>
            </a:pPr>
            <a:r>
              <a:rPr lang="en">
                <a:solidFill>
                  <a:schemeClr val="dk1"/>
                </a:solidFill>
                <a:latin typeface="Source Sans 3"/>
                <a:ea typeface="Source Sans 3"/>
                <a:cs typeface="Source Sans 3"/>
                <a:sym typeface="Source Sans 3"/>
              </a:rPr>
              <a:t>Economic </a:t>
            </a:r>
            <a:r>
              <a:rPr b="1" lang="en">
                <a:solidFill>
                  <a:schemeClr val="dk1"/>
                </a:solidFill>
                <a:latin typeface="Source Sans 3"/>
                <a:ea typeface="Source Sans 3"/>
                <a:cs typeface="Source Sans 3"/>
                <a:sym typeface="Source Sans 3"/>
              </a:rPr>
              <a:t>Changes</a:t>
            </a:r>
            <a:endParaRPr b="1">
              <a:solidFill>
                <a:schemeClr val="dk1"/>
              </a:solidFill>
              <a:latin typeface="Source Sans 3"/>
              <a:ea typeface="Source Sans 3"/>
              <a:cs typeface="Source Sans 3"/>
              <a:sym typeface="Source Sans 3"/>
            </a:endParaRPr>
          </a:p>
          <a:p>
            <a:pPr indent="-317500" lvl="0" marL="457200" rtl="0" algn="l">
              <a:lnSpc>
                <a:spcPct val="115000"/>
              </a:lnSpc>
              <a:spcBef>
                <a:spcPts val="0"/>
              </a:spcBef>
              <a:spcAft>
                <a:spcPts val="0"/>
              </a:spcAft>
              <a:buClr>
                <a:schemeClr val="dk1"/>
              </a:buClr>
              <a:buSzPts val="1400"/>
              <a:buFont typeface="Source Sans 3"/>
              <a:buAutoNum type="arabicPeriod"/>
            </a:pPr>
            <a:r>
              <a:rPr lang="en">
                <a:solidFill>
                  <a:schemeClr val="dk1"/>
                </a:solidFill>
                <a:latin typeface="Source Sans 3"/>
                <a:ea typeface="Source Sans 3"/>
                <a:cs typeface="Source Sans 3"/>
                <a:sym typeface="Source Sans 3"/>
              </a:rPr>
              <a:t>Racial Tensions and </a:t>
            </a:r>
            <a:r>
              <a:rPr b="1" lang="en">
                <a:solidFill>
                  <a:schemeClr val="dk1"/>
                </a:solidFill>
                <a:latin typeface="Source Sans 3"/>
                <a:ea typeface="Source Sans 3"/>
                <a:cs typeface="Source Sans 3"/>
                <a:sym typeface="Source Sans 3"/>
              </a:rPr>
              <a:t>Discrimination</a:t>
            </a:r>
            <a:endParaRPr b="1">
              <a:solidFill>
                <a:schemeClr val="dk1"/>
              </a:solidFill>
              <a:latin typeface="Source Sans 3"/>
              <a:ea typeface="Source Sans 3"/>
              <a:cs typeface="Source Sans 3"/>
              <a:sym typeface="Source Sans 3"/>
            </a:endParaRPr>
          </a:p>
        </p:txBody>
      </p:sp>
      <p:sp>
        <p:nvSpPr>
          <p:cNvPr id="962" name="Google Shape;962;p34"/>
          <p:cNvSpPr txBox="1"/>
          <p:nvPr/>
        </p:nvSpPr>
        <p:spPr>
          <a:xfrm>
            <a:off x="4279402" y="1865450"/>
            <a:ext cx="4151400" cy="2647200"/>
          </a:xfrm>
          <a:prstGeom prst="rect">
            <a:avLst/>
          </a:prstGeom>
          <a:noFill/>
          <a:ln cap="flat" cmpd="sng" w="9525">
            <a:solidFill>
              <a:schemeClr val="dk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Write your essay here…</a:t>
            </a:r>
            <a:endParaRPr>
              <a:solidFill>
                <a:schemeClr val="dk1"/>
              </a:solidFill>
              <a:latin typeface="Source Sans 3"/>
              <a:ea typeface="Source Sans 3"/>
              <a:cs typeface="Source Sans 3"/>
              <a:sym typeface="Source Sans 3"/>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66" name="Shape 966"/>
        <p:cNvGrpSpPr/>
        <p:nvPr/>
      </p:nvGrpSpPr>
      <p:grpSpPr>
        <a:xfrm>
          <a:off x="0" y="0"/>
          <a:ext cx="0" cy="0"/>
          <a:chOff x="0" y="0"/>
          <a:chExt cx="0" cy="0"/>
        </a:xfrm>
      </p:grpSpPr>
      <p:sp>
        <p:nvSpPr>
          <p:cNvPr id="967" name="Google Shape;967;p35"/>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968" name="Google Shape;968;p35"/>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969" name="Google Shape;969;p35"/>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73" name="Shape 973"/>
        <p:cNvGrpSpPr/>
        <p:nvPr/>
      </p:nvGrpSpPr>
      <p:grpSpPr>
        <a:xfrm>
          <a:off x="0" y="0"/>
          <a:ext cx="0" cy="0"/>
          <a:chOff x="0" y="0"/>
          <a:chExt cx="0" cy="0"/>
        </a:xfrm>
      </p:grpSpPr>
      <p:sp>
        <p:nvSpPr>
          <p:cNvPr id="974" name="Google Shape;974;p36"/>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975" name="Google Shape;975;p36"/>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976" name="Google Shape;976;p36"/>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980" name="Shape 980"/>
        <p:cNvGrpSpPr/>
        <p:nvPr/>
      </p:nvGrpSpPr>
      <p:grpSpPr>
        <a:xfrm>
          <a:off x="0" y="0"/>
          <a:ext cx="0" cy="0"/>
          <a:chOff x="0" y="0"/>
          <a:chExt cx="0" cy="0"/>
        </a:xfrm>
      </p:grpSpPr>
      <p:sp>
        <p:nvSpPr>
          <p:cNvPr id="981" name="Google Shape;981;p37"/>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982" name="Google Shape;982;p37"/>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983" name="Google Shape;983;p37"/>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984" name="Google Shape;984;p37"/>
          <p:cNvGrpSpPr/>
          <p:nvPr/>
        </p:nvGrpSpPr>
        <p:grpSpPr>
          <a:xfrm>
            <a:off x="6874322" y="1571957"/>
            <a:ext cx="1446116" cy="2863897"/>
            <a:chOff x="6529419" y="1724307"/>
            <a:chExt cx="1480463" cy="2931917"/>
          </a:xfrm>
        </p:grpSpPr>
        <p:grpSp>
          <p:nvGrpSpPr>
            <p:cNvPr id="985" name="Google Shape;985;p37"/>
            <p:cNvGrpSpPr/>
            <p:nvPr/>
          </p:nvGrpSpPr>
          <p:grpSpPr>
            <a:xfrm>
              <a:off x="6556827" y="1724307"/>
              <a:ext cx="956596" cy="944294"/>
              <a:chOff x="3800349" y="1238762"/>
              <a:chExt cx="1098904" cy="1084772"/>
            </a:xfrm>
          </p:grpSpPr>
          <p:grpSp>
            <p:nvGrpSpPr>
              <p:cNvPr id="986" name="Google Shape;986;p37"/>
              <p:cNvGrpSpPr/>
              <p:nvPr/>
            </p:nvGrpSpPr>
            <p:grpSpPr>
              <a:xfrm>
                <a:off x="3800349" y="1238762"/>
                <a:ext cx="1098904" cy="1084772"/>
                <a:chOff x="3800349" y="1238762"/>
                <a:chExt cx="1098904" cy="1084772"/>
              </a:xfrm>
            </p:grpSpPr>
            <p:sp>
              <p:nvSpPr>
                <p:cNvPr id="987" name="Google Shape;987;p3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3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0" name="Google Shape;990;p37"/>
            <p:cNvGrpSpPr/>
            <p:nvPr/>
          </p:nvGrpSpPr>
          <p:grpSpPr>
            <a:xfrm>
              <a:off x="7053286" y="2227254"/>
              <a:ext cx="956596" cy="944252"/>
              <a:chOff x="4370663" y="1816530"/>
              <a:chExt cx="1098904" cy="1084724"/>
            </a:xfrm>
          </p:grpSpPr>
          <p:grpSp>
            <p:nvGrpSpPr>
              <p:cNvPr id="991" name="Google Shape;991;p37"/>
              <p:cNvGrpSpPr/>
              <p:nvPr/>
            </p:nvGrpSpPr>
            <p:grpSpPr>
              <a:xfrm>
                <a:off x="4370663" y="1816530"/>
                <a:ext cx="1098904" cy="1084724"/>
                <a:chOff x="4370663" y="1816530"/>
                <a:chExt cx="1098904" cy="1084724"/>
              </a:xfrm>
            </p:grpSpPr>
            <p:sp>
              <p:nvSpPr>
                <p:cNvPr id="992" name="Google Shape;992;p3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7"/>
              <p:cNvGrpSpPr/>
              <p:nvPr/>
            </p:nvGrpSpPr>
            <p:grpSpPr>
              <a:xfrm>
                <a:off x="4732628" y="2171596"/>
                <a:ext cx="374986" cy="374572"/>
                <a:chOff x="3303268" y="3817349"/>
                <a:chExt cx="346056" cy="345674"/>
              </a:xfrm>
            </p:grpSpPr>
            <p:sp>
              <p:nvSpPr>
                <p:cNvPr id="995" name="Google Shape;995;p3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9" name="Google Shape;999;p37"/>
            <p:cNvGrpSpPr/>
            <p:nvPr/>
          </p:nvGrpSpPr>
          <p:grpSpPr>
            <a:xfrm>
              <a:off x="6547098" y="2715744"/>
              <a:ext cx="956596" cy="944315"/>
              <a:chOff x="3789173" y="2377690"/>
              <a:chExt cx="1098904" cy="1084796"/>
            </a:xfrm>
          </p:grpSpPr>
          <p:grpSp>
            <p:nvGrpSpPr>
              <p:cNvPr id="1000" name="Google Shape;1000;p37"/>
              <p:cNvGrpSpPr/>
              <p:nvPr/>
            </p:nvGrpSpPr>
            <p:grpSpPr>
              <a:xfrm>
                <a:off x="3789173" y="2377690"/>
                <a:ext cx="1098904" cy="1084796"/>
                <a:chOff x="3789173" y="2377690"/>
                <a:chExt cx="1098904" cy="1084796"/>
              </a:xfrm>
            </p:grpSpPr>
            <p:sp>
              <p:nvSpPr>
                <p:cNvPr id="1001" name="Google Shape;1001;p3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37"/>
              <p:cNvGrpSpPr/>
              <p:nvPr/>
            </p:nvGrpSpPr>
            <p:grpSpPr>
              <a:xfrm>
                <a:off x="4151137" y="2732796"/>
                <a:ext cx="374986" cy="374572"/>
                <a:chOff x="3752358" y="3817349"/>
                <a:chExt cx="346056" cy="345674"/>
              </a:xfrm>
            </p:grpSpPr>
            <p:sp>
              <p:nvSpPr>
                <p:cNvPr id="1004" name="Google Shape;1004;p3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8" name="Google Shape;1008;p37"/>
            <p:cNvGrpSpPr/>
            <p:nvPr/>
          </p:nvGrpSpPr>
          <p:grpSpPr>
            <a:xfrm>
              <a:off x="7034853" y="3222917"/>
              <a:ext cx="956596" cy="944252"/>
              <a:chOff x="4349489" y="2960313"/>
              <a:chExt cx="1098904" cy="1084724"/>
            </a:xfrm>
          </p:grpSpPr>
          <p:grpSp>
            <p:nvGrpSpPr>
              <p:cNvPr id="1009" name="Google Shape;1009;p37"/>
              <p:cNvGrpSpPr/>
              <p:nvPr/>
            </p:nvGrpSpPr>
            <p:grpSpPr>
              <a:xfrm>
                <a:off x="4349489" y="2960313"/>
                <a:ext cx="1098904" cy="1084724"/>
                <a:chOff x="4349489" y="2960313"/>
                <a:chExt cx="1098904" cy="1084724"/>
              </a:xfrm>
            </p:grpSpPr>
            <p:sp>
              <p:nvSpPr>
                <p:cNvPr id="1010" name="Google Shape;1010;p3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7"/>
              <p:cNvGrpSpPr/>
              <p:nvPr/>
            </p:nvGrpSpPr>
            <p:grpSpPr>
              <a:xfrm>
                <a:off x="4732657" y="3315384"/>
                <a:ext cx="374952" cy="374572"/>
                <a:chOff x="4201447" y="3817349"/>
                <a:chExt cx="346024" cy="345674"/>
              </a:xfrm>
            </p:grpSpPr>
            <p:sp>
              <p:nvSpPr>
                <p:cNvPr id="1013" name="Google Shape;1013;p3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37"/>
            <p:cNvGrpSpPr/>
            <p:nvPr/>
          </p:nvGrpSpPr>
          <p:grpSpPr>
            <a:xfrm>
              <a:off x="6529419" y="3711909"/>
              <a:ext cx="956596" cy="944315"/>
              <a:chOff x="3768864" y="3522050"/>
              <a:chExt cx="1098904" cy="1084796"/>
            </a:xfrm>
          </p:grpSpPr>
          <p:grpSp>
            <p:nvGrpSpPr>
              <p:cNvPr id="1016" name="Google Shape;1016;p37"/>
              <p:cNvGrpSpPr/>
              <p:nvPr/>
            </p:nvGrpSpPr>
            <p:grpSpPr>
              <a:xfrm>
                <a:off x="3768864" y="3522050"/>
                <a:ext cx="1098904" cy="1084796"/>
                <a:chOff x="3768864" y="3522050"/>
                <a:chExt cx="1098904" cy="1084796"/>
              </a:xfrm>
            </p:grpSpPr>
            <p:sp>
              <p:nvSpPr>
                <p:cNvPr id="1017" name="Google Shape;1017;p3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37"/>
              <p:cNvGrpSpPr/>
              <p:nvPr/>
            </p:nvGrpSpPr>
            <p:grpSpPr>
              <a:xfrm>
                <a:off x="4139616" y="3871555"/>
                <a:ext cx="357419" cy="357005"/>
                <a:chOff x="7482229" y="3351230"/>
                <a:chExt cx="357419" cy="357005"/>
              </a:xfrm>
            </p:grpSpPr>
            <p:sp>
              <p:nvSpPr>
                <p:cNvPr id="1020" name="Google Shape;1020;p3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7"/>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484" name="Google Shape;484;p17"/>
          <p:cNvGrpSpPr/>
          <p:nvPr/>
        </p:nvGrpSpPr>
        <p:grpSpPr>
          <a:xfrm>
            <a:off x="713250" y="1316726"/>
            <a:ext cx="2328601" cy="1142995"/>
            <a:chOff x="713250" y="1316726"/>
            <a:chExt cx="2328601" cy="1142995"/>
          </a:xfrm>
        </p:grpSpPr>
        <p:sp>
          <p:nvSpPr>
            <p:cNvPr id="485" name="Google Shape;485;p17"/>
            <p:cNvSpPr txBox="1"/>
            <p:nvPr/>
          </p:nvSpPr>
          <p:spPr>
            <a:xfrm flipH="1">
              <a:off x="713251" y="1316726"/>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sp>
          <p:nvSpPr>
            <p:cNvPr id="486" name="Google Shape;486;p17"/>
            <p:cNvSpPr txBox="1"/>
            <p:nvPr/>
          </p:nvSpPr>
          <p:spPr>
            <a:xfrm flipH="1">
              <a:off x="713250" y="1819521"/>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is the </a:t>
              </a:r>
              <a:r>
                <a:rPr b="1" lang="en">
                  <a:solidFill>
                    <a:schemeClr val="dk1"/>
                  </a:solidFill>
                  <a:latin typeface="Source Sans 3"/>
                  <a:ea typeface="Source Sans 3"/>
                  <a:cs typeface="Source Sans 3"/>
                  <a:sym typeface="Source Sans 3"/>
                </a:rPr>
                <a:t>smallest </a:t>
              </a:r>
              <a:r>
                <a:rPr lang="en">
                  <a:solidFill>
                    <a:schemeClr val="dk1"/>
                  </a:solidFill>
                  <a:latin typeface="Source Sans 3"/>
                  <a:ea typeface="Source Sans 3"/>
                  <a:cs typeface="Source Sans 3"/>
                  <a:sym typeface="Source Sans 3"/>
                </a:rPr>
                <a:t>planet of them all</a:t>
              </a:r>
              <a:endParaRPr>
                <a:solidFill>
                  <a:schemeClr val="dk1"/>
                </a:solidFill>
                <a:latin typeface="Source Sans 3"/>
                <a:ea typeface="Source Sans 3"/>
                <a:cs typeface="Source Sans 3"/>
                <a:sym typeface="Source Sans 3"/>
              </a:endParaRPr>
            </a:p>
          </p:txBody>
        </p:sp>
      </p:grpSp>
      <p:grpSp>
        <p:nvGrpSpPr>
          <p:cNvPr id="487" name="Google Shape;487;p17"/>
          <p:cNvGrpSpPr/>
          <p:nvPr/>
        </p:nvGrpSpPr>
        <p:grpSpPr>
          <a:xfrm>
            <a:off x="3407726" y="1316726"/>
            <a:ext cx="2328600" cy="1142995"/>
            <a:chOff x="3407726" y="1316726"/>
            <a:chExt cx="2328600" cy="1142995"/>
          </a:xfrm>
        </p:grpSpPr>
        <p:sp>
          <p:nvSpPr>
            <p:cNvPr id="488" name="Google Shape;488;p17"/>
            <p:cNvSpPr txBox="1"/>
            <p:nvPr/>
          </p:nvSpPr>
          <p:spPr>
            <a:xfrm flipH="1">
              <a:off x="3407726" y="1316726"/>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sp>
          <p:nvSpPr>
            <p:cNvPr id="489" name="Google Shape;489;p17"/>
            <p:cNvSpPr txBox="1"/>
            <p:nvPr/>
          </p:nvSpPr>
          <p:spPr>
            <a:xfrm flipH="1">
              <a:off x="3407726" y="1819521"/>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The Earth is the only planet that</a:t>
              </a:r>
              <a:r>
                <a:rPr b="1" lang="en">
                  <a:solidFill>
                    <a:schemeClr val="dk1"/>
                  </a:solidFill>
                  <a:latin typeface="Source Sans 3"/>
                  <a:ea typeface="Source Sans 3"/>
                  <a:cs typeface="Source Sans 3"/>
                  <a:sym typeface="Source Sans 3"/>
                </a:rPr>
                <a:t> harbors life</a:t>
              </a:r>
              <a:endParaRPr b="1">
                <a:solidFill>
                  <a:schemeClr val="dk1"/>
                </a:solidFill>
                <a:latin typeface="Source Sans 3"/>
                <a:ea typeface="Source Sans 3"/>
                <a:cs typeface="Source Sans 3"/>
                <a:sym typeface="Source Sans 3"/>
              </a:endParaRPr>
            </a:p>
          </p:txBody>
        </p:sp>
      </p:grpSp>
      <p:grpSp>
        <p:nvGrpSpPr>
          <p:cNvPr id="490" name="Google Shape;490;p17"/>
          <p:cNvGrpSpPr/>
          <p:nvPr/>
        </p:nvGrpSpPr>
        <p:grpSpPr>
          <a:xfrm>
            <a:off x="6099750" y="1316726"/>
            <a:ext cx="2331000" cy="1142995"/>
            <a:chOff x="6099750" y="1316726"/>
            <a:chExt cx="2331000" cy="1142995"/>
          </a:xfrm>
        </p:grpSpPr>
        <p:sp>
          <p:nvSpPr>
            <p:cNvPr id="491" name="Google Shape;491;p17"/>
            <p:cNvSpPr txBox="1"/>
            <p:nvPr/>
          </p:nvSpPr>
          <p:spPr>
            <a:xfrm flipH="1">
              <a:off x="6099750" y="1316726"/>
              <a:ext cx="23310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Jupiter</a:t>
              </a:r>
              <a:endParaRPr sz="1700">
                <a:solidFill>
                  <a:schemeClr val="dk1"/>
                </a:solidFill>
                <a:latin typeface="Libre Baskerville"/>
                <a:ea typeface="Libre Baskerville"/>
                <a:cs typeface="Libre Baskerville"/>
                <a:sym typeface="Libre Baskerville"/>
              </a:endParaRPr>
            </a:p>
          </p:txBody>
        </p:sp>
        <p:sp>
          <p:nvSpPr>
            <p:cNvPr id="492" name="Google Shape;492;p17"/>
            <p:cNvSpPr txBox="1"/>
            <p:nvPr/>
          </p:nvSpPr>
          <p:spPr>
            <a:xfrm flipH="1">
              <a:off x="6099750" y="1819521"/>
              <a:ext cx="23310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Jupiter is the </a:t>
              </a:r>
              <a:r>
                <a:rPr b="1" lang="en">
                  <a:solidFill>
                    <a:schemeClr val="dk1"/>
                  </a:solidFill>
                  <a:latin typeface="Source Sans 3"/>
                  <a:ea typeface="Source Sans 3"/>
                  <a:cs typeface="Source Sans 3"/>
                  <a:sym typeface="Source Sans 3"/>
                </a:rPr>
                <a:t>biggest </a:t>
              </a:r>
              <a:r>
                <a:rPr lang="en">
                  <a:solidFill>
                    <a:schemeClr val="dk1"/>
                  </a:solidFill>
                  <a:latin typeface="Source Sans 3"/>
                  <a:ea typeface="Source Sans 3"/>
                  <a:cs typeface="Source Sans 3"/>
                  <a:sym typeface="Source Sans 3"/>
                </a:rPr>
                <a:t>planet in the Solar System</a:t>
              </a:r>
              <a:endParaRPr>
                <a:solidFill>
                  <a:schemeClr val="dk1"/>
                </a:solidFill>
                <a:latin typeface="Source Sans 3"/>
                <a:ea typeface="Source Sans 3"/>
                <a:cs typeface="Source Sans 3"/>
                <a:sym typeface="Source Sans 3"/>
              </a:endParaRPr>
            </a:p>
          </p:txBody>
        </p:sp>
      </p:grpSp>
      <p:grpSp>
        <p:nvGrpSpPr>
          <p:cNvPr id="493" name="Google Shape;493;p17"/>
          <p:cNvGrpSpPr/>
          <p:nvPr/>
        </p:nvGrpSpPr>
        <p:grpSpPr>
          <a:xfrm>
            <a:off x="2060501" y="3374136"/>
            <a:ext cx="2328600" cy="1138531"/>
            <a:chOff x="2060501" y="3374136"/>
            <a:chExt cx="2328600" cy="1138531"/>
          </a:xfrm>
        </p:grpSpPr>
        <p:sp>
          <p:nvSpPr>
            <p:cNvPr id="494" name="Google Shape;494;p17"/>
            <p:cNvSpPr txBox="1"/>
            <p:nvPr/>
          </p:nvSpPr>
          <p:spPr>
            <a:xfrm flipH="1">
              <a:off x="2060501" y="3374136"/>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sp>
          <p:nvSpPr>
            <p:cNvPr id="495" name="Google Shape;495;p17"/>
            <p:cNvSpPr txBox="1"/>
            <p:nvPr/>
          </p:nvSpPr>
          <p:spPr>
            <a:xfrm flipH="1">
              <a:off x="2060501" y="3872467"/>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a:solidFill>
                  <a:schemeClr val="dk1"/>
                </a:solidFill>
                <a:latin typeface="Source Sans 3"/>
                <a:ea typeface="Source Sans 3"/>
                <a:cs typeface="Source Sans 3"/>
                <a:sym typeface="Source Sans 3"/>
              </a:endParaRPr>
            </a:p>
          </p:txBody>
        </p:sp>
      </p:grpSp>
      <p:grpSp>
        <p:nvGrpSpPr>
          <p:cNvPr id="496" name="Google Shape;496;p17"/>
          <p:cNvGrpSpPr/>
          <p:nvPr/>
        </p:nvGrpSpPr>
        <p:grpSpPr>
          <a:xfrm>
            <a:off x="4755994" y="3374136"/>
            <a:ext cx="2328600" cy="1138531"/>
            <a:chOff x="4755994" y="3374136"/>
            <a:chExt cx="2328600" cy="1138531"/>
          </a:xfrm>
        </p:grpSpPr>
        <p:sp>
          <p:nvSpPr>
            <p:cNvPr id="497" name="Google Shape;497;p17"/>
            <p:cNvSpPr txBox="1"/>
            <p:nvPr/>
          </p:nvSpPr>
          <p:spPr>
            <a:xfrm flipH="1">
              <a:off x="4755994" y="3374136"/>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sp>
          <p:nvSpPr>
            <p:cNvPr id="498" name="Google Shape;498;p17"/>
            <p:cNvSpPr txBox="1"/>
            <p:nvPr/>
          </p:nvSpPr>
          <p:spPr>
            <a:xfrm flipH="1">
              <a:off x="4755994" y="3872467"/>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Despite being red, Mars is actually a very </a:t>
              </a:r>
              <a:r>
                <a:rPr b="1" lang="en">
                  <a:solidFill>
                    <a:schemeClr val="dk1"/>
                  </a:solidFill>
                  <a:latin typeface="Source Sans 3"/>
                  <a:ea typeface="Source Sans 3"/>
                  <a:cs typeface="Source Sans 3"/>
                  <a:sym typeface="Source Sans 3"/>
                </a:rPr>
                <a:t>cold place</a:t>
              </a:r>
              <a:endParaRPr b="1">
                <a:solidFill>
                  <a:schemeClr val="dk1"/>
                </a:solidFill>
                <a:latin typeface="Source Sans 3"/>
                <a:ea typeface="Source Sans 3"/>
                <a:cs typeface="Source Sans 3"/>
                <a:sym typeface="Source Sans 3"/>
              </a:endParaRPr>
            </a:p>
          </p:txBody>
        </p:sp>
      </p:grpSp>
      <p:sp>
        <p:nvSpPr>
          <p:cNvPr id="499" name="Google Shape;499;p17"/>
          <p:cNvSpPr txBox="1"/>
          <p:nvPr/>
        </p:nvSpPr>
        <p:spPr>
          <a:xfrm flipH="1">
            <a:off x="1328851" y="2640475"/>
            <a:ext cx="1097400" cy="54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Libre Baskerville"/>
                <a:ea typeface="Libre Baskerville"/>
                <a:cs typeface="Libre Baskerville"/>
                <a:sym typeface="Libre Baskerville"/>
              </a:rPr>
              <a:t>2XXX</a:t>
            </a:r>
            <a:endParaRPr b="1" sz="1700">
              <a:solidFill>
                <a:schemeClr val="dk1"/>
              </a:solidFill>
              <a:latin typeface="Libre Baskerville"/>
              <a:ea typeface="Libre Baskerville"/>
              <a:cs typeface="Libre Baskerville"/>
              <a:sym typeface="Libre Baskerville"/>
            </a:endParaRPr>
          </a:p>
        </p:txBody>
      </p:sp>
      <p:sp>
        <p:nvSpPr>
          <p:cNvPr id="500" name="Google Shape;500;p17"/>
          <p:cNvSpPr txBox="1"/>
          <p:nvPr/>
        </p:nvSpPr>
        <p:spPr>
          <a:xfrm flipH="1">
            <a:off x="2676101" y="2640475"/>
            <a:ext cx="1097400" cy="54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Libre Baskerville"/>
                <a:ea typeface="Libre Baskerville"/>
                <a:cs typeface="Libre Baskerville"/>
                <a:sym typeface="Libre Baskerville"/>
              </a:rPr>
              <a:t>2XXX</a:t>
            </a:r>
            <a:endParaRPr b="1" sz="1700">
              <a:solidFill>
                <a:schemeClr val="dk1"/>
              </a:solidFill>
              <a:latin typeface="Libre Baskerville"/>
              <a:ea typeface="Libre Baskerville"/>
              <a:cs typeface="Libre Baskerville"/>
              <a:sym typeface="Libre Baskerville"/>
            </a:endParaRPr>
          </a:p>
        </p:txBody>
      </p:sp>
      <p:sp>
        <p:nvSpPr>
          <p:cNvPr id="501" name="Google Shape;501;p17"/>
          <p:cNvSpPr txBox="1"/>
          <p:nvPr/>
        </p:nvSpPr>
        <p:spPr>
          <a:xfrm flipH="1">
            <a:off x="4023326" y="2640475"/>
            <a:ext cx="1097400" cy="54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Libre Baskerville"/>
                <a:ea typeface="Libre Baskerville"/>
                <a:cs typeface="Libre Baskerville"/>
                <a:sym typeface="Libre Baskerville"/>
              </a:rPr>
              <a:t>2XXX</a:t>
            </a:r>
            <a:endParaRPr b="1" sz="1700">
              <a:solidFill>
                <a:schemeClr val="dk1"/>
              </a:solidFill>
              <a:latin typeface="Libre Baskerville"/>
              <a:ea typeface="Libre Baskerville"/>
              <a:cs typeface="Libre Baskerville"/>
              <a:sym typeface="Libre Baskerville"/>
            </a:endParaRPr>
          </a:p>
        </p:txBody>
      </p:sp>
      <p:sp>
        <p:nvSpPr>
          <p:cNvPr id="502" name="Google Shape;502;p17"/>
          <p:cNvSpPr txBox="1"/>
          <p:nvPr/>
        </p:nvSpPr>
        <p:spPr>
          <a:xfrm flipH="1">
            <a:off x="5371594" y="2640475"/>
            <a:ext cx="1097400" cy="54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Libre Baskerville"/>
                <a:ea typeface="Libre Baskerville"/>
                <a:cs typeface="Libre Baskerville"/>
                <a:sym typeface="Libre Baskerville"/>
              </a:rPr>
              <a:t>2XXX</a:t>
            </a:r>
            <a:endParaRPr b="1" sz="1700">
              <a:solidFill>
                <a:schemeClr val="dk1"/>
              </a:solidFill>
              <a:latin typeface="Libre Baskerville"/>
              <a:ea typeface="Libre Baskerville"/>
              <a:cs typeface="Libre Baskerville"/>
              <a:sym typeface="Libre Baskerville"/>
            </a:endParaRPr>
          </a:p>
        </p:txBody>
      </p:sp>
      <p:sp>
        <p:nvSpPr>
          <p:cNvPr id="503" name="Google Shape;503;p17"/>
          <p:cNvSpPr txBox="1"/>
          <p:nvPr/>
        </p:nvSpPr>
        <p:spPr>
          <a:xfrm flipH="1">
            <a:off x="6716550" y="2640475"/>
            <a:ext cx="1097400" cy="548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Libre Baskerville"/>
                <a:ea typeface="Libre Baskerville"/>
                <a:cs typeface="Libre Baskerville"/>
                <a:sym typeface="Libre Baskerville"/>
              </a:rPr>
              <a:t>2XXX</a:t>
            </a:r>
            <a:endParaRPr b="1" sz="1700">
              <a:solidFill>
                <a:schemeClr val="dk1"/>
              </a:solidFill>
              <a:latin typeface="Libre Baskerville"/>
              <a:ea typeface="Libre Baskerville"/>
              <a:cs typeface="Libre Baskerville"/>
              <a:sym typeface="Libre Baskerville"/>
            </a:endParaRPr>
          </a:p>
        </p:txBody>
      </p:sp>
      <p:cxnSp>
        <p:nvCxnSpPr>
          <p:cNvPr id="504" name="Google Shape;504;p17"/>
          <p:cNvCxnSpPr>
            <a:stCxn id="499" idx="0"/>
            <a:endCxn id="486" idx="2"/>
          </p:cNvCxnSpPr>
          <p:nvPr/>
        </p:nvCxnSpPr>
        <p:spPr>
          <a:xfrm rot="10800000">
            <a:off x="1877551" y="2459575"/>
            <a:ext cx="0" cy="180900"/>
          </a:xfrm>
          <a:prstGeom prst="straightConnector1">
            <a:avLst/>
          </a:prstGeom>
          <a:noFill/>
          <a:ln cap="flat" cmpd="sng" w="9525">
            <a:solidFill>
              <a:schemeClr val="dk1"/>
            </a:solidFill>
            <a:prstDash val="solid"/>
            <a:round/>
            <a:headEnd len="med" w="med" type="none"/>
            <a:tailEnd len="med" w="med" type="oval"/>
          </a:ln>
        </p:spPr>
      </p:cxnSp>
      <p:cxnSp>
        <p:nvCxnSpPr>
          <p:cNvPr id="505" name="Google Shape;505;p17"/>
          <p:cNvCxnSpPr>
            <a:stCxn id="500" idx="2"/>
            <a:endCxn id="494" idx="0"/>
          </p:cNvCxnSpPr>
          <p:nvPr/>
        </p:nvCxnSpPr>
        <p:spPr>
          <a:xfrm>
            <a:off x="3224801" y="3189175"/>
            <a:ext cx="0" cy="185100"/>
          </a:xfrm>
          <a:prstGeom prst="straightConnector1">
            <a:avLst/>
          </a:prstGeom>
          <a:noFill/>
          <a:ln cap="flat" cmpd="sng" w="9525">
            <a:solidFill>
              <a:schemeClr val="dk1"/>
            </a:solidFill>
            <a:prstDash val="solid"/>
            <a:round/>
            <a:headEnd len="med" w="med" type="none"/>
            <a:tailEnd len="med" w="med" type="oval"/>
          </a:ln>
        </p:spPr>
      </p:cxnSp>
      <p:cxnSp>
        <p:nvCxnSpPr>
          <p:cNvPr id="506" name="Google Shape;506;p17"/>
          <p:cNvCxnSpPr>
            <a:stCxn id="501" idx="0"/>
            <a:endCxn id="489" idx="2"/>
          </p:cNvCxnSpPr>
          <p:nvPr/>
        </p:nvCxnSpPr>
        <p:spPr>
          <a:xfrm rot="10800000">
            <a:off x="4572026" y="2459575"/>
            <a:ext cx="0" cy="180900"/>
          </a:xfrm>
          <a:prstGeom prst="straightConnector1">
            <a:avLst/>
          </a:prstGeom>
          <a:noFill/>
          <a:ln cap="flat" cmpd="sng" w="9525">
            <a:solidFill>
              <a:schemeClr val="dk1"/>
            </a:solidFill>
            <a:prstDash val="solid"/>
            <a:round/>
            <a:headEnd len="med" w="med" type="none"/>
            <a:tailEnd len="med" w="med" type="oval"/>
          </a:ln>
        </p:spPr>
      </p:cxnSp>
      <p:cxnSp>
        <p:nvCxnSpPr>
          <p:cNvPr id="507" name="Google Shape;507;p17"/>
          <p:cNvCxnSpPr>
            <a:stCxn id="502" idx="2"/>
            <a:endCxn id="497" idx="0"/>
          </p:cNvCxnSpPr>
          <p:nvPr/>
        </p:nvCxnSpPr>
        <p:spPr>
          <a:xfrm>
            <a:off x="5920294" y="3189175"/>
            <a:ext cx="0" cy="185100"/>
          </a:xfrm>
          <a:prstGeom prst="straightConnector1">
            <a:avLst/>
          </a:prstGeom>
          <a:noFill/>
          <a:ln cap="flat" cmpd="sng" w="9525">
            <a:solidFill>
              <a:schemeClr val="dk1"/>
            </a:solidFill>
            <a:prstDash val="solid"/>
            <a:round/>
            <a:headEnd len="med" w="med" type="none"/>
            <a:tailEnd len="med" w="med" type="oval"/>
          </a:ln>
        </p:spPr>
      </p:cxnSp>
      <p:cxnSp>
        <p:nvCxnSpPr>
          <p:cNvPr id="508" name="Google Shape;508;p17"/>
          <p:cNvCxnSpPr>
            <a:stCxn id="503" idx="0"/>
            <a:endCxn id="492" idx="2"/>
          </p:cNvCxnSpPr>
          <p:nvPr/>
        </p:nvCxnSpPr>
        <p:spPr>
          <a:xfrm rot="10800000">
            <a:off x="7265250" y="2459575"/>
            <a:ext cx="0" cy="180900"/>
          </a:xfrm>
          <a:prstGeom prst="straightConnector1">
            <a:avLst/>
          </a:prstGeom>
          <a:noFill/>
          <a:ln cap="flat" cmpd="sng" w="9525">
            <a:solidFill>
              <a:schemeClr val="dk1"/>
            </a:solidFill>
            <a:prstDash val="solid"/>
            <a:round/>
            <a:headEnd len="med" w="med" type="none"/>
            <a:tailEnd len="med" w="med" type="oval"/>
          </a:ln>
        </p:spPr>
      </p:cxnSp>
      <p:cxnSp>
        <p:nvCxnSpPr>
          <p:cNvPr id="509" name="Google Shape;509;p17"/>
          <p:cNvCxnSpPr>
            <a:stCxn id="503" idx="3"/>
            <a:endCxn id="502" idx="1"/>
          </p:cNvCxnSpPr>
          <p:nvPr/>
        </p:nvCxnSpPr>
        <p:spPr>
          <a:xfrm rot="10800000">
            <a:off x="6469050" y="2914825"/>
            <a:ext cx="247500" cy="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17"/>
          <p:cNvCxnSpPr>
            <a:stCxn id="502" idx="3"/>
            <a:endCxn id="501" idx="1"/>
          </p:cNvCxnSpPr>
          <p:nvPr/>
        </p:nvCxnSpPr>
        <p:spPr>
          <a:xfrm rot="10800000">
            <a:off x="5120794" y="2914825"/>
            <a:ext cx="250800" cy="0"/>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17"/>
          <p:cNvCxnSpPr>
            <a:stCxn id="501" idx="3"/>
            <a:endCxn id="500" idx="1"/>
          </p:cNvCxnSpPr>
          <p:nvPr/>
        </p:nvCxnSpPr>
        <p:spPr>
          <a:xfrm rot="10800000">
            <a:off x="3773426" y="2914825"/>
            <a:ext cx="249900" cy="0"/>
          </a:xfrm>
          <a:prstGeom prst="straightConnector1">
            <a:avLst/>
          </a:prstGeom>
          <a:noFill/>
          <a:ln cap="flat" cmpd="sng" w="9525">
            <a:solidFill>
              <a:schemeClr val="dk1"/>
            </a:solidFill>
            <a:prstDash val="solid"/>
            <a:round/>
            <a:headEnd len="med" w="med" type="none"/>
            <a:tailEnd len="med" w="med" type="none"/>
          </a:ln>
        </p:spPr>
      </p:cxnSp>
      <p:cxnSp>
        <p:nvCxnSpPr>
          <p:cNvPr id="512" name="Google Shape;512;p17"/>
          <p:cNvCxnSpPr>
            <a:stCxn id="500" idx="3"/>
            <a:endCxn id="499" idx="1"/>
          </p:cNvCxnSpPr>
          <p:nvPr/>
        </p:nvCxnSpPr>
        <p:spPr>
          <a:xfrm rot="10800000">
            <a:off x="2426201" y="2914825"/>
            <a:ext cx="249900" cy="0"/>
          </a:xfrm>
          <a:prstGeom prst="straightConnector1">
            <a:avLst/>
          </a:prstGeom>
          <a:noFill/>
          <a:ln cap="flat" cmpd="sng" w="9525">
            <a:solidFill>
              <a:schemeClr val="dk1"/>
            </a:solidFill>
            <a:prstDash val="solid"/>
            <a:round/>
            <a:headEnd len="med" w="med" type="none"/>
            <a:tailEnd len="med" w="med" type="none"/>
          </a:ln>
        </p:spPr>
      </p:cxnSp>
      <p:cxnSp>
        <p:nvCxnSpPr>
          <p:cNvPr id="513" name="Google Shape;513;p17"/>
          <p:cNvCxnSpPr>
            <a:stCxn id="499" idx="3"/>
          </p:cNvCxnSpPr>
          <p:nvPr/>
        </p:nvCxnSpPr>
        <p:spPr>
          <a:xfrm rot="10800000">
            <a:off x="1078951" y="2914825"/>
            <a:ext cx="249900" cy="0"/>
          </a:xfrm>
          <a:prstGeom prst="straightConnector1">
            <a:avLst/>
          </a:prstGeom>
          <a:noFill/>
          <a:ln cap="flat" cmpd="sng" w="9525">
            <a:solidFill>
              <a:schemeClr val="dk1"/>
            </a:solidFill>
            <a:prstDash val="solid"/>
            <a:round/>
            <a:headEnd len="med" w="med" type="none"/>
            <a:tailEnd len="med" w="med" type="oval"/>
          </a:ln>
        </p:spPr>
      </p:cxnSp>
      <p:cxnSp>
        <p:nvCxnSpPr>
          <p:cNvPr id="514" name="Google Shape;514;p17"/>
          <p:cNvCxnSpPr>
            <a:endCxn id="503" idx="1"/>
          </p:cNvCxnSpPr>
          <p:nvPr/>
        </p:nvCxnSpPr>
        <p:spPr>
          <a:xfrm rot="10800000">
            <a:off x="7813950" y="2914825"/>
            <a:ext cx="247500" cy="0"/>
          </a:xfrm>
          <a:prstGeom prst="straightConnector1">
            <a:avLst/>
          </a:prstGeom>
          <a:noFill/>
          <a:ln cap="flat" cmpd="sng" w="9525">
            <a:solidFill>
              <a:schemeClr val="dk1"/>
            </a:solidFill>
            <a:prstDash val="solid"/>
            <a:round/>
            <a:headEnd len="med" w="med" type="triangl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8"/>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aphicFrame>
        <p:nvGraphicFramePr>
          <p:cNvPr id="520" name="Google Shape;520;p18"/>
          <p:cNvGraphicFramePr/>
          <p:nvPr/>
        </p:nvGraphicFramePr>
        <p:xfrm>
          <a:off x="1810475" y="1316725"/>
          <a:ext cx="3000000" cy="3000000"/>
        </p:xfrm>
        <a:graphic>
          <a:graphicData uri="http://schemas.openxmlformats.org/drawingml/2006/table">
            <a:tbl>
              <a:tblPr>
                <a:noFill/>
                <a:tableStyleId>{A893AFD0-DBC5-477B-BB96-E2A0FBA9A5BA}</a:tableStyleId>
              </a:tblPr>
              <a:tblGrid>
                <a:gridCol w="1597250"/>
                <a:gridCol w="2511500"/>
                <a:gridCol w="2511500"/>
              </a:tblGrid>
              <a:tr h="457225">
                <a:tc>
                  <a:txBody>
                    <a:bodyPr/>
                    <a:lstStyle/>
                    <a:p>
                      <a:pPr indent="0" lvl="0" marL="0" rtl="0" algn="ctr">
                        <a:lnSpc>
                          <a:spcPct val="115000"/>
                        </a:lnSpc>
                        <a:spcBef>
                          <a:spcPts val="0"/>
                        </a:spcBef>
                        <a:spcAft>
                          <a:spcPts val="0"/>
                        </a:spcAft>
                        <a:buNone/>
                      </a:pPr>
                      <a:r>
                        <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Reconstruction</a:t>
                      </a:r>
                      <a:r>
                        <a:rPr lang="en">
                          <a:solidFill>
                            <a:schemeClr val="dk1"/>
                          </a:solidFill>
                          <a:latin typeface="Libre Baskerville"/>
                          <a:ea typeface="Libre Baskerville"/>
                          <a:cs typeface="Libre Baskerville"/>
                          <a:sym typeface="Libre Baskerville"/>
                        </a:rPr>
                        <a:t> Era</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Gilded Age</a:t>
                      </a:r>
                      <a:endParaRPr>
                        <a:solidFill>
                          <a:schemeClr val="dk1"/>
                        </a:solidFill>
                        <a:latin typeface="Libre Baskerville"/>
                        <a:ea typeface="Libre Baskerville"/>
                        <a:cs typeface="Libre Baskerville"/>
                        <a:sym typeface="Libre Baskerville"/>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912925">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Political aspects</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was named after a </a:t>
                      </a:r>
                      <a:r>
                        <a:rPr b="1" lang="en">
                          <a:solidFill>
                            <a:schemeClr val="dk1"/>
                          </a:solidFill>
                          <a:latin typeface="Source Sans 3"/>
                          <a:ea typeface="Source Sans 3"/>
                          <a:cs typeface="Source Sans 3"/>
                          <a:sym typeface="Source Sans 3"/>
                        </a:rPr>
                        <a:t>god</a:t>
                      </a:r>
                      <a:endParaRPr b="1">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the </a:t>
                      </a:r>
                      <a:r>
                        <a:rPr b="1" lang="en">
                          <a:solidFill>
                            <a:schemeClr val="dk1"/>
                          </a:solidFill>
                          <a:latin typeface="Source Sans 3"/>
                          <a:ea typeface="Source Sans 3"/>
                          <a:cs typeface="Source Sans 3"/>
                          <a:sym typeface="Source Sans 3"/>
                        </a:rPr>
                        <a:t>smallest </a:t>
                      </a:r>
                      <a:r>
                        <a:rPr lang="en">
                          <a:solidFill>
                            <a:schemeClr val="dk1"/>
                          </a:solidFill>
                          <a:latin typeface="Source Sans 3"/>
                          <a:ea typeface="Source Sans 3"/>
                          <a:cs typeface="Source Sans 3"/>
                          <a:sym typeface="Source Sans 3"/>
                        </a:rPr>
                        <a:t>one</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the </a:t>
                      </a:r>
                      <a:r>
                        <a:rPr b="1" lang="en">
                          <a:solidFill>
                            <a:schemeClr val="dk1"/>
                          </a:solidFill>
                          <a:latin typeface="Source Sans 3"/>
                          <a:ea typeface="Source Sans 3"/>
                          <a:cs typeface="Source Sans 3"/>
                          <a:sym typeface="Source Sans 3"/>
                        </a:rPr>
                        <a:t>biggest </a:t>
                      </a:r>
                      <a:r>
                        <a:rPr lang="en">
                          <a:solidFill>
                            <a:schemeClr val="dk1"/>
                          </a:solidFill>
                          <a:latin typeface="Source Sans 3"/>
                          <a:ea typeface="Source Sans 3"/>
                          <a:cs typeface="Source Sans 3"/>
                          <a:sym typeface="Source Sans 3"/>
                        </a:rPr>
                        <a:t>planet </a:t>
                      </a:r>
                      <a:endParaRPr>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was named after a </a:t>
                      </a:r>
                      <a:r>
                        <a:rPr b="1" lang="en">
                          <a:solidFill>
                            <a:schemeClr val="dk1"/>
                          </a:solidFill>
                          <a:latin typeface="Source Sans 3"/>
                          <a:ea typeface="Source Sans 3"/>
                          <a:cs typeface="Source Sans 3"/>
                          <a:sym typeface="Source Sans 3"/>
                        </a:rPr>
                        <a:t>god</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12925">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Economic aspects</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has a </a:t>
                      </a:r>
                      <a:r>
                        <a:rPr b="1" lang="en">
                          <a:solidFill>
                            <a:schemeClr val="dk1"/>
                          </a:solidFill>
                          <a:latin typeface="Source Sans 3"/>
                          <a:ea typeface="Source Sans 3"/>
                          <a:cs typeface="Source Sans 3"/>
                          <a:sym typeface="Source Sans 3"/>
                        </a:rPr>
                        <a:t>beautiful </a:t>
                      </a:r>
                      <a:r>
                        <a:rPr lang="en">
                          <a:solidFill>
                            <a:schemeClr val="dk1"/>
                          </a:solidFill>
                          <a:latin typeface="Source Sans 3"/>
                          <a:ea typeface="Source Sans 3"/>
                          <a:cs typeface="Source Sans 3"/>
                          <a:sym typeface="Source Sans 3"/>
                        </a:rPr>
                        <a:t>name</a:t>
                      </a:r>
                      <a:endParaRPr>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a terribly </a:t>
                      </a:r>
                      <a:r>
                        <a:rPr b="1" lang="en">
                          <a:solidFill>
                            <a:schemeClr val="dk1"/>
                          </a:solidFill>
                          <a:latin typeface="Source Sans 3"/>
                          <a:ea typeface="Source Sans 3"/>
                          <a:cs typeface="Source Sans 3"/>
                          <a:sym typeface="Source Sans 3"/>
                        </a:rPr>
                        <a:t>hot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a gas giant with </a:t>
                      </a:r>
                      <a:r>
                        <a:rPr b="1" lang="en">
                          <a:solidFill>
                            <a:schemeClr val="dk1"/>
                          </a:solidFill>
                          <a:latin typeface="Source Sans 3"/>
                          <a:ea typeface="Source Sans 3"/>
                          <a:cs typeface="Source Sans 3"/>
                          <a:sym typeface="Source Sans 3"/>
                        </a:rPr>
                        <a:t>rings</a:t>
                      </a:r>
                      <a:endParaRPr b="1">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composed of </a:t>
                      </a:r>
                      <a:r>
                        <a:rPr b="1" lang="en">
                          <a:solidFill>
                            <a:schemeClr val="dk1"/>
                          </a:solidFill>
                          <a:latin typeface="Source Sans 3"/>
                          <a:ea typeface="Source Sans 3"/>
                          <a:cs typeface="Source Sans 3"/>
                          <a:sym typeface="Source Sans 3"/>
                        </a:rPr>
                        <a:t>helium</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12925">
                <a:tc>
                  <a:txBody>
                    <a:bodyPr/>
                    <a:lstStyle/>
                    <a:p>
                      <a:pPr indent="0" lvl="0" marL="0" rtl="0" algn="l">
                        <a:lnSpc>
                          <a:spcPct val="115000"/>
                        </a:lnSpc>
                        <a:spcBef>
                          <a:spcPts val="0"/>
                        </a:spcBef>
                        <a:spcAft>
                          <a:spcPts val="0"/>
                        </a:spcAft>
                        <a:buNone/>
                      </a:pPr>
                      <a:r>
                        <a:rPr b="1" lang="en">
                          <a:solidFill>
                            <a:schemeClr val="dk1"/>
                          </a:solidFill>
                          <a:latin typeface="Source Sans 3"/>
                          <a:ea typeface="Source Sans 3"/>
                          <a:cs typeface="Source Sans 3"/>
                          <a:sym typeface="Source Sans 3"/>
                        </a:rPr>
                        <a:t>Social aspects</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actually a </a:t>
                      </a:r>
                      <a:r>
                        <a:rPr b="1" lang="en">
                          <a:solidFill>
                            <a:schemeClr val="dk1"/>
                          </a:solidFill>
                          <a:latin typeface="Source Sans 3"/>
                          <a:ea typeface="Source Sans 3"/>
                          <a:cs typeface="Source Sans 3"/>
                          <a:sym typeface="Source Sans 3"/>
                        </a:rPr>
                        <a:t>cold </a:t>
                      </a:r>
                      <a:r>
                        <a:rPr lang="en">
                          <a:solidFill>
                            <a:schemeClr val="dk1"/>
                          </a:solidFill>
                          <a:latin typeface="Source Sans 3"/>
                          <a:ea typeface="Source Sans 3"/>
                          <a:cs typeface="Source Sans 3"/>
                          <a:sym typeface="Source Sans 3"/>
                        </a:rPr>
                        <a:t>place</a:t>
                      </a:r>
                      <a:endParaRPr>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full of iron oxide </a:t>
                      </a:r>
                      <a:r>
                        <a:rPr b="1" lang="en">
                          <a:solidFill>
                            <a:schemeClr val="dk1"/>
                          </a:solidFill>
                          <a:latin typeface="Source Sans 3"/>
                          <a:ea typeface="Source Sans 3"/>
                          <a:cs typeface="Source Sans 3"/>
                          <a:sym typeface="Source Sans 3"/>
                        </a:rPr>
                        <a:t>dust</a:t>
                      </a:r>
                      <a:endParaRPr b="1">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the </a:t>
                      </a:r>
                      <a:r>
                        <a:rPr b="1" lang="en">
                          <a:solidFill>
                            <a:schemeClr val="dk1"/>
                          </a:solidFill>
                          <a:latin typeface="Source Sans 3"/>
                          <a:ea typeface="Source Sans 3"/>
                          <a:cs typeface="Source Sans 3"/>
                          <a:sym typeface="Source Sans 3"/>
                        </a:rPr>
                        <a:t>farthest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a:p>
                      <a:pPr indent="-271780" lvl="0" marL="36576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It is the </a:t>
                      </a:r>
                      <a:r>
                        <a:rPr b="1" lang="en">
                          <a:solidFill>
                            <a:schemeClr val="dk1"/>
                          </a:solidFill>
                          <a:latin typeface="Source Sans 3"/>
                          <a:ea typeface="Source Sans 3"/>
                          <a:cs typeface="Source Sans 3"/>
                          <a:sym typeface="Source Sans 3"/>
                        </a:rPr>
                        <a:t>eighth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grpSp>
        <p:nvGrpSpPr>
          <p:cNvPr id="521" name="Google Shape;521;p18"/>
          <p:cNvGrpSpPr/>
          <p:nvPr/>
        </p:nvGrpSpPr>
        <p:grpSpPr>
          <a:xfrm>
            <a:off x="713214" y="1910369"/>
            <a:ext cx="731400" cy="640080"/>
            <a:chOff x="1046567" y="1380744"/>
            <a:chExt cx="731400" cy="640080"/>
          </a:xfrm>
        </p:grpSpPr>
        <p:grpSp>
          <p:nvGrpSpPr>
            <p:cNvPr id="522" name="Google Shape;522;p18"/>
            <p:cNvGrpSpPr/>
            <p:nvPr/>
          </p:nvGrpSpPr>
          <p:grpSpPr>
            <a:xfrm>
              <a:off x="1046567" y="1380744"/>
              <a:ext cx="731400" cy="640080"/>
              <a:chOff x="1038317" y="1472184"/>
              <a:chExt cx="731400" cy="640080"/>
            </a:xfrm>
          </p:grpSpPr>
          <p:cxnSp>
            <p:nvCxnSpPr>
              <p:cNvPr id="523" name="Google Shape;523;p18"/>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24" name="Google Shape;524;p18"/>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525" name="Google Shape;525;p18"/>
            <p:cNvSpPr/>
            <p:nvPr/>
          </p:nvSpPr>
          <p:spPr>
            <a:xfrm>
              <a:off x="1229382" y="1515922"/>
              <a:ext cx="365771" cy="365765"/>
            </a:xfrm>
            <a:custGeom>
              <a:rect b="b" l="l" r="r" t="t"/>
              <a:pathLst>
                <a:path extrusionOk="0" h="14155" w="14147">
                  <a:moveTo>
                    <a:pt x="7058" y="891"/>
                  </a:moveTo>
                  <a:lnTo>
                    <a:pt x="11311" y="3285"/>
                  </a:lnTo>
                  <a:lnTo>
                    <a:pt x="2805" y="3285"/>
                  </a:lnTo>
                  <a:lnTo>
                    <a:pt x="7058" y="891"/>
                  </a:lnTo>
                  <a:close/>
                  <a:moveTo>
                    <a:pt x="12886" y="4136"/>
                  </a:moveTo>
                  <a:cubicBezTo>
                    <a:pt x="13107" y="4136"/>
                    <a:pt x="13264" y="4325"/>
                    <a:pt x="13264" y="4545"/>
                  </a:cubicBezTo>
                  <a:lnTo>
                    <a:pt x="13264" y="4986"/>
                  </a:lnTo>
                  <a:lnTo>
                    <a:pt x="851" y="4986"/>
                  </a:lnTo>
                  <a:lnTo>
                    <a:pt x="851" y="4545"/>
                  </a:lnTo>
                  <a:cubicBezTo>
                    <a:pt x="851" y="4325"/>
                    <a:pt x="1040" y="4136"/>
                    <a:pt x="1261" y="4136"/>
                  </a:cubicBezTo>
                  <a:close/>
                  <a:moveTo>
                    <a:pt x="3309" y="5806"/>
                  </a:moveTo>
                  <a:lnTo>
                    <a:pt x="3309" y="9996"/>
                  </a:lnTo>
                  <a:lnTo>
                    <a:pt x="2490" y="9996"/>
                  </a:lnTo>
                  <a:lnTo>
                    <a:pt x="2490" y="5806"/>
                  </a:lnTo>
                  <a:close/>
                  <a:moveTo>
                    <a:pt x="5798" y="5806"/>
                  </a:moveTo>
                  <a:lnTo>
                    <a:pt x="5798" y="9996"/>
                  </a:lnTo>
                  <a:lnTo>
                    <a:pt x="4128" y="9996"/>
                  </a:lnTo>
                  <a:lnTo>
                    <a:pt x="4128" y="5806"/>
                  </a:lnTo>
                  <a:close/>
                  <a:moveTo>
                    <a:pt x="7499" y="5806"/>
                  </a:moveTo>
                  <a:lnTo>
                    <a:pt x="7499" y="9996"/>
                  </a:lnTo>
                  <a:lnTo>
                    <a:pt x="6617" y="9996"/>
                  </a:lnTo>
                  <a:lnTo>
                    <a:pt x="6617" y="5806"/>
                  </a:lnTo>
                  <a:close/>
                  <a:moveTo>
                    <a:pt x="9956" y="5806"/>
                  </a:moveTo>
                  <a:lnTo>
                    <a:pt x="9956" y="9996"/>
                  </a:lnTo>
                  <a:lnTo>
                    <a:pt x="8286" y="9996"/>
                  </a:lnTo>
                  <a:lnTo>
                    <a:pt x="8286" y="5806"/>
                  </a:lnTo>
                  <a:close/>
                  <a:moveTo>
                    <a:pt x="11626" y="5806"/>
                  </a:moveTo>
                  <a:lnTo>
                    <a:pt x="11626" y="9996"/>
                  </a:lnTo>
                  <a:lnTo>
                    <a:pt x="10807" y="9996"/>
                  </a:lnTo>
                  <a:lnTo>
                    <a:pt x="10807" y="5806"/>
                  </a:lnTo>
                  <a:close/>
                  <a:moveTo>
                    <a:pt x="12004" y="10815"/>
                  </a:moveTo>
                  <a:cubicBezTo>
                    <a:pt x="12256" y="10815"/>
                    <a:pt x="12445" y="11004"/>
                    <a:pt x="12445" y="11256"/>
                  </a:cubicBezTo>
                  <a:lnTo>
                    <a:pt x="12445" y="11634"/>
                  </a:lnTo>
                  <a:lnTo>
                    <a:pt x="1670" y="11634"/>
                  </a:lnTo>
                  <a:lnTo>
                    <a:pt x="1670" y="11256"/>
                  </a:lnTo>
                  <a:cubicBezTo>
                    <a:pt x="1670" y="11004"/>
                    <a:pt x="1859" y="10815"/>
                    <a:pt x="2048" y="10815"/>
                  </a:cubicBezTo>
                  <a:close/>
                  <a:moveTo>
                    <a:pt x="12886" y="12422"/>
                  </a:moveTo>
                  <a:cubicBezTo>
                    <a:pt x="13107" y="12422"/>
                    <a:pt x="13264" y="12642"/>
                    <a:pt x="13264" y="12863"/>
                  </a:cubicBezTo>
                  <a:lnTo>
                    <a:pt x="13264" y="13304"/>
                  </a:lnTo>
                  <a:lnTo>
                    <a:pt x="851" y="13304"/>
                  </a:lnTo>
                  <a:lnTo>
                    <a:pt x="851" y="12863"/>
                  </a:lnTo>
                  <a:cubicBezTo>
                    <a:pt x="851" y="12642"/>
                    <a:pt x="1040" y="12422"/>
                    <a:pt x="1261" y="12422"/>
                  </a:cubicBezTo>
                  <a:close/>
                  <a:moveTo>
                    <a:pt x="7058" y="1"/>
                  </a:moveTo>
                  <a:cubicBezTo>
                    <a:pt x="6987" y="1"/>
                    <a:pt x="6916" y="24"/>
                    <a:pt x="6869" y="72"/>
                  </a:cubicBezTo>
                  <a:lnTo>
                    <a:pt x="1103" y="3348"/>
                  </a:lnTo>
                  <a:cubicBezTo>
                    <a:pt x="473" y="3411"/>
                    <a:pt x="1" y="3915"/>
                    <a:pt x="1" y="4545"/>
                  </a:cubicBezTo>
                  <a:lnTo>
                    <a:pt x="1" y="5365"/>
                  </a:lnTo>
                  <a:cubicBezTo>
                    <a:pt x="1" y="5617"/>
                    <a:pt x="221" y="5806"/>
                    <a:pt x="442" y="5806"/>
                  </a:cubicBezTo>
                  <a:lnTo>
                    <a:pt x="1702" y="5806"/>
                  </a:lnTo>
                  <a:lnTo>
                    <a:pt x="1702" y="10059"/>
                  </a:lnTo>
                  <a:cubicBezTo>
                    <a:pt x="1229" y="10216"/>
                    <a:pt x="883" y="10689"/>
                    <a:pt x="883" y="11256"/>
                  </a:cubicBezTo>
                  <a:lnTo>
                    <a:pt x="883" y="11729"/>
                  </a:lnTo>
                  <a:cubicBezTo>
                    <a:pt x="410" y="11886"/>
                    <a:pt x="64" y="12359"/>
                    <a:pt x="64" y="12894"/>
                  </a:cubicBezTo>
                  <a:lnTo>
                    <a:pt x="64" y="13713"/>
                  </a:lnTo>
                  <a:cubicBezTo>
                    <a:pt x="64" y="13965"/>
                    <a:pt x="253" y="14154"/>
                    <a:pt x="473" y="14154"/>
                  </a:cubicBezTo>
                  <a:lnTo>
                    <a:pt x="13768" y="14154"/>
                  </a:lnTo>
                  <a:cubicBezTo>
                    <a:pt x="13989" y="14154"/>
                    <a:pt x="14146" y="13965"/>
                    <a:pt x="14146" y="13713"/>
                  </a:cubicBezTo>
                  <a:lnTo>
                    <a:pt x="14146" y="12894"/>
                  </a:lnTo>
                  <a:cubicBezTo>
                    <a:pt x="14146" y="12359"/>
                    <a:pt x="13800" y="11918"/>
                    <a:pt x="13327" y="11729"/>
                  </a:cubicBezTo>
                  <a:lnTo>
                    <a:pt x="13327" y="11256"/>
                  </a:lnTo>
                  <a:cubicBezTo>
                    <a:pt x="13327" y="10689"/>
                    <a:pt x="12981" y="10248"/>
                    <a:pt x="12508" y="10059"/>
                  </a:cubicBezTo>
                  <a:lnTo>
                    <a:pt x="12508" y="5806"/>
                  </a:lnTo>
                  <a:lnTo>
                    <a:pt x="13768" y="5806"/>
                  </a:lnTo>
                  <a:cubicBezTo>
                    <a:pt x="13989" y="5806"/>
                    <a:pt x="14146" y="5617"/>
                    <a:pt x="14146" y="5396"/>
                  </a:cubicBezTo>
                  <a:lnTo>
                    <a:pt x="14146" y="4545"/>
                  </a:lnTo>
                  <a:cubicBezTo>
                    <a:pt x="14115" y="3915"/>
                    <a:pt x="13642" y="3380"/>
                    <a:pt x="13012" y="3348"/>
                  </a:cubicBezTo>
                  <a:lnTo>
                    <a:pt x="7247" y="72"/>
                  </a:lnTo>
                  <a:cubicBezTo>
                    <a:pt x="7200" y="24"/>
                    <a:pt x="7129" y="1"/>
                    <a:pt x="7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18"/>
          <p:cNvGrpSpPr/>
          <p:nvPr/>
        </p:nvGrpSpPr>
        <p:grpSpPr>
          <a:xfrm>
            <a:off x="713216" y="2823282"/>
            <a:ext cx="731400" cy="640080"/>
            <a:chOff x="4206066" y="1380744"/>
            <a:chExt cx="731400" cy="640080"/>
          </a:xfrm>
        </p:grpSpPr>
        <p:grpSp>
          <p:nvGrpSpPr>
            <p:cNvPr id="527" name="Google Shape;527;p18"/>
            <p:cNvGrpSpPr/>
            <p:nvPr/>
          </p:nvGrpSpPr>
          <p:grpSpPr>
            <a:xfrm>
              <a:off x="4206066" y="1380744"/>
              <a:ext cx="731400" cy="640080"/>
              <a:chOff x="1038317" y="1472184"/>
              <a:chExt cx="731400" cy="640080"/>
            </a:xfrm>
          </p:grpSpPr>
          <p:cxnSp>
            <p:nvCxnSpPr>
              <p:cNvPr id="528" name="Google Shape;528;p18"/>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29" name="Google Shape;529;p18"/>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530" name="Google Shape;530;p18"/>
            <p:cNvGrpSpPr/>
            <p:nvPr/>
          </p:nvGrpSpPr>
          <p:grpSpPr>
            <a:xfrm>
              <a:off x="4388885" y="1603252"/>
              <a:ext cx="365761" cy="195064"/>
              <a:chOff x="896050" y="2725450"/>
              <a:chExt cx="476500" cy="264100"/>
            </a:xfrm>
          </p:grpSpPr>
          <p:sp>
            <p:nvSpPr>
              <p:cNvPr id="531" name="Google Shape;531;p18"/>
              <p:cNvSpPr/>
              <p:nvPr/>
            </p:nvSpPr>
            <p:spPr>
              <a:xfrm>
                <a:off x="896050" y="2725450"/>
                <a:ext cx="476500" cy="264100"/>
              </a:xfrm>
              <a:custGeom>
                <a:rect b="b" l="l" r="r" t="t"/>
                <a:pathLst>
                  <a:path extrusionOk="0" h="10564" w="1906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2" name="Google Shape;532;p18"/>
              <p:cNvSpPr/>
              <p:nvPr/>
            </p:nvSpPr>
            <p:spPr>
              <a:xfrm>
                <a:off x="951625" y="2774675"/>
                <a:ext cx="365450" cy="165650"/>
              </a:xfrm>
              <a:custGeom>
                <a:rect b="b" l="l" r="r" t="t"/>
                <a:pathLst>
                  <a:path extrusionOk="0" h="6626" w="14618">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3" name="Google Shape;533;p18"/>
              <p:cNvSpPr/>
              <p:nvPr/>
            </p:nvSpPr>
            <p:spPr>
              <a:xfrm>
                <a:off x="1088625" y="2815075"/>
                <a:ext cx="88200" cy="84850"/>
              </a:xfrm>
              <a:custGeom>
                <a:rect b="b" l="l" r="r" t="t"/>
                <a:pathLst>
                  <a:path extrusionOk="0" h="3394" w="3528">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534" name="Google Shape;534;p18"/>
          <p:cNvGrpSpPr/>
          <p:nvPr/>
        </p:nvGrpSpPr>
        <p:grpSpPr>
          <a:xfrm>
            <a:off x="713221" y="3736210"/>
            <a:ext cx="731400" cy="640080"/>
            <a:chOff x="7365571" y="1380744"/>
            <a:chExt cx="731400" cy="640080"/>
          </a:xfrm>
        </p:grpSpPr>
        <p:cxnSp>
          <p:nvCxnSpPr>
            <p:cNvPr id="535" name="Google Shape;535;p18"/>
            <p:cNvCxnSpPr/>
            <p:nvPr/>
          </p:nvCxnSpPr>
          <p:spPr>
            <a:xfrm>
              <a:off x="7365571" y="138074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36" name="Google Shape;536;p18"/>
            <p:cNvCxnSpPr/>
            <p:nvPr/>
          </p:nvCxnSpPr>
          <p:spPr>
            <a:xfrm>
              <a:off x="7365571" y="2020824"/>
              <a:ext cx="731400" cy="0"/>
            </a:xfrm>
            <a:prstGeom prst="straightConnector1">
              <a:avLst/>
            </a:prstGeom>
            <a:noFill/>
            <a:ln cap="flat" cmpd="sng" w="9525">
              <a:solidFill>
                <a:schemeClr val="dk1"/>
              </a:solidFill>
              <a:prstDash val="solid"/>
              <a:round/>
              <a:headEnd len="med" w="med" type="none"/>
              <a:tailEnd len="med" w="med" type="none"/>
            </a:ln>
          </p:spPr>
        </p:cxnSp>
        <p:sp>
          <p:nvSpPr>
            <p:cNvPr id="537" name="Google Shape;537;p18"/>
            <p:cNvSpPr/>
            <p:nvPr/>
          </p:nvSpPr>
          <p:spPr>
            <a:xfrm>
              <a:off x="7623409" y="1584046"/>
              <a:ext cx="211826" cy="299611"/>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7729798" y="1517911"/>
              <a:ext cx="22285" cy="54494"/>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7793613" y="1540265"/>
              <a:ext cx="43556" cy="42608"/>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7858410" y="1668674"/>
              <a:ext cx="43556" cy="21427"/>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7560577" y="1668674"/>
              <a:ext cx="43526" cy="21427"/>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7644712" y="1540265"/>
              <a:ext cx="43526" cy="41867"/>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7579914" y="1581915"/>
              <a:ext cx="46442" cy="32511"/>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7835205" y="1582718"/>
              <a:ext cx="46442" cy="33222"/>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19"/>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550" name="Google Shape;550;p19"/>
          <p:cNvGrpSpPr/>
          <p:nvPr/>
        </p:nvGrpSpPr>
        <p:grpSpPr>
          <a:xfrm>
            <a:off x="712814" y="2206236"/>
            <a:ext cx="1398900" cy="1417198"/>
            <a:chOff x="712814" y="2341986"/>
            <a:chExt cx="1398900" cy="1417198"/>
          </a:xfrm>
        </p:grpSpPr>
        <p:sp>
          <p:nvSpPr>
            <p:cNvPr id="551" name="Google Shape;551;p19"/>
            <p:cNvSpPr txBox="1"/>
            <p:nvPr/>
          </p:nvSpPr>
          <p:spPr>
            <a:xfrm>
              <a:off x="712814" y="2844784"/>
              <a:ext cx="13971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was named after a </a:t>
              </a:r>
              <a:r>
                <a:rPr b="1" lang="en">
                  <a:solidFill>
                    <a:schemeClr val="dk1"/>
                  </a:solidFill>
                  <a:latin typeface="Source Sans 3"/>
                  <a:ea typeface="Source Sans 3"/>
                  <a:cs typeface="Source Sans 3"/>
                  <a:sym typeface="Source Sans 3"/>
                </a:rPr>
                <a:t>Roman god</a:t>
              </a:r>
              <a:endParaRPr b="1">
                <a:solidFill>
                  <a:schemeClr val="dk1"/>
                </a:solidFill>
                <a:latin typeface="Source Sans 3"/>
                <a:ea typeface="Source Sans 3"/>
                <a:cs typeface="Source Sans 3"/>
                <a:sym typeface="Source Sans 3"/>
              </a:endParaRPr>
            </a:p>
          </p:txBody>
        </p:sp>
        <p:sp>
          <p:nvSpPr>
            <p:cNvPr id="552" name="Google Shape;552;p19"/>
            <p:cNvSpPr txBox="1"/>
            <p:nvPr/>
          </p:nvSpPr>
          <p:spPr>
            <a:xfrm>
              <a:off x="712814" y="2341986"/>
              <a:ext cx="13989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grpSp>
      <p:grpSp>
        <p:nvGrpSpPr>
          <p:cNvPr id="553" name="Google Shape;553;p19"/>
          <p:cNvGrpSpPr/>
          <p:nvPr/>
        </p:nvGrpSpPr>
        <p:grpSpPr>
          <a:xfrm>
            <a:off x="2292566" y="2206236"/>
            <a:ext cx="1398900" cy="1417198"/>
            <a:chOff x="2292566" y="2341986"/>
            <a:chExt cx="1398900" cy="1417198"/>
          </a:xfrm>
        </p:grpSpPr>
        <p:sp>
          <p:nvSpPr>
            <p:cNvPr id="554" name="Google Shape;554;p19"/>
            <p:cNvSpPr txBox="1"/>
            <p:nvPr/>
          </p:nvSpPr>
          <p:spPr>
            <a:xfrm>
              <a:off x="2293016" y="2844784"/>
              <a:ext cx="13971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is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a:solidFill>
                  <a:schemeClr val="dk1"/>
                </a:solidFill>
                <a:latin typeface="Source Sans 3"/>
                <a:ea typeface="Source Sans 3"/>
                <a:cs typeface="Source Sans 3"/>
                <a:sym typeface="Source Sans 3"/>
              </a:endParaRPr>
            </a:p>
          </p:txBody>
        </p:sp>
        <p:sp>
          <p:nvSpPr>
            <p:cNvPr id="555" name="Google Shape;555;p19"/>
            <p:cNvSpPr txBox="1"/>
            <p:nvPr/>
          </p:nvSpPr>
          <p:spPr>
            <a:xfrm>
              <a:off x="2292566" y="2341986"/>
              <a:ext cx="13989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grpSp>
      <p:grpSp>
        <p:nvGrpSpPr>
          <p:cNvPr id="556" name="Google Shape;556;p19"/>
          <p:cNvGrpSpPr/>
          <p:nvPr/>
        </p:nvGrpSpPr>
        <p:grpSpPr>
          <a:xfrm>
            <a:off x="3872318" y="2206236"/>
            <a:ext cx="1398900" cy="1417198"/>
            <a:chOff x="3872318" y="2341986"/>
            <a:chExt cx="1398900" cy="1417198"/>
          </a:xfrm>
        </p:grpSpPr>
        <p:sp>
          <p:nvSpPr>
            <p:cNvPr id="557" name="Google Shape;557;p19"/>
            <p:cNvSpPr txBox="1"/>
            <p:nvPr/>
          </p:nvSpPr>
          <p:spPr>
            <a:xfrm>
              <a:off x="3873218" y="2844784"/>
              <a:ext cx="13971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Earth is the planet that </a:t>
              </a:r>
              <a:r>
                <a:rPr b="1" lang="en">
                  <a:solidFill>
                    <a:schemeClr val="dk1"/>
                  </a:solidFill>
                  <a:latin typeface="Source Sans 3"/>
                  <a:ea typeface="Source Sans 3"/>
                  <a:cs typeface="Source Sans 3"/>
                  <a:sym typeface="Source Sans 3"/>
                </a:rPr>
                <a:t>harbors life</a:t>
              </a:r>
              <a:endParaRPr b="1">
                <a:solidFill>
                  <a:schemeClr val="dk1"/>
                </a:solidFill>
                <a:latin typeface="Source Sans 3"/>
                <a:ea typeface="Source Sans 3"/>
                <a:cs typeface="Source Sans 3"/>
                <a:sym typeface="Source Sans 3"/>
              </a:endParaRPr>
            </a:p>
          </p:txBody>
        </p:sp>
        <p:sp>
          <p:nvSpPr>
            <p:cNvPr id="558" name="Google Shape;558;p19"/>
            <p:cNvSpPr txBox="1"/>
            <p:nvPr/>
          </p:nvSpPr>
          <p:spPr>
            <a:xfrm>
              <a:off x="3872318" y="2341986"/>
              <a:ext cx="13989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grpSp>
      <p:grpSp>
        <p:nvGrpSpPr>
          <p:cNvPr id="559" name="Google Shape;559;p19"/>
          <p:cNvGrpSpPr/>
          <p:nvPr/>
        </p:nvGrpSpPr>
        <p:grpSpPr>
          <a:xfrm>
            <a:off x="5452070" y="2206236"/>
            <a:ext cx="1398900" cy="1417198"/>
            <a:chOff x="5452070" y="2341986"/>
            <a:chExt cx="1398900" cy="1417198"/>
          </a:xfrm>
        </p:grpSpPr>
        <p:sp>
          <p:nvSpPr>
            <p:cNvPr id="560" name="Google Shape;560;p19"/>
            <p:cNvSpPr txBox="1"/>
            <p:nvPr/>
          </p:nvSpPr>
          <p:spPr>
            <a:xfrm>
              <a:off x="5453420" y="2844784"/>
              <a:ext cx="13971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Despite being red, Mars is a </a:t>
              </a:r>
              <a:r>
                <a:rPr b="1" lang="en">
                  <a:solidFill>
                    <a:schemeClr val="dk1"/>
                  </a:solidFill>
                  <a:latin typeface="Source Sans 3"/>
                  <a:ea typeface="Source Sans 3"/>
                  <a:cs typeface="Source Sans 3"/>
                  <a:sym typeface="Source Sans 3"/>
                </a:rPr>
                <a:t>cold place</a:t>
              </a:r>
              <a:endParaRPr b="1">
                <a:solidFill>
                  <a:schemeClr val="dk1"/>
                </a:solidFill>
                <a:latin typeface="Source Sans 3"/>
                <a:ea typeface="Source Sans 3"/>
                <a:cs typeface="Source Sans 3"/>
                <a:sym typeface="Source Sans 3"/>
              </a:endParaRPr>
            </a:p>
          </p:txBody>
        </p:sp>
        <p:sp>
          <p:nvSpPr>
            <p:cNvPr id="561" name="Google Shape;561;p19"/>
            <p:cNvSpPr txBox="1"/>
            <p:nvPr/>
          </p:nvSpPr>
          <p:spPr>
            <a:xfrm>
              <a:off x="5452070" y="2341986"/>
              <a:ext cx="13989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grpSp>
      <p:grpSp>
        <p:nvGrpSpPr>
          <p:cNvPr id="562" name="Google Shape;562;p19"/>
          <p:cNvGrpSpPr/>
          <p:nvPr/>
        </p:nvGrpSpPr>
        <p:grpSpPr>
          <a:xfrm>
            <a:off x="7031821" y="2206236"/>
            <a:ext cx="1398900" cy="1417198"/>
            <a:chOff x="7031821" y="2341986"/>
            <a:chExt cx="1398900" cy="1417198"/>
          </a:xfrm>
        </p:grpSpPr>
        <p:sp>
          <p:nvSpPr>
            <p:cNvPr id="563" name="Google Shape;563;p19"/>
            <p:cNvSpPr txBox="1"/>
            <p:nvPr/>
          </p:nvSpPr>
          <p:spPr>
            <a:xfrm>
              <a:off x="7033621" y="2844784"/>
              <a:ext cx="13971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Jupiter was named after a </a:t>
              </a:r>
              <a:r>
                <a:rPr b="1" lang="en">
                  <a:solidFill>
                    <a:schemeClr val="dk1"/>
                  </a:solidFill>
                  <a:latin typeface="Source Sans 3"/>
                  <a:ea typeface="Source Sans 3"/>
                  <a:cs typeface="Source Sans 3"/>
                  <a:sym typeface="Source Sans 3"/>
                </a:rPr>
                <a:t>Roman god</a:t>
              </a:r>
              <a:endParaRPr b="1">
                <a:solidFill>
                  <a:schemeClr val="dk1"/>
                </a:solidFill>
                <a:latin typeface="Source Sans 3"/>
                <a:ea typeface="Source Sans 3"/>
                <a:cs typeface="Source Sans 3"/>
                <a:sym typeface="Source Sans 3"/>
              </a:endParaRPr>
            </a:p>
          </p:txBody>
        </p:sp>
        <p:sp>
          <p:nvSpPr>
            <p:cNvPr id="564" name="Google Shape;564;p19"/>
            <p:cNvSpPr txBox="1"/>
            <p:nvPr/>
          </p:nvSpPr>
          <p:spPr>
            <a:xfrm>
              <a:off x="7031821" y="2341986"/>
              <a:ext cx="13989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Jupiter</a:t>
              </a:r>
              <a:endParaRPr sz="1700">
                <a:solidFill>
                  <a:schemeClr val="dk1"/>
                </a:solidFill>
                <a:latin typeface="Libre Baskerville"/>
                <a:ea typeface="Libre Baskerville"/>
                <a:cs typeface="Libre Baskerville"/>
                <a:sym typeface="Libre Baskerville"/>
              </a:endParaRPr>
            </a:p>
          </p:txBody>
        </p:sp>
      </p:grpSp>
      <p:grpSp>
        <p:nvGrpSpPr>
          <p:cNvPr id="565" name="Google Shape;565;p19"/>
          <p:cNvGrpSpPr/>
          <p:nvPr/>
        </p:nvGrpSpPr>
        <p:grpSpPr>
          <a:xfrm>
            <a:off x="1046564" y="1380744"/>
            <a:ext cx="731400" cy="640080"/>
            <a:chOff x="1046567" y="1380744"/>
            <a:chExt cx="731400" cy="640080"/>
          </a:xfrm>
        </p:grpSpPr>
        <p:grpSp>
          <p:nvGrpSpPr>
            <p:cNvPr id="566" name="Google Shape;566;p19"/>
            <p:cNvGrpSpPr/>
            <p:nvPr/>
          </p:nvGrpSpPr>
          <p:grpSpPr>
            <a:xfrm>
              <a:off x="1046567" y="1380744"/>
              <a:ext cx="731400" cy="640080"/>
              <a:chOff x="1038317" y="1472184"/>
              <a:chExt cx="731400" cy="640080"/>
            </a:xfrm>
          </p:grpSpPr>
          <p:cxnSp>
            <p:nvCxnSpPr>
              <p:cNvPr id="567" name="Google Shape;567;p19"/>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68" name="Google Shape;568;p19"/>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569" name="Google Shape;569;p19"/>
            <p:cNvSpPr/>
            <p:nvPr/>
          </p:nvSpPr>
          <p:spPr>
            <a:xfrm>
              <a:off x="1229382" y="1515922"/>
              <a:ext cx="365771" cy="365765"/>
            </a:xfrm>
            <a:custGeom>
              <a:rect b="b" l="l" r="r" t="t"/>
              <a:pathLst>
                <a:path extrusionOk="0" h="14155" w="14147">
                  <a:moveTo>
                    <a:pt x="7058" y="891"/>
                  </a:moveTo>
                  <a:lnTo>
                    <a:pt x="11311" y="3285"/>
                  </a:lnTo>
                  <a:lnTo>
                    <a:pt x="2805" y="3285"/>
                  </a:lnTo>
                  <a:lnTo>
                    <a:pt x="7058" y="891"/>
                  </a:lnTo>
                  <a:close/>
                  <a:moveTo>
                    <a:pt x="12886" y="4136"/>
                  </a:moveTo>
                  <a:cubicBezTo>
                    <a:pt x="13107" y="4136"/>
                    <a:pt x="13264" y="4325"/>
                    <a:pt x="13264" y="4545"/>
                  </a:cubicBezTo>
                  <a:lnTo>
                    <a:pt x="13264" y="4986"/>
                  </a:lnTo>
                  <a:lnTo>
                    <a:pt x="851" y="4986"/>
                  </a:lnTo>
                  <a:lnTo>
                    <a:pt x="851" y="4545"/>
                  </a:lnTo>
                  <a:cubicBezTo>
                    <a:pt x="851" y="4325"/>
                    <a:pt x="1040" y="4136"/>
                    <a:pt x="1261" y="4136"/>
                  </a:cubicBezTo>
                  <a:close/>
                  <a:moveTo>
                    <a:pt x="3309" y="5806"/>
                  </a:moveTo>
                  <a:lnTo>
                    <a:pt x="3309" y="9996"/>
                  </a:lnTo>
                  <a:lnTo>
                    <a:pt x="2490" y="9996"/>
                  </a:lnTo>
                  <a:lnTo>
                    <a:pt x="2490" y="5806"/>
                  </a:lnTo>
                  <a:close/>
                  <a:moveTo>
                    <a:pt x="5798" y="5806"/>
                  </a:moveTo>
                  <a:lnTo>
                    <a:pt x="5798" y="9996"/>
                  </a:lnTo>
                  <a:lnTo>
                    <a:pt x="4128" y="9996"/>
                  </a:lnTo>
                  <a:lnTo>
                    <a:pt x="4128" y="5806"/>
                  </a:lnTo>
                  <a:close/>
                  <a:moveTo>
                    <a:pt x="7499" y="5806"/>
                  </a:moveTo>
                  <a:lnTo>
                    <a:pt x="7499" y="9996"/>
                  </a:lnTo>
                  <a:lnTo>
                    <a:pt x="6617" y="9996"/>
                  </a:lnTo>
                  <a:lnTo>
                    <a:pt x="6617" y="5806"/>
                  </a:lnTo>
                  <a:close/>
                  <a:moveTo>
                    <a:pt x="9956" y="5806"/>
                  </a:moveTo>
                  <a:lnTo>
                    <a:pt x="9956" y="9996"/>
                  </a:lnTo>
                  <a:lnTo>
                    <a:pt x="8286" y="9996"/>
                  </a:lnTo>
                  <a:lnTo>
                    <a:pt x="8286" y="5806"/>
                  </a:lnTo>
                  <a:close/>
                  <a:moveTo>
                    <a:pt x="11626" y="5806"/>
                  </a:moveTo>
                  <a:lnTo>
                    <a:pt x="11626" y="9996"/>
                  </a:lnTo>
                  <a:lnTo>
                    <a:pt x="10807" y="9996"/>
                  </a:lnTo>
                  <a:lnTo>
                    <a:pt x="10807" y="5806"/>
                  </a:lnTo>
                  <a:close/>
                  <a:moveTo>
                    <a:pt x="12004" y="10815"/>
                  </a:moveTo>
                  <a:cubicBezTo>
                    <a:pt x="12256" y="10815"/>
                    <a:pt x="12445" y="11004"/>
                    <a:pt x="12445" y="11256"/>
                  </a:cubicBezTo>
                  <a:lnTo>
                    <a:pt x="12445" y="11634"/>
                  </a:lnTo>
                  <a:lnTo>
                    <a:pt x="1670" y="11634"/>
                  </a:lnTo>
                  <a:lnTo>
                    <a:pt x="1670" y="11256"/>
                  </a:lnTo>
                  <a:cubicBezTo>
                    <a:pt x="1670" y="11004"/>
                    <a:pt x="1859" y="10815"/>
                    <a:pt x="2048" y="10815"/>
                  </a:cubicBezTo>
                  <a:close/>
                  <a:moveTo>
                    <a:pt x="12886" y="12422"/>
                  </a:moveTo>
                  <a:cubicBezTo>
                    <a:pt x="13107" y="12422"/>
                    <a:pt x="13264" y="12642"/>
                    <a:pt x="13264" y="12863"/>
                  </a:cubicBezTo>
                  <a:lnTo>
                    <a:pt x="13264" y="13304"/>
                  </a:lnTo>
                  <a:lnTo>
                    <a:pt x="851" y="13304"/>
                  </a:lnTo>
                  <a:lnTo>
                    <a:pt x="851" y="12863"/>
                  </a:lnTo>
                  <a:cubicBezTo>
                    <a:pt x="851" y="12642"/>
                    <a:pt x="1040" y="12422"/>
                    <a:pt x="1261" y="12422"/>
                  </a:cubicBezTo>
                  <a:close/>
                  <a:moveTo>
                    <a:pt x="7058" y="1"/>
                  </a:moveTo>
                  <a:cubicBezTo>
                    <a:pt x="6987" y="1"/>
                    <a:pt x="6916" y="24"/>
                    <a:pt x="6869" y="72"/>
                  </a:cubicBezTo>
                  <a:lnTo>
                    <a:pt x="1103" y="3348"/>
                  </a:lnTo>
                  <a:cubicBezTo>
                    <a:pt x="473" y="3411"/>
                    <a:pt x="1" y="3915"/>
                    <a:pt x="1" y="4545"/>
                  </a:cubicBezTo>
                  <a:lnTo>
                    <a:pt x="1" y="5365"/>
                  </a:lnTo>
                  <a:cubicBezTo>
                    <a:pt x="1" y="5617"/>
                    <a:pt x="221" y="5806"/>
                    <a:pt x="442" y="5806"/>
                  </a:cubicBezTo>
                  <a:lnTo>
                    <a:pt x="1702" y="5806"/>
                  </a:lnTo>
                  <a:lnTo>
                    <a:pt x="1702" y="10059"/>
                  </a:lnTo>
                  <a:cubicBezTo>
                    <a:pt x="1229" y="10216"/>
                    <a:pt x="883" y="10689"/>
                    <a:pt x="883" y="11256"/>
                  </a:cubicBezTo>
                  <a:lnTo>
                    <a:pt x="883" y="11729"/>
                  </a:lnTo>
                  <a:cubicBezTo>
                    <a:pt x="410" y="11886"/>
                    <a:pt x="64" y="12359"/>
                    <a:pt x="64" y="12894"/>
                  </a:cubicBezTo>
                  <a:lnTo>
                    <a:pt x="64" y="13713"/>
                  </a:lnTo>
                  <a:cubicBezTo>
                    <a:pt x="64" y="13965"/>
                    <a:pt x="253" y="14154"/>
                    <a:pt x="473" y="14154"/>
                  </a:cubicBezTo>
                  <a:lnTo>
                    <a:pt x="13768" y="14154"/>
                  </a:lnTo>
                  <a:cubicBezTo>
                    <a:pt x="13989" y="14154"/>
                    <a:pt x="14146" y="13965"/>
                    <a:pt x="14146" y="13713"/>
                  </a:cubicBezTo>
                  <a:lnTo>
                    <a:pt x="14146" y="12894"/>
                  </a:lnTo>
                  <a:cubicBezTo>
                    <a:pt x="14146" y="12359"/>
                    <a:pt x="13800" y="11918"/>
                    <a:pt x="13327" y="11729"/>
                  </a:cubicBezTo>
                  <a:lnTo>
                    <a:pt x="13327" y="11256"/>
                  </a:lnTo>
                  <a:cubicBezTo>
                    <a:pt x="13327" y="10689"/>
                    <a:pt x="12981" y="10248"/>
                    <a:pt x="12508" y="10059"/>
                  </a:cubicBezTo>
                  <a:lnTo>
                    <a:pt x="12508" y="5806"/>
                  </a:lnTo>
                  <a:lnTo>
                    <a:pt x="13768" y="5806"/>
                  </a:lnTo>
                  <a:cubicBezTo>
                    <a:pt x="13989" y="5806"/>
                    <a:pt x="14146" y="5617"/>
                    <a:pt x="14146" y="5396"/>
                  </a:cubicBezTo>
                  <a:lnTo>
                    <a:pt x="14146" y="4545"/>
                  </a:lnTo>
                  <a:cubicBezTo>
                    <a:pt x="14115" y="3915"/>
                    <a:pt x="13642" y="3380"/>
                    <a:pt x="13012" y="3348"/>
                  </a:cubicBezTo>
                  <a:lnTo>
                    <a:pt x="7247" y="72"/>
                  </a:lnTo>
                  <a:cubicBezTo>
                    <a:pt x="7200" y="24"/>
                    <a:pt x="7129" y="1"/>
                    <a:pt x="7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9"/>
          <p:cNvSpPr/>
          <p:nvPr/>
        </p:nvSpPr>
        <p:spPr>
          <a:xfrm>
            <a:off x="1183814" y="3895344"/>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01</a:t>
            </a:r>
            <a:endParaRPr b="1" sz="1700">
              <a:solidFill>
                <a:schemeClr val="dk1"/>
              </a:solidFill>
              <a:latin typeface="Libre Baskerville"/>
              <a:ea typeface="Libre Baskerville"/>
              <a:cs typeface="Libre Baskerville"/>
              <a:sym typeface="Libre Baskerville"/>
            </a:endParaRPr>
          </a:p>
        </p:txBody>
      </p:sp>
      <p:sp>
        <p:nvSpPr>
          <p:cNvPr id="571" name="Google Shape;571;p19"/>
          <p:cNvSpPr/>
          <p:nvPr/>
        </p:nvSpPr>
        <p:spPr>
          <a:xfrm>
            <a:off x="4343318" y="3895344"/>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03</a:t>
            </a:r>
            <a:endParaRPr b="1" sz="1700">
              <a:solidFill>
                <a:schemeClr val="dk1"/>
              </a:solidFill>
              <a:latin typeface="Libre Baskerville"/>
              <a:ea typeface="Libre Baskerville"/>
              <a:cs typeface="Libre Baskerville"/>
              <a:sym typeface="Libre Baskerville"/>
            </a:endParaRPr>
          </a:p>
        </p:txBody>
      </p:sp>
      <p:sp>
        <p:nvSpPr>
          <p:cNvPr id="572" name="Google Shape;572;p19"/>
          <p:cNvSpPr/>
          <p:nvPr/>
        </p:nvSpPr>
        <p:spPr>
          <a:xfrm>
            <a:off x="7502821" y="3895344"/>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05</a:t>
            </a:r>
            <a:endParaRPr b="1" sz="1700">
              <a:solidFill>
                <a:schemeClr val="dk1"/>
              </a:solidFill>
              <a:latin typeface="Libre Baskerville"/>
              <a:ea typeface="Libre Baskerville"/>
              <a:cs typeface="Libre Baskerville"/>
              <a:sym typeface="Libre Baskerville"/>
            </a:endParaRPr>
          </a:p>
        </p:txBody>
      </p:sp>
      <p:sp>
        <p:nvSpPr>
          <p:cNvPr id="573" name="Google Shape;573;p19"/>
          <p:cNvSpPr/>
          <p:nvPr/>
        </p:nvSpPr>
        <p:spPr>
          <a:xfrm>
            <a:off x="2763566" y="1472184"/>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02</a:t>
            </a:r>
            <a:endParaRPr b="1" sz="1700">
              <a:solidFill>
                <a:schemeClr val="dk1"/>
              </a:solidFill>
              <a:latin typeface="Libre Baskerville"/>
              <a:ea typeface="Libre Baskerville"/>
              <a:cs typeface="Libre Baskerville"/>
              <a:sym typeface="Libre Baskerville"/>
            </a:endParaRPr>
          </a:p>
        </p:txBody>
      </p:sp>
      <p:sp>
        <p:nvSpPr>
          <p:cNvPr id="574" name="Google Shape;574;p19"/>
          <p:cNvSpPr/>
          <p:nvPr/>
        </p:nvSpPr>
        <p:spPr>
          <a:xfrm>
            <a:off x="5923070" y="1441372"/>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04</a:t>
            </a:r>
            <a:endParaRPr b="1" sz="1700">
              <a:solidFill>
                <a:schemeClr val="dk1"/>
              </a:solidFill>
              <a:latin typeface="Libre Baskerville"/>
              <a:ea typeface="Libre Baskerville"/>
              <a:cs typeface="Libre Baskerville"/>
              <a:sym typeface="Libre Baskerville"/>
            </a:endParaRPr>
          </a:p>
        </p:txBody>
      </p:sp>
      <p:grpSp>
        <p:nvGrpSpPr>
          <p:cNvPr id="575" name="Google Shape;575;p19"/>
          <p:cNvGrpSpPr/>
          <p:nvPr/>
        </p:nvGrpSpPr>
        <p:grpSpPr>
          <a:xfrm>
            <a:off x="2626316" y="3803904"/>
            <a:ext cx="731400" cy="640080"/>
            <a:chOff x="2626316" y="3803904"/>
            <a:chExt cx="731400" cy="640080"/>
          </a:xfrm>
        </p:grpSpPr>
        <p:grpSp>
          <p:nvGrpSpPr>
            <p:cNvPr id="576" name="Google Shape;576;p19"/>
            <p:cNvGrpSpPr/>
            <p:nvPr/>
          </p:nvGrpSpPr>
          <p:grpSpPr>
            <a:xfrm>
              <a:off x="2626316" y="3803904"/>
              <a:ext cx="731400" cy="640080"/>
              <a:chOff x="1038317" y="1472184"/>
              <a:chExt cx="731400" cy="640080"/>
            </a:xfrm>
          </p:grpSpPr>
          <p:cxnSp>
            <p:nvCxnSpPr>
              <p:cNvPr id="577" name="Google Shape;577;p19"/>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78" name="Google Shape;578;p19"/>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579" name="Google Shape;579;p19"/>
            <p:cNvGrpSpPr/>
            <p:nvPr/>
          </p:nvGrpSpPr>
          <p:grpSpPr>
            <a:xfrm>
              <a:off x="2809139" y="3941067"/>
              <a:ext cx="365755" cy="365755"/>
              <a:chOff x="-10027775" y="1622900"/>
              <a:chExt cx="352875" cy="352875"/>
            </a:xfrm>
          </p:grpSpPr>
          <p:sp>
            <p:nvSpPr>
              <p:cNvPr id="580" name="Google Shape;580;p19"/>
              <p:cNvSpPr/>
              <p:nvPr/>
            </p:nvSpPr>
            <p:spPr>
              <a:xfrm>
                <a:off x="-10027775" y="1622900"/>
                <a:ext cx="352875" cy="352875"/>
              </a:xfrm>
              <a:custGeom>
                <a:rect b="b" l="l" r="r" t="t"/>
                <a:pathLst>
                  <a:path extrusionOk="0" h="14115" w="14115">
                    <a:moveTo>
                      <a:pt x="12067" y="819"/>
                    </a:moveTo>
                    <a:cubicBezTo>
                      <a:pt x="12287" y="819"/>
                      <a:pt x="12476" y="1008"/>
                      <a:pt x="12476" y="1197"/>
                    </a:cubicBezTo>
                    <a:cubicBezTo>
                      <a:pt x="12476" y="1449"/>
                      <a:pt x="12287" y="1638"/>
                      <a:pt x="12067" y="1638"/>
                    </a:cubicBezTo>
                    <a:lnTo>
                      <a:pt x="2080" y="1638"/>
                    </a:lnTo>
                    <a:cubicBezTo>
                      <a:pt x="1859" y="1638"/>
                      <a:pt x="1702" y="1449"/>
                      <a:pt x="1702" y="1197"/>
                    </a:cubicBezTo>
                    <a:cubicBezTo>
                      <a:pt x="1702" y="977"/>
                      <a:pt x="1891" y="819"/>
                      <a:pt x="2080" y="819"/>
                    </a:cubicBezTo>
                    <a:close/>
                    <a:moveTo>
                      <a:pt x="11657" y="2458"/>
                    </a:moveTo>
                    <a:lnTo>
                      <a:pt x="11657" y="4285"/>
                    </a:lnTo>
                    <a:lnTo>
                      <a:pt x="10239" y="4978"/>
                    </a:lnTo>
                    <a:cubicBezTo>
                      <a:pt x="10082" y="5072"/>
                      <a:pt x="10019" y="5199"/>
                      <a:pt x="10019" y="5356"/>
                    </a:cubicBezTo>
                    <a:cubicBezTo>
                      <a:pt x="10019" y="5514"/>
                      <a:pt x="10082" y="5671"/>
                      <a:pt x="10239" y="5703"/>
                    </a:cubicBezTo>
                    <a:lnTo>
                      <a:pt x="11657" y="6396"/>
                    </a:lnTo>
                    <a:lnTo>
                      <a:pt x="11657" y="11562"/>
                    </a:lnTo>
                    <a:lnTo>
                      <a:pt x="2521" y="11562"/>
                    </a:lnTo>
                    <a:lnTo>
                      <a:pt x="2521" y="9704"/>
                    </a:lnTo>
                    <a:lnTo>
                      <a:pt x="3938" y="9011"/>
                    </a:lnTo>
                    <a:cubicBezTo>
                      <a:pt x="4096" y="8916"/>
                      <a:pt x="4191" y="8822"/>
                      <a:pt x="4191" y="8664"/>
                    </a:cubicBezTo>
                    <a:cubicBezTo>
                      <a:pt x="4191" y="8475"/>
                      <a:pt x="4096" y="8349"/>
                      <a:pt x="3938" y="8286"/>
                    </a:cubicBezTo>
                    <a:lnTo>
                      <a:pt x="2521" y="7593"/>
                    </a:lnTo>
                    <a:lnTo>
                      <a:pt x="2521" y="2458"/>
                    </a:lnTo>
                    <a:close/>
                    <a:moveTo>
                      <a:pt x="12098" y="12382"/>
                    </a:moveTo>
                    <a:cubicBezTo>
                      <a:pt x="12319" y="12382"/>
                      <a:pt x="12539" y="12602"/>
                      <a:pt x="12539" y="12823"/>
                    </a:cubicBezTo>
                    <a:cubicBezTo>
                      <a:pt x="12476" y="13075"/>
                      <a:pt x="12287" y="13264"/>
                      <a:pt x="12098" y="13264"/>
                    </a:cubicBezTo>
                    <a:lnTo>
                      <a:pt x="2143" y="13264"/>
                    </a:lnTo>
                    <a:cubicBezTo>
                      <a:pt x="1891" y="13264"/>
                      <a:pt x="1733" y="13075"/>
                      <a:pt x="1733" y="12823"/>
                    </a:cubicBezTo>
                    <a:cubicBezTo>
                      <a:pt x="1733" y="12602"/>
                      <a:pt x="1922" y="12382"/>
                      <a:pt x="2143" y="12382"/>
                    </a:cubicBezTo>
                    <a:close/>
                    <a:moveTo>
                      <a:pt x="2080" y="0"/>
                    </a:moveTo>
                    <a:cubicBezTo>
                      <a:pt x="1544" y="0"/>
                      <a:pt x="1103" y="347"/>
                      <a:pt x="914" y="819"/>
                    </a:cubicBezTo>
                    <a:lnTo>
                      <a:pt x="441" y="819"/>
                    </a:lnTo>
                    <a:cubicBezTo>
                      <a:pt x="189" y="819"/>
                      <a:pt x="0" y="1008"/>
                      <a:pt x="0" y="1197"/>
                    </a:cubicBezTo>
                    <a:cubicBezTo>
                      <a:pt x="0" y="1418"/>
                      <a:pt x="189" y="1638"/>
                      <a:pt x="441" y="1638"/>
                    </a:cubicBezTo>
                    <a:lnTo>
                      <a:pt x="914" y="1638"/>
                    </a:lnTo>
                    <a:cubicBezTo>
                      <a:pt x="1040" y="1985"/>
                      <a:pt x="1292" y="2269"/>
                      <a:pt x="1670" y="2395"/>
                    </a:cubicBezTo>
                    <a:lnTo>
                      <a:pt x="1670" y="7876"/>
                    </a:lnTo>
                    <a:cubicBezTo>
                      <a:pt x="1670" y="8034"/>
                      <a:pt x="1733" y="8191"/>
                      <a:pt x="1891" y="8223"/>
                    </a:cubicBezTo>
                    <a:lnTo>
                      <a:pt x="2804" y="8696"/>
                    </a:lnTo>
                    <a:lnTo>
                      <a:pt x="1891" y="9168"/>
                    </a:lnTo>
                    <a:cubicBezTo>
                      <a:pt x="1733" y="9231"/>
                      <a:pt x="1670" y="9357"/>
                      <a:pt x="1670" y="9515"/>
                    </a:cubicBezTo>
                    <a:lnTo>
                      <a:pt x="1670" y="11689"/>
                    </a:lnTo>
                    <a:cubicBezTo>
                      <a:pt x="1292" y="11815"/>
                      <a:pt x="1040" y="12067"/>
                      <a:pt x="914" y="12445"/>
                    </a:cubicBezTo>
                    <a:lnTo>
                      <a:pt x="441" y="12445"/>
                    </a:lnTo>
                    <a:cubicBezTo>
                      <a:pt x="189" y="12445"/>
                      <a:pt x="0" y="12634"/>
                      <a:pt x="0" y="12854"/>
                    </a:cubicBezTo>
                    <a:cubicBezTo>
                      <a:pt x="0" y="13106"/>
                      <a:pt x="189" y="13295"/>
                      <a:pt x="441" y="13295"/>
                    </a:cubicBezTo>
                    <a:lnTo>
                      <a:pt x="914" y="13295"/>
                    </a:lnTo>
                    <a:cubicBezTo>
                      <a:pt x="1072" y="13768"/>
                      <a:pt x="1544" y="14114"/>
                      <a:pt x="2080" y="14114"/>
                    </a:cubicBezTo>
                    <a:lnTo>
                      <a:pt x="12067" y="14114"/>
                    </a:lnTo>
                    <a:cubicBezTo>
                      <a:pt x="12602" y="14114"/>
                      <a:pt x="13043" y="13768"/>
                      <a:pt x="13232" y="13295"/>
                    </a:cubicBezTo>
                    <a:lnTo>
                      <a:pt x="13705" y="13295"/>
                    </a:lnTo>
                    <a:cubicBezTo>
                      <a:pt x="13957" y="13295"/>
                      <a:pt x="14115" y="13106"/>
                      <a:pt x="14115" y="12854"/>
                    </a:cubicBezTo>
                    <a:cubicBezTo>
                      <a:pt x="14115" y="12634"/>
                      <a:pt x="13894" y="12445"/>
                      <a:pt x="13705" y="12445"/>
                    </a:cubicBezTo>
                    <a:lnTo>
                      <a:pt x="13232" y="12445"/>
                    </a:lnTo>
                    <a:cubicBezTo>
                      <a:pt x="13106" y="12067"/>
                      <a:pt x="12854" y="11815"/>
                      <a:pt x="12476" y="11689"/>
                    </a:cubicBezTo>
                    <a:lnTo>
                      <a:pt x="12476" y="6207"/>
                    </a:lnTo>
                    <a:cubicBezTo>
                      <a:pt x="12476" y="6049"/>
                      <a:pt x="12413" y="5892"/>
                      <a:pt x="12256" y="5860"/>
                    </a:cubicBezTo>
                    <a:lnTo>
                      <a:pt x="11342" y="5388"/>
                    </a:lnTo>
                    <a:lnTo>
                      <a:pt x="12256" y="4915"/>
                    </a:lnTo>
                    <a:cubicBezTo>
                      <a:pt x="12413" y="4883"/>
                      <a:pt x="12476" y="4726"/>
                      <a:pt x="12476" y="4568"/>
                    </a:cubicBezTo>
                    <a:lnTo>
                      <a:pt x="12476" y="2395"/>
                    </a:lnTo>
                    <a:cubicBezTo>
                      <a:pt x="12854" y="2269"/>
                      <a:pt x="13106" y="1985"/>
                      <a:pt x="13232" y="1638"/>
                    </a:cubicBezTo>
                    <a:lnTo>
                      <a:pt x="13705" y="1638"/>
                    </a:lnTo>
                    <a:cubicBezTo>
                      <a:pt x="13957" y="1638"/>
                      <a:pt x="14115" y="1449"/>
                      <a:pt x="14115" y="1197"/>
                    </a:cubicBezTo>
                    <a:cubicBezTo>
                      <a:pt x="14115" y="977"/>
                      <a:pt x="13894" y="819"/>
                      <a:pt x="13705" y="819"/>
                    </a:cubicBezTo>
                    <a:lnTo>
                      <a:pt x="13232" y="819"/>
                    </a:lnTo>
                    <a:cubicBezTo>
                      <a:pt x="13075" y="347"/>
                      <a:pt x="12602" y="0"/>
                      <a:pt x="12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9923800" y="1705600"/>
                <a:ext cx="145725" cy="20500"/>
              </a:xfrm>
              <a:custGeom>
                <a:rect b="b" l="l" r="r" t="t"/>
                <a:pathLst>
                  <a:path extrusionOk="0" h="820" w="5829">
                    <a:moveTo>
                      <a:pt x="410" y="0"/>
                    </a:moveTo>
                    <a:cubicBezTo>
                      <a:pt x="189" y="0"/>
                      <a:pt x="0" y="189"/>
                      <a:pt x="0" y="410"/>
                    </a:cubicBezTo>
                    <a:cubicBezTo>
                      <a:pt x="32" y="630"/>
                      <a:pt x="221" y="819"/>
                      <a:pt x="410" y="819"/>
                    </a:cubicBezTo>
                    <a:lnTo>
                      <a:pt x="5419" y="819"/>
                    </a:lnTo>
                    <a:cubicBezTo>
                      <a:pt x="5671" y="819"/>
                      <a:pt x="5828" y="630"/>
                      <a:pt x="5828" y="410"/>
                    </a:cubicBezTo>
                    <a:cubicBezTo>
                      <a:pt x="5828" y="189"/>
                      <a:pt x="5608" y="0"/>
                      <a:pt x="5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9902550" y="1746550"/>
                <a:ext cx="83525" cy="20500"/>
              </a:xfrm>
              <a:custGeom>
                <a:rect b="b" l="l" r="r" t="t"/>
                <a:pathLst>
                  <a:path extrusionOk="0" h="820" w="3341">
                    <a:moveTo>
                      <a:pt x="379" y="0"/>
                    </a:moveTo>
                    <a:cubicBezTo>
                      <a:pt x="158" y="0"/>
                      <a:pt x="1" y="190"/>
                      <a:pt x="1" y="410"/>
                    </a:cubicBezTo>
                    <a:cubicBezTo>
                      <a:pt x="1" y="631"/>
                      <a:pt x="190" y="820"/>
                      <a:pt x="379" y="820"/>
                    </a:cubicBezTo>
                    <a:lnTo>
                      <a:pt x="2899" y="820"/>
                    </a:lnTo>
                    <a:cubicBezTo>
                      <a:pt x="3151" y="820"/>
                      <a:pt x="3340" y="631"/>
                      <a:pt x="3340" y="410"/>
                    </a:cubicBezTo>
                    <a:cubicBezTo>
                      <a:pt x="3340" y="158"/>
                      <a:pt x="3151" y="0"/>
                      <a:pt x="2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9923800" y="1788300"/>
                <a:ext cx="145725" cy="20500"/>
              </a:xfrm>
              <a:custGeom>
                <a:rect b="b" l="l" r="r" t="t"/>
                <a:pathLst>
                  <a:path extrusionOk="0" h="820" w="5829">
                    <a:moveTo>
                      <a:pt x="410" y="0"/>
                    </a:moveTo>
                    <a:cubicBezTo>
                      <a:pt x="189" y="0"/>
                      <a:pt x="0" y="189"/>
                      <a:pt x="0" y="410"/>
                    </a:cubicBezTo>
                    <a:cubicBezTo>
                      <a:pt x="32" y="662"/>
                      <a:pt x="221" y="819"/>
                      <a:pt x="410" y="819"/>
                    </a:cubicBezTo>
                    <a:lnTo>
                      <a:pt x="5419" y="819"/>
                    </a:lnTo>
                    <a:cubicBezTo>
                      <a:pt x="5671" y="819"/>
                      <a:pt x="5828" y="630"/>
                      <a:pt x="5828" y="410"/>
                    </a:cubicBezTo>
                    <a:cubicBezTo>
                      <a:pt x="5828" y="189"/>
                      <a:pt x="5608" y="0"/>
                      <a:pt x="5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9901750" y="1828450"/>
                <a:ext cx="83500" cy="21300"/>
              </a:xfrm>
              <a:custGeom>
                <a:rect b="b" l="l" r="r" t="t"/>
                <a:pathLst>
                  <a:path extrusionOk="0" h="852" w="3340">
                    <a:moveTo>
                      <a:pt x="410" y="1"/>
                    </a:moveTo>
                    <a:cubicBezTo>
                      <a:pt x="158" y="1"/>
                      <a:pt x="0" y="190"/>
                      <a:pt x="0" y="442"/>
                    </a:cubicBezTo>
                    <a:cubicBezTo>
                      <a:pt x="0" y="663"/>
                      <a:pt x="189" y="852"/>
                      <a:pt x="410" y="852"/>
                    </a:cubicBezTo>
                    <a:lnTo>
                      <a:pt x="2930" y="852"/>
                    </a:lnTo>
                    <a:cubicBezTo>
                      <a:pt x="3151" y="852"/>
                      <a:pt x="3340" y="663"/>
                      <a:pt x="3340" y="442"/>
                    </a:cubicBezTo>
                    <a:cubicBezTo>
                      <a:pt x="3340" y="190"/>
                      <a:pt x="3151" y="1"/>
                      <a:pt x="2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9923025" y="1871000"/>
                <a:ext cx="145725" cy="20500"/>
              </a:xfrm>
              <a:custGeom>
                <a:rect b="b" l="l" r="r" t="t"/>
                <a:pathLst>
                  <a:path extrusionOk="0" h="820" w="5829">
                    <a:moveTo>
                      <a:pt x="410" y="0"/>
                    </a:moveTo>
                    <a:cubicBezTo>
                      <a:pt x="190" y="0"/>
                      <a:pt x="1" y="189"/>
                      <a:pt x="1" y="378"/>
                    </a:cubicBezTo>
                    <a:cubicBezTo>
                      <a:pt x="1" y="630"/>
                      <a:pt x="190" y="819"/>
                      <a:pt x="410" y="819"/>
                    </a:cubicBezTo>
                    <a:lnTo>
                      <a:pt x="5419" y="819"/>
                    </a:lnTo>
                    <a:cubicBezTo>
                      <a:pt x="5671" y="819"/>
                      <a:pt x="5829" y="630"/>
                      <a:pt x="5829" y="378"/>
                    </a:cubicBezTo>
                    <a:cubicBezTo>
                      <a:pt x="5829" y="189"/>
                      <a:pt x="5671" y="0"/>
                      <a:pt x="5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6" name="Google Shape;586;p19"/>
          <p:cNvGrpSpPr/>
          <p:nvPr/>
        </p:nvGrpSpPr>
        <p:grpSpPr>
          <a:xfrm>
            <a:off x="4206066" y="1380744"/>
            <a:ext cx="731400" cy="640080"/>
            <a:chOff x="4206066" y="1380744"/>
            <a:chExt cx="731400" cy="640080"/>
          </a:xfrm>
        </p:grpSpPr>
        <p:grpSp>
          <p:nvGrpSpPr>
            <p:cNvPr id="587" name="Google Shape;587;p19"/>
            <p:cNvGrpSpPr/>
            <p:nvPr/>
          </p:nvGrpSpPr>
          <p:grpSpPr>
            <a:xfrm>
              <a:off x="4206066" y="1380744"/>
              <a:ext cx="731400" cy="640080"/>
              <a:chOff x="1038317" y="1472184"/>
              <a:chExt cx="731400" cy="640080"/>
            </a:xfrm>
          </p:grpSpPr>
          <p:cxnSp>
            <p:nvCxnSpPr>
              <p:cNvPr id="588" name="Google Shape;588;p19"/>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19"/>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590" name="Google Shape;590;p19"/>
            <p:cNvGrpSpPr/>
            <p:nvPr/>
          </p:nvGrpSpPr>
          <p:grpSpPr>
            <a:xfrm>
              <a:off x="4388885" y="1603252"/>
              <a:ext cx="365761" cy="195064"/>
              <a:chOff x="896050" y="2725450"/>
              <a:chExt cx="476500" cy="264100"/>
            </a:xfrm>
          </p:grpSpPr>
          <p:sp>
            <p:nvSpPr>
              <p:cNvPr id="591" name="Google Shape;591;p19"/>
              <p:cNvSpPr/>
              <p:nvPr/>
            </p:nvSpPr>
            <p:spPr>
              <a:xfrm>
                <a:off x="896050" y="2725450"/>
                <a:ext cx="476500" cy="264100"/>
              </a:xfrm>
              <a:custGeom>
                <a:rect b="b" l="l" r="r" t="t"/>
                <a:pathLst>
                  <a:path extrusionOk="0" h="10564" w="1906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2" name="Google Shape;592;p19"/>
              <p:cNvSpPr/>
              <p:nvPr/>
            </p:nvSpPr>
            <p:spPr>
              <a:xfrm>
                <a:off x="951625" y="2774675"/>
                <a:ext cx="365450" cy="165650"/>
              </a:xfrm>
              <a:custGeom>
                <a:rect b="b" l="l" r="r" t="t"/>
                <a:pathLst>
                  <a:path extrusionOk="0" h="6626" w="14618">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3" name="Google Shape;593;p19"/>
              <p:cNvSpPr/>
              <p:nvPr/>
            </p:nvSpPr>
            <p:spPr>
              <a:xfrm>
                <a:off x="1088625" y="2815075"/>
                <a:ext cx="88200" cy="84850"/>
              </a:xfrm>
              <a:custGeom>
                <a:rect b="b" l="l" r="r" t="t"/>
                <a:pathLst>
                  <a:path extrusionOk="0" h="3394" w="3528">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594" name="Google Shape;594;p19"/>
          <p:cNvGrpSpPr/>
          <p:nvPr/>
        </p:nvGrpSpPr>
        <p:grpSpPr>
          <a:xfrm>
            <a:off x="7365571" y="1380744"/>
            <a:ext cx="731400" cy="640080"/>
            <a:chOff x="7365571" y="1380744"/>
            <a:chExt cx="731400" cy="640080"/>
          </a:xfrm>
        </p:grpSpPr>
        <p:cxnSp>
          <p:nvCxnSpPr>
            <p:cNvPr id="595" name="Google Shape;595;p19"/>
            <p:cNvCxnSpPr/>
            <p:nvPr/>
          </p:nvCxnSpPr>
          <p:spPr>
            <a:xfrm>
              <a:off x="7365571" y="138074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596" name="Google Shape;596;p19"/>
            <p:cNvCxnSpPr/>
            <p:nvPr/>
          </p:nvCxnSpPr>
          <p:spPr>
            <a:xfrm>
              <a:off x="7365571" y="2020824"/>
              <a:ext cx="731400" cy="0"/>
            </a:xfrm>
            <a:prstGeom prst="straightConnector1">
              <a:avLst/>
            </a:prstGeom>
            <a:noFill/>
            <a:ln cap="flat" cmpd="sng" w="9525">
              <a:solidFill>
                <a:schemeClr val="dk1"/>
              </a:solidFill>
              <a:prstDash val="solid"/>
              <a:round/>
              <a:headEnd len="med" w="med" type="none"/>
              <a:tailEnd len="med" w="med" type="none"/>
            </a:ln>
          </p:spPr>
        </p:cxnSp>
        <p:sp>
          <p:nvSpPr>
            <p:cNvPr id="597" name="Google Shape;597;p19"/>
            <p:cNvSpPr/>
            <p:nvPr/>
          </p:nvSpPr>
          <p:spPr>
            <a:xfrm>
              <a:off x="7623409" y="1584046"/>
              <a:ext cx="211826" cy="299611"/>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7729798" y="1517911"/>
              <a:ext cx="22285" cy="54494"/>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7793613" y="1540265"/>
              <a:ext cx="43556" cy="42608"/>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7858410" y="1668674"/>
              <a:ext cx="43556" cy="21427"/>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7560577" y="1668674"/>
              <a:ext cx="43526" cy="21427"/>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7644712" y="1540265"/>
              <a:ext cx="43526" cy="41867"/>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7579914" y="1581915"/>
              <a:ext cx="46442" cy="32511"/>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7835205" y="1582718"/>
              <a:ext cx="46442" cy="33222"/>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19"/>
          <p:cNvGrpSpPr/>
          <p:nvPr/>
        </p:nvGrpSpPr>
        <p:grpSpPr>
          <a:xfrm>
            <a:off x="5785820" y="3803904"/>
            <a:ext cx="731400" cy="640080"/>
            <a:chOff x="5785820" y="3803904"/>
            <a:chExt cx="731400" cy="640080"/>
          </a:xfrm>
        </p:grpSpPr>
        <p:grpSp>
          <p:nvGrpSpPr>
            <p:cNvPr id="606" name="Google Shape;606;p19"/>
            <p:cNvGrpSpPr/>
            <p:nvPr/>
          </p:nvGrpSpPr>
          <p:grpSpPr>
            <a:xfrm>
              <a:off x="5785820" y="3803904"/>
              <a:ext cx="731400" cy="640080"/>
              <a:chOff x="1038317" y="1472184"/>
              <a:chExt cx="731400" cy="640080"/>
            </a:xfrm>
          </p:grpSpPr>
          <p:cxnSp>
            <p:nvCxnSpPr>
              <p:cNvPr id="607" name="Google Shape;607;p19"/>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19"/>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609" name="Google Shape;609;p19"/>
            <p:cNvGrpSpPr/>
            <p:nvPr/>
          </p:nvGrpSpPr>
          <p:grpSpPr>
            <a:xfrm>
              <a:off x="5968643" y="3941069"/>
              <a:ext cx="365753" cy="365750"/>
              <a:chOff x="5045775" y="1946400"/>
              <a:chExt cx="296950" cy="295150"/>
            </a:xfrm>
          </p:grpSpPr>
          <p:sp>
            <p:nvSpPr>
              <p:cNvPr id="610" name="Google Shape;610;p19"/>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12" name="Google Shape;612;p19"/>
          <p:cNvCxnSpPr>
            <a:stCxn id="570" idx="3"/>
            <a:endCxn id="573" idx="1"/>
          </p:cNvCxnSpPr>
          <p:nvPr/>
        </p:nvCxnSpPr>
        <p:spPr>
          <a:xfrm flipH="1" rot="10800000">
            <a:off x="1640714" y="1700844"/>
            <a:ext cx="1122900" cy="24231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13" name="Google Shape;613;p19"/>
          <p:cNvCxnSpPr>
            <a:stCxn id="573" idx="3"/>
            <a:endCxn id="571" idx="1"/>
          </p:cNvCxnSpPr>
          <p:nvPr/>
        </p:nvCxnSpPr>
        <p:spPr>
          <a:xfrm>
            <a:off x="3220466" y="1700784"/>
            <a:ext cx="1122900" cy="24231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14" name="Google Shape;614;p19"/>
          <p:cNvCxnSpPr>
            <a:stCxn id="571" idx="3"/>
            <a:endCxn id="574" idx="1"/>
          </p:cNvCxnSpPr>
          <p:nvPr/>
        </p:nvCxnSpPr>
        <p:spPr>
          <a:xfrm flipH="1" rot="10800000">
            <a:off x="4800218" y="1669944"/>
            <a:ext cx="1122900" cy="2454000"/>
          </a:xfrm>
          <a:prstGeom prst="bentConnector3">
            <a:avLst>
              <a:gd fmla="val 49998" name="adj1"/>
            </a:avLst>
          </a:prstGeom>
          <a:noFill/>
          <a:ln cap="flat" cmpd="sng" w="9525">
            <a:solidFill>
              <a:schemeClr val="dk1"/>
            </a:solidFill>
            <a:prstDash val="solid"/>
            <a:round/>
            <a:headEnd len="med" w="med" type="none"/>
            <a:tailEnd len="med" w="med" type="none"/>
          </a:ln>
        </p:spPr>
      </p:cxnSp>
      <p:cxnSp>
        <p:nvCxnSpPr>
          <p:cNvPr id="615" name="Google Shape;615;p19"/>
          <p:cNvCxnSpPr>
            <a:stCxn id="574" idx="3"/>
            <a:endCxn id="572" idx="1"/>
          </p:cNvCxnSpPr>
          <p:nvPr/>
        </p:nvCxnSpPr>
        <p:spPr>
          <a:xfrm>
            <a:off x="6379970" y="1669972"/>
            <a:ext cx="1122900" cy="2454000"/>
          </a:xfrm>
          <a:prstGeom prst="bentConnector3">
            <a:avLst>
              <a:gd fmla="val 49998"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0"/>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cxnSp>
        <p:nvCxnSpPr>
          <p:cNvPr id="621" name="Google Shape;621;p20"/>
          <p:cNvCxnSpPr/>
          <p:nvPr/>
        </p:nvCxnSpPr>
        <p:spPr>
          <a:xfrm>
            <a:off x="3225150" y="1316725"/>
            <a:ext cx="0" cy="3195900"/>
          </a:xfrm>
          <a:prstGeom prst="straightConnector1">
            <a:avLst/>
          </a:prstGeom>
          <a:noFill/>
          <a:ln cap="sq" cmpd="sng" w="9525">
            <a:solidFill>
              <a:schemeClr val="dk1"/>
            </a:solidFill>
            <a:prstDash val="solid"/>
            <a:round/>
            <a:headEnd len="med" w="med" type="none"/>
            <a:tailEnd len="med" w="med" type="none"/>
          </a:ln>
        </p:spPr>
      </p:cxnSp>
      <p:grpSp>
        <p:nvGrpSpPr>
          <p:cNvPr id="622" name="Google Shape;622;p20"/>
          <p:cNvGrpSpPr/>
          <p:nvPr/>
        </p:nvGrpSpPr>
        <p:grpSpPr>
          <a:xfrm>
            <a:off x="713226" y="2481600"/>
            <a:ext cx="2328600" cy="1691399"/>
            <a:chOff x="713226" y="2481600"/>
            <a:chExt cx="2328600" cy="1691399"/>
          </a:xfrm>
        </p:grpSpPr>
        <p:sp>
          <p:nvSpPr>
            <p:cNvPr id="623" name="Google Shape;623;p20"/>
            <p:cNvSpPr txBox="1"/>
            <p:nvPr/>
          </p:nvSpPr>
          <p:spPr>
            <a:xfrm flipH="1">
              <a:off x="713226" y="2481600"/>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Sun</a:t>
              </a:r>
              <a:endParaRPr sz="1700">
                <a:solidFill>
                  <a:schemeClr val="dk1"/>
                </a:solidFill>
                <a:latin typeface="Libre Baskerville"/>
                <a:ea typeface="Libre Baskerville"/>
                <a:cs typeface="Libre Baskerville"/>
                <a:sym typeface="Libre Baskerville"/>
              </a:endParaRPr>
            </a:p>
          </p:txBody>
        </p:sp>
        <p:sp>
          <p:nvSpPr>
            <p:cNvPr id="624" name="Google Shape;624;p20"/>
            <p:cNvSpPr txBox="1"/>
            <p:nvPr/>
          </p:nvSpPr>
          <p:spPr>
            <a:xfrm flipH="1">
              <a:off x="713226" y="2984399"/>
              <a:ext cx="2328600" cy="118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The Sun is the big</a:t>
              </a:r>
              <a:r>
                <a:rPr b="1" lang="en">
                  <a:solidFill>
                    <a:schemeClr val="dk1"/>
                  </a:solidFill>
                  <a:latin typeface="Source Sans 3"/>
                  <a:ea typeface="Source Sans 3"/>
                  <a:cs typeface="Source Sans 3"/>
                  <a:sym typeface="Source Sans 3"/>
                </a:rPr>
                <a:t> star at the center </a:t>
              </a:r>
              <a:r>
                <a:rPr lang="en">
                  <a:solidFill>
                    <a:schemeClr val="dk1"/>
                  </a:solidFill>
                  <a:latin typeface="Source Sans 3"/>
                  <a:ea typeface="Source Sans 3"/>
                  <a:cs typeface="Source Sans 3"/>
                  <a:sym typeface="Source Sans 3"/>
                </a:rPr>
                <a:t>of the Solar System. About three quarters of the Sun is hydrogen and helium</a:t>
              </a:r>
              <a:endParaRPr>
                <a:solidFill>
                  <a:schemeClr val="dk1"/>
                </a:solidFill>
                <a:latin typeface="Source Sans 3"/>
                <a:ea typeface="Source Sans 3"/>
                <a:cs typeface="Source Sans 3"/>
                <a:sym typeface="Source Sans 3"/>
              </a:endParaRPr>
            </a:p>
          </p:txBody>
        </p:sp>
      </p:grpSp>
      <p:grpSp>
        <p:nvGrpSpPr>
          <p:cNvPr id="625" name="Google Shape;625;p20"/>
          <p:cNvGrpSpPr/>
          <p:nvPr/>
        </p:nvGrpSpPr>
        <p:grpSpPr>
          <a:xfrm>
            <a:off x="3407514" y="1819651"/>
            <a:ext cx="2331600" cy="1049458"/>
            <a:chOff x="3407514" y="1819651"/>
            <a:chExt cx="2331600" cy="1049458"/>
          </a:xfrm>
        </p:grpSpPr>
        <p:sp>
          <p:nvSpPr>
            <p:cNvPr id="626" name="Google Shape;626;p20"/>
            <p:cNvSpPr txBox="1"/>
            <p:nvPr/>
          </p:nvSpPr>
          <p:spPr>
            <a:xfrm>
              <a:off x="3409014" y="2228909"/>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was named after the Roman messenger  </a:t>
              </a:r>
              <a:r>
                <a:rPr b="1" lang="en">
                  <a:solidFill>
                    <a:schemeClr val="dk1"/>
                  </a:solidFill>
                  <a:latin typeface="Source Sans 3"/>
                  <a:ea typeface="Source Sans 3"/>
                  <a:cs typeface="Source Sans 3"/>
                  <a:sym typeface="Source Sans 3"/>
                </a:rPr>
                <a:t>god</a:t>
              </a:r>
              <a:endParaRPr b="1">
                <a:solidFill>
                  <a:schemeClr val="dk1"/>
                </a:solidFill>
                <a:latin typeface="Source Sans 3"/>
                <a:ea typeface="Source Sans 3"/>
                <a:cs typeface="Source Sans 3"/>
                <a:sym typeface="Source Sans 3"/>
              </a:endParaRPr>
            </a:p>
          </p:txBody>
        </p:sp>
        <p:sp>
          <p:nvSpPr>
            <p:cNvPr id="627" name="Google Shape;627;p20"/>
            <p:cNvSpPr txBox="1"/>
            <p:nvPr/>
          </p:nvSpPr>
          <p:spPr>
            <a:xfrm>
              <a:off x="3407514" y="1819651"/>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grpSp>
      <p:grpSp>
        <p:nvGrpSpPr>
          <p:cNvPr id="628" name="Google Shape;628;p20"/>
          <p:cNvGrpSpPr/>
          <p:nvPr/>
        </p:nvGrpSpPr>
        <p:grpSpPr>
          <a:xfrm>
            <a:off x="6099570" y="1819651"/>
            <a:ext cx="2331600" cy="1049458"/>
            <a:chOff x="6099570" y="1819651"/>
            <a:chExt cx="2331600" cy="1049458"/>
          </a:xfrm>
        </p:grpSpPr>
        <p:sp>
          <p:nvSpPr>
            <p:cNvPr id="629" name="Google Shape;629;p20"/>
            <p:cNvSpPr txBox="1"/>
            <p:nvPr/>
          </p:nvSpPr>
          <p:spPr>
            <a:xfrm>
              <a:off x="6101070" y="2228909"/>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is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a:solidFill>
                  <a:schemeClr val="dk1"/>
                </a:solidFill>
                <a:latin typeface="Source Sans 3"/>
                <a:ea typeface="Source Sans 3"/>
                <a:cs typeface="Source Sans 3"/>
                <a:sym typeface="Source Sans 3"/>
              </a:endParaRPr>
            </a:p>
          </p:txBody>
        </p:sp>
        <p:sp>
          <p:nvSpPr>
            <p:cNvPr id="630" name="Google Shape;630;p20"/>
            <p:cNvSpPr txBox="1"/>
            <p:nvPr/>
          </p:nvSpPr>
          <p:spPr>
            <a:xfrm>
              <a:off x="6099570" y="1819651"/>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grpSp>
      <p:grpSp>
        <p:nvGrpSpPr>
          <p:cNvPr id="631" name="Google Shape;631;p20"/>
          <p:cNvGrpSpPr/>
          <p:nvPr/>
        </p:nvGrpSpPr>
        <p:grpSpPr>
          <a:xfrm>
            <a:off x="3407272" y="3465576"/>
            <a:ext cx="2331600" cy="1047108"/>
            <a:chOff x="3407272" y="3465576"/>
            <a:chExt cx="2331600" cy="1047108"/>
          </a:xfrm>
        </p:grpSpPr>
        <p:sp>
          <p:nvSpPr>
            <p:cNvPr id="632" name="Google Shape;632;p20"/>
            <p:cNvSpPr txBox="1"/>
            <p:nvPr/>
          </p:nvSpPr>
          <p:spPr>
            <a:xfrm>
              <a:off x="3408772" y="3872484"/>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Earth is the only planet that </a:t>
              </a:r>
              <a:r>
                <a:rPr b="1" lang="en">
                  <a:solidFill>
                    <a:schemeClr val="dk1"/>
                  </a:solidFill>
                  <a:latin typeface="Source Sans 3"/>
                  <a:ea typeface="Source Sans 3"/>
                  <a:cs typeface="Source Sans 3"/>
                  <a:sym typeface="Source Sans 3"/>
                </a:rPr>
                <a:t>harbors life</a:t>
              </a:r>
              <a:endParaRPr b="1">
                <a:solidFill>
                  <a:schemeClr val="dk1"/>
                </a:solidFill>
                <a:latin typeface="Source Sans 3"/>
                <a:ea typeface="Source Sans 3"/>
                <a:cs typeface="Source Sans 3"/>
                <a:sym typeface="Source Sans 3"/>
              </a:endParaRPr>
            </a:p>
          </p:txBody>
        </p:sp>
        <p:sp>
          <p:nvSpPr>
            <p:cNvPr id="633" name="Google Shape;633;p20"/>
            <p:cNvSpPr txBox="1"/>
            <p:nvPr/>
          </p:nvSpPr>
          <p:spPr>
            <a:xfrm>
              <a:off x="3407272" y="3465576"/>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grpSp>
      <p:grpSp>
        <p:nvGrpSpPr>
          <p:cNvPr id="634" name="Google Shape;634;p20"/>
          <p:cNvGrpSpPr/>
          <p:nvPr/>
        </p:nvGrpSpPr>
        <p:grpSpPr>
          <a:xfrm>
            <a:off x="6099327" y="3465576"/>
            <a:ext cx="2331600" cy="1047108"/>
            <a:chOff x="6099327" y="3465576"/>
            <a:chExt cx="2331600" cy="1047108"/>
          </a:xfrm>
        </p:grpSpPr>
        <p:sp>
          <p:nvSpPr>
            <p:cNvPr id="635" name="Google Shape;635;p20"/>
            <p:cNvSpPr txBox="1"/>
            <p:nvPr/>
          </p:nvSpPr>
          <p:spPr>
            <a:xfrm>
              <a:off x="6101577" y="3872484"/>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Despite being red, Mars is actually a </a:t>
              </a:r>
              <a:r>
                <a:rPr b="1" lang="en">
                  <a:solidFill>
                    <a:schemeClr val="dk1"/>
                  </a:solidFill>
                  <a:latin typeface="Source Sans 3"/>
                  <a:ea typeface="Source Sans 3"/>
                  <a:cs typeface="Source Sans 3"/>
                  <a:sym typeface="Source Sans 3"/>
                </a:rPr>
                <a:t>cold place</a:t>
              </a:r>
              <a:endParaRPr b="1">
                <a:solidFill>
                  <a:schemeClr val="dk1"/>
                </a:solidFill>
                <a:latin typeface="Source Sans 3"/>
                <a:ea typeface="Source Sans 3"/>
                <a:cs typeface="Source Sans 3"/>
                <a:sym typeface="Source Sans 3"/>
              </a:endParaRPr>
            </a:p>
          </p:txBody>
        </p:sp>
        <p:sp>
          <p:nvSpPr>
            <p:cNvPr id="636" name="Google Shape;636;p20"/>
            <p:cNvSpPr txBox="1"/>
            <p:nvPr/>
          </p:nvSpPr>
          <p:spPr>
            <a:xfrm>
              <a:off x="6099327" y="3465576"/>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grpSp>
      <p:sp>
        <p:nvSpPr>
          <p:cNvPr id="637" name="Google Shape;637;p20"/>
          <p:cNvSpPr/>
          <p:nvPr/>
        </p:nvSpPr>
        <p:spPr>
          <a:xfrm>
            <a:off x="4344864" y="1316731"/>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01</a:t>
            </a:r>
            <a:endParaRPr b="1" sz="1700">
              <a:solidFill>
                <a:schemeClr val="dk1"/>
              </a:solidFill>
              <a:latin typeface="Libre Baskerville"/>
              <a:ea typeface="Libre Baskerville"/>
              <a:cs typeface="Libre Baskerville"/>
              <a:sym typeface="Libre Baskerville"/>
            </a:endParaRPr>
          </a:p>
        </p:txBody>
      </p:sp>
      <p:sp>
        <p:nvSpPr>
          <p:cNvPr id="638" name="Google Shape;638;p20"/>
          <p:cNvSpPr/>
          <p:nvPr/>
        </p:nvSpPr>
        <p:spPr>
          <a:xfrm>
            <a:off x="7036920" y="1316731"/>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02</a:t>
            </a:r>
            <a:endParaRPr b="1" sz="1700">
              <a:solidFill>
                <a:schemeClr val="dk1"/>
              </a:solidFill>
              <a:latin typeface="Libre Baskerville"/>
              <a:ea typeface="Libre Baskerville"/>
              <a:cs typeface="Libre Baskerville"/>
              <a:sym typeface="Libre Baskerville"/>
            </a:endParaRPr>
          </a:p>
        </p:txBody>
      </p:sp>
      <p:sp>
        <p:nvSpPr>
          <p:cNvPr id="639" name="Google Shape;639;p20"/>
          <p:cNvSpPr/>
          <p:nvPr/>
        </p:nvSpPr>
        <p:spPr>
          <a:xfrm>
            <a:off x="4344864" y="2962656"/>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03</a:t>
            </a:r>
            <a:endParaRPr b="1" sz="1700">
              <a:solidFill>
                <a:schemeClr val="dk1"/>
              </a:solidFill>
              <a:latin typeface="Libre Baskerville"/>
              <a:ea typeface="Libre Baskerville"/>
              <a:cs typeface="Libre Baskerville"/>
              <a:sym typeface="Libre Baskerville"/>
            </a:endParaRPr>
          </a:p>
        </p:txBody>
      </p:sp>
      <p:sp>
        <p:nvSpPr>
          <p:cNvPr id="640" name="Google Shape;640;p20"/>
          <p:cNvSpPr/>
          <p:nvPr/>
        </p:nvSpPr>
        <p:spPr>
          <a:xfrm>
            <a:off x="7036920" y="2962656"/>
            <a:ext cx="456900" cy="4572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700">
                <a:solidFill>
                  <a:schemeClr val="dk1"/>
                </a:solidFill>
                <a:latin typeface="Libre Baskerville"/>
                <a:ea typeface="Libre Baskerville"/>
                <a:cs typeface="Libre Baskerville"/>
                <a:sym typeface="Libre Baskerville"/>
              </a:rPr>
              <a:t>04</a:t>
            </a:r>
            <a:endParaRPr b="1" sz="1700">
              <a:solidFill>
                <a:schemeClr val="dk1"/>
              </a:solidFill>
              <a:latin typeface="Libre Baskerville"/>
              <a:ea typeface="Libre Baskerville"/>
              <a:cs typeface="Libre Baskerville"/>
              <a:sym typeface="Libre Baskerville"/>
            </a:endParaRPr>
          </a:p>
        </p:txBody>
      </p:sp>
      <p:grpSp>
        <p:nvGrpSpPr>
          <p:cNvPr id="641" name="Google Shape;641;p20"/>
          <p:cNvGrpSpPr/>
          <p:nvPr/>
        </p:nvGrpSpPr>
        <p:grpSpPr>
          <a:xfrm>
            <a:off x="1511826" y="1656354"/>
            <a:ext cx="731400" cy="640080"/>
            <a:chOff x="1511826" y="1656354"/>
            <a:chExt cx="731400" cy="640080"/>
          </a:xfrm>
        </p:grpSpPr>
        <p:grpSp>
          <p:nvGrpSpPr>
            <p:cNvPr id="642" name="Google Shape;642;p20"/>
            <p:cNvGrpSpPr/>
            <p:nvPr/>
          </p:nvGrpSpPr>
          <p:grpSpPr>
            <a:xfrm>
              <a:off x="1511826" y="1656354"/>
              <a:ext cx="731400" cy="640080"/>
              <a:chOff x="1038317" y="1472184"/>
              <a:chExt cx="731400" cy="640080"/>
            </a:xfrm>
          </p:grpSpPr>
          <p:cxnSp>
            <p:nvCxnSpPr>
              <p:cNvPr id="643" name="Google Shape;643;p20"/>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644" name="Google Shape;644;p20"/>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645" name="Google Shape;645;p20"/>
            <p:cNvGrpSpPr/>
            <p:nvPr/>
          </p:nvGrpSpPr>
          <p:grpSpPr>
            <a:xfrm>
              <a:off x="1694644" y="1793513"/>
              <a:ext cx="365763" cy="365763"/>
              <a:chOff x="5775900" y="2308125"/>
              <a:chExt cx="295375" cy="295375"/>
            </a:xfrm>
          </p:grpSpPr>
          <p:sp>
            <p:nvSpPr>
              <p:cNvPr id="646" name="Google Shape;646;p20"/>
              <p:cNvSpPr/>
              <p:nvPr/>
            </p:nvSpPr>
            <p:spPr>
              <a:xfrm>
                <a:off x="5984625" y="2482975"/>
                <a:ext cx="18125" cy="18150"/>
              </a:xfrm>
              <a:custGeom>
                <a:rect b="b" l="l" r="r" t="t"/>
                <a:pathLst>
                  <a:path extrusionOk="0" h="726" w="725">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5775900" y="2308125"/>
                <a:ext cx="295375" cy="295375"/>
              </a:xfrm>
              <a:custGeom>
                <a:rect b="b" l="l" r="r" t="t"/>
                <a:pathLst>
                  <a:path extrusionOk="0" h="11815" w="11815">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5984625" y="2508975"/>
                <a:ext cx="18125" cy="61450"/>
              </a:xfrm>
              <a:custGeom>
                <a:rect b="b" l="l" r="r" t="t"/>
                <a:pathLst>
                  <a:path extrusionOk="0" h="2458" w="725">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5845200" y="2395550"/>
                <a:ext cx="122900" cy="17350"/>
              </a:xfrm>
              <a:custGeom>
                <a:rect b="b" l="l" r="r" t="t"/>
                <a:pathLst>
                  <a:path extrusionOk="0" h="694" w="4916">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5845200" y="2431000"/>
                <a:ext cx="122900" cy="17350"/>
              </a:xfrm>
              <a:custGeom>
                <a:rect b="b" l="l" r="r" t="t"/>
                <a:pathLst>
                  <a:path extrusionOk="0" h="694" w="4916">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1"/>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656" name="Google Shape;656;p21"/>
          <p:cNvGrpSpPr/>
          <p:nvPr/>
        </p:nvGrpSpPr>
        <p:grpSpPr>
          <a:xfrm>
            <a:off x="4114800" y="2594725"/>
            <a:ext cx="914400" cy="640200"/>
            <a:chOff x="4138825" y="2594725"/>
            <a:chExt cx="914400" cy="640200"/>
          </a:xfrm>
        </p:grpSpPr>
        <p:sp>
          <p:nvSpPr>
            <p:cNvPr id="657" name="Google Shape;657;p21"/>
            <p:cNvSpPr/>
            <p:nvPr/>
          </p:nvSpPr>
          <p:spPr>
            <a:xfrm>
              <a:off x="4138825" y="2594725"/>
              <a:ext cx="9144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3"/>
                <a:ea typeface="Source Sans 3"/>
                <a:cs typeface="Source Sans 3"/>
                <a:sym typeface="Source Sans 3"/>
              </a:endParaRPr>
            </a:p>
          </p:txBody>
        </p:sp>
        <p:grpSp>
          <p:nvGrpSpPr>
            <p:cNvPr id="658" name="Google Shape;658;p21"/>
            <p:cNvGrpSpPr/>
            <p:nvPr/>
          </p:nvGrpSpPr>
          <p:grpSpPr>
            <a:xfrm>
              <a:off x="4230300" y="2594785"/>
              <a:ext cx="731400" cy="640080"/>
              <a:chOff x="1511826" y="1656354"/>
              <a:chExt cx="731400" cy="640080"/>
            </a:xfrm>
          </p:grpSpPr>
          <p:grpSp>
            <p:nvGrpSpPr>
              <p:cNvPr id="659" name="Google Shape;659;p21"/>
              <p:cNvGrpSpPr/>
              <p:nvPr/>
            </p:nvGrpSpPr>
            <p:grpSpPr>
              <a:xfrm>
                <a:off x="1511826" y="1656354"/>
                <a:ext cx="731400" cy="640080"/>
                <a:chOff x="1038317" y="1472184"/>
                <a:chExt cx="731400" cy="640080"/>
              </a:xfrm>
            </p:grpSpPr>
            <p:cxnSp>
              <p:nvCxnSpPr>
                <p:cNvPr id="660" name="Google Shape;660;p21"/>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661" name="Google Shape;661;p21"/>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662" name="Google Shape;662;p21"/>
              <p:cNvSpPr/>
              <p:nvPr/>
            </p:nvSpPr>
            <p:spPr>
              <a:xfrm>
                <a:off x="1662580" y="1778648"/>
                <a:ext cx="429891" cy="395493"/>
              </a:xfrm>
              <a:custGeom>
                <a:rect b="b" l="l" r="r" t="t"/>
                <a:pathLst>
                  <a:path extrusionOk="0" h="10957" w="1191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3" name="Google Shape;663;p21"/>
          <p:cNvGrpSpPr/>
          <p:nvPr/>
        </p:nvGrpSpPr>
        <p:grpSpPr>
          <a:xfrm>
            <a:off x="713275" y="1316863"/>
            <a:ext cx="2925977" cy="640200"/>
            <a:chOff x="713275" y="1316863"/>
            <a:chExt cx="2925977" cy="640200"/>
          </a:xfrm>
        </p:grpSpPr>
        <p:sp>
          <p:nvSpPr>
            <p:cNvPr id="664" name="Google Shape;664;p21"/>
            <p:cNvSpPr txBox="1"/>
            <p:nvPr/>
          </p:nvSpPr>
          <p:spPr>
            <a:xfrm>
              <a:off x="2359152" y="1316863"/>
              <a:ext cx="12801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sp>
          <p:nvSpPr>
            <p:cNvPr id="665" name="Google Shape;665;p21"/>
            <p:cNvSpPr txBox="1"/>
            <p:nvPr/>
          </p:nvSpPr>
          <p:spPr>
            <a:xfrm>
              <a:off x="713275" y="1316863"/>
              <a:ext cx="15546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is </a:t>
              </a:r>
              <a:r>
                <a:rPr b="1" lang="en">
                  <a:solidFill>
                    <a:schemeClr val="dk1"/>
                  </a:solidFill>
                  <a:latin typeface="Source Sans 3"/>
                  <a:ea typeface="Source Sans 3"/>
                  <a:cs typeface="Source Sans 3"/>
                  <a:sym typeface="Source Sans 3"/>
                </a:rPr>
                <a:t>closest </a:t>
              </a:r>
              <a:r>
                <a:rPr lang="en">
                  <a:solidFill>
                    <a:schemeClr val="dk1"/>
                  </a:solidFill>
                  <a:latin typeface="Source Sans 3"/>
                  <a:ea typeface="Source Sans 3"/>
                  <a:cs typeface="Source Sans 3"/>
                  <a:sym typeface="Source Sans 3"/>
                </a:rPr>
                <a:t>planet to the Sun </a:t>
              </a:r>
              <a:endParaRPr>
                <a:solidFill>
                  <a:schemeClr val="dk1"/>
                </a:solidFill>
                <a:latin typeface="Source Sans 3"/>
                <a:ea typeface="Source Sans 3"/>
                <a:cs typeface="Source Sans 3"/>
                <a:sym typeface="Source Sans 3"/>
              </a:endParaRPr>
            </a:p>
          </p:txBody>
        </p:sp>
      </p:grpSp>
      <p:grpSp>
        <p:nvGrpSpPr>
          <p:cNvPr id="666" name="Google Shape;666;p21"/>
          <p:cNvGrpSpPr/>
          <p:nvPr/>
        </p:nvGrpSpPr>
        <p:grpSpPr>
          <a:xfrm>
            <a:off x="713275" y="2168771"/>
            <a:ext cx="2925977" cy="640200"/>
            <a:chOff x="713275" y="2168771"/>
            <a:chExt cx="2925977" cy="640200"/>
          </a:xfrm>
        </p:grpSpPr>
        <p:sp>
          <p:nvSpPr>
            <p:cNvPr id="667" name="Google Shape;667;p21"/>
            <p:cNvSpPr txBox="1"/>
            <p:nvPr/>
          </p:nvSpPr>
          <p:spPr>
            <a:xfrm>
              <a:off x="2359152" y="2168771"/>
              <a:ext cx="12801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sp>
          <p:nvSpPr>
            <p:cNvPr id="668" name="Google Shape;668;p21"/>
            <p:cNvSpPr txBox="1"/>
            <p:nvPr/>
          </p:nvSpPr>
          <p:spPr>
            <a:xfrm>
              <a:off x="713275" y="2168771"/>
              <a:ext cx="15546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is hot and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p:txBody>
        </p:sp>
      </p:grpSp>
      <p:grpSp>
        <p:nvGrpSpPr>
          <p:cNvPr id="669" name="Google Shape;669;p21"/>
          <p:cNvGrpSpPr/>
          <p:nvPr/>
        </p:nvGrpSpPr>
        <p:grpSpPr>
          <a:xfrm>
            <a:off x="713275" y="3020679"/>
            <a:ext cx="2925977" cy="640200"/>
            <a:chOff x="713275" y="3020679"/>
            <a:chExt cx="2925977" cy="640200"/>
          </a:xfrm>
        </p:grpSpPr>
        <p:sp>
          <p:nvSpPr>
            <p:cNvPr id="670" name="Google Shape;670;p21"/>
            <p:cNvSpPr txBox="1"/>
            <p:nvPr/>
          </p:nvSpPr>
          <p:spPr>
            <a:xfrm>
              <a:off x="2359152" y="3020679"/>
              <a:ext cx="12801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sp>
          <p:nvSpPr>
            <p:cNvPr id="671" name="Google Shape;671;p21"/>
            <p:cNvSpPr txBox="1"/>
            <p:nvPr/>
          </p:nvSpPr>
          <p:spPr>
            <a:xfrm>
              <a:off x="713275" y="3020679"/>
              <a:ext cx="15546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Earth is the place where </a:t>
              </a:r>
              <a:r>
                <a:rPr b="1" lang="en">
                  <a:solidFill>
                    <a:schemeClr val="dk1"/>
                  </a:solidFill>
                  <a:latin typeface="Source Sans 3"/>
                  <a:ea typeface="Source Sans 3"/>
                  <a:cs typeface="Source Sans 3"/>
                  <a:sym typeface="Source Sans 3"/>
                </a:rPr>
                <a:t>we live</a:t>
              </a:r>
              <a:endParaRPr b="1">
                <a:solidFill>
                  <a:schemeClr val="dk1"/>
                </a:solidFill>
                <a:latin typeface="Source Sans 3"/>
                <a:ea typeface="Source Sans 3"/>
                <a:cs typeface="Source Sans 3"/>
                <a:sym typeface="Source Sans 3"/>
              </a:endParaRPr>
            </a:p>
          </p:txBody>
        </p:sp>
      </p:grpSp>
      <p:grpSp>
        <p:nvGrpSpPr>
          <p:cNvPr id="672" name="Google Shape;672;p21"/>
          <p:cNvGrpSpPr/>
          <p:nvPr/>
        </p:nvGrpSpPr>
        <p:grpSpPr>
          <a:xfrm>
            <a:off x="713275" y="3872588"/>
            <a:ext cx="2925977" cy="640200"/>
            <a:chOff x="713275" y="3872588"/>
            <a:chExt cx="2925977" cy="640200"/>
          </a:xfrm>
        </p:grpSpPr>
        <p:sp>
          <p:nvSpPr>
            <p:cNvPr id="673" name="Google Shape;673;p21"/>
            <p:cNvSpPr txBox="1"/>
            <p:nvPr/>
          </p:nvSpPr>
          <p:spPr>
            <a:xfrm>
              <a:off x="2359152" y="3872588"/>
              <a:ext cx="12801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sp>
          <p:nvSpPr>
            <p:cNvPr id="674" name="Google Shape;674;p21"/>
            <p:cNvSpPr txBox="1"/>
            <p:nvPr/>
          </p:nvSpPr>
          <p:spPr>
            <a:xfrm>
              <a:off x="713275" y="3872588"/>
              <a:ext cx="1554600" cy="6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Source Sans 3"/>
                  <a:ea typeface="Source Sans 3"/>
                  <a:cs typeface="Source Sans 3"/>
                  <a:sym typeface="Source Sans 3"/>
                </a:rPr>
                <a:t>Mars is actually a very </a:t>
              </a:r>
              <a:r>
                <a:rPr b="1" lang="en">
                  <a:solidFill>
                    <a:schemeClr val="dk1"/>
                  </a:solidFill>
                  <a:latin typeface="Source Sans 3"/>
                  <a:ea typeface="Source Sans 3"/>
                  <a:cs typeface="Source Sans 3"/>
                  <a:sym typeface="Source Sans 3"/>
                </a:rPr>
                <a:t>cold place</a:t>
              </a:r>
              <a:endParaRPr b="1">
                <a:solidFill>
                  <a:schemeClr val="dk1"/>
                </a:solidFill>
                <a:latin typeface="Source Sans 3"/>
                <a:ea typeface="Source Sans 3"/>
                <a:cs typeface="Source Sans 3"/>
                <a:sym typeface="Source Sans 3"/>
              </a:endParaRPr>
            </a:p>
          </p:txBody>
        </p:sp>
      </p:grpSp>
      <p:grpSp>
        <p:nvGrpSpPr>
          <p:cNvPr id="675" name="Google Shape;675;p21"/>
          <p:cNvGrpSpPr/>
          <p:nvPr/>
        </p:nvGrpSpPr>
        <p:grpSpPr>
          <a:xfrm>
            <a:off x="5513832" y="1316863"/>
            <a:ext cx="2930693" cy="640200"/>
            <a:chOff x="5513832" y="1316863"/>
            <a:chExt cx="2930693" cy="640200"/>
          </a:xfrm>
        </p:grpSpPr>
        <p:sp>
          <p:nvSpPr>
            <p:cNvPr id="676" name="Google Shape;676;p21"/>
            <p:cNvSpPr txBox="1"/>
            <p:nvPr/>
          </p:nvSpPr>
          <p:spPr>
            <a:xfrm>
              <a:off x="5513832" y="1316863"/>
              <a:ext cx="12801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Jupiter</a:t>
              </a:r>
              <a:endParaRPr sz="1700">
                <a:solidFill>
                  <a:schemeClr val="dk1"/>
                </a:solidFill>
                <a:latin typeface="Libre Baskerville"/>
                <a:ea typeface="Libre Baskerville"/>
                <a:cs typeface="Libre Baskerville"/>
                <a:sym typeface="Libre Baskerville"/>
              </a:endParaRPr>
            </a:p>
          </p:txBody>
        </p:sp>
        <p:sp>
          <p:nvSpPr>
            <p:cNvPr id="677" name="Google Shape;677;p21"/>
            <p:cNvSpPr txBox="1"/>
            <p:nvPr/>
          </p:nvSpPr>
          <p:spPr>
            <a:xfrm>
              <a:off x="6889925" y="1316863"/>
              <a:ext cx="15546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Jupiter is the </a:t>
              </a:r>
              <a:r>
                <a:rPr b="1" lang="en">
                  <a:solidFill>
                    <a:schemeClr val="dk1"/>
                  </a:solidFill>
                  <a:latin typeface="Source Sans 3"/>
                  <a:ea typeface="Source Sans 3"/>
                  <a:cs typeface="Source Sans 3"/>
                  <a:sym typeface="Source Sans 3"/>
                </a:rPr>
                <a:t>biggest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p:txBody>
        </p:sp>
      </p:grpSp>
      <p:grpSp>
        <p:nvGrpSpPr>
          <p:cNvPr id="678" name="Google Shape;678;p21"/>
          <p:cNvGrpSpPr/>
          <p:nvPr/>
        </p:nvGrpSpPr>
        <p:grpSpPr>
          <a:xfrm>
            <a:off x="5513832" y="2168771"/>
            <a:ext cx="2930693" cy="640200"/>
            <a:chOff x="5513832" y="2168771"/>
            <a:chExt cx="2930693" cy="640200"/>
          </a:xfrm>
        </p:grpSpPr>
        <p:sp>
          <p:nvSpPr>
            <p:cNvPr id="679" name="Google Shape;679;p21"/>
            <p:cNvSpPr txBox="1"/>
            <p:nvPr/>
          </p:nvSpPr>
          <p:spPr>
            <a:xfrm>
              <a:off x="5513832" y="2168771"/>
              <a:ext cx="12801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Saturn</a:t>
              </a:r>
              <a:endParaRPr sz="1700">
                <a:solidFill>
                  <a:schemeClr val="dk1"/>
                </a:solidFill>
                <a:latin typeface="Libre Baskerville"/>
                <a:ea typeface="Libre Baskerville"/>
                <a:cs typeface="Libre Baskerville"/>
                <a:sym typeface="Libre Baskerville"/>
              </a:endParaRPr>
            </a:p>
          </p:txBody>
        </p:sp>
        <p:sp>
          <p:nvSpPr>
            <p:cNvPr id="680" name="Google Shape;680;p21"/>
            <p:cNvSpPr txBox="1"/>
            <p:nvPr/>
          </p:nvSpPr>
          <p:spPr>
            <a:xfrm>
              <a:off x="6889925" y="2168771"/>
              <a:ext cx="15546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Saturn has rings and is a</a:t>
              </a:r>
              <a:r>
                <a:rPr b="1" lang="en">
                  <a:solidFill>
                    <a:schemeClr val="dk1"/>
                  </a:solidFill>
                  <a:latin typeface="Source Sans 3"/>
                  <a:ea typeface="Source Sans 3"/>
                  <a:cs typeface="Source Sans 3"/>
                  <a:sym typeface="Source Sans 3"/>
                </a:rPr>
                <a:t> gas giant</a:t>
              </a:r>
              <a:endParaRPr b="1">
                <a:solidFill>
                  <a:schemeClr val="dk1"/>
                </a:solidFill>
                <a:latin typeface="Source Sans 3"/>
                <a:ea typeface="Source Sans 3"/>
                <a:cs typeface="Source Sans 3"/>
                <a:sym typeface="Source Sans 3"/>
              </a:endParaRPr>
            </a:p>
          </p:txBody>
        </p:sp>
      </p:grpSp>
      <p:grpSp>
        <p:nvGrpSpPr>
          <p:cNvPr id="681" name="Google Shape;681;p21"/>
          <p:cNvGrpSpPr/>
          <p:nvPr/>
        </p:nvGrpSpPr>
        <p:grpSpPr>
          <a:xfrm>
            <a:off x="5513832" y="3020679"/>
            <a:ext cx="2930693" cy="640200"/>
            <a:chOff x="5513832" y="3020679"/>
            <a:chExt cx="2930693" cy="640200"/>
          </a:xfrm>
        </p:grpSpPr>
        <p:sp>
          <p:nvSpPr>
            <p:cNvPr id="682" name="Google Shape;682;p21"/>
            <p:cNvSpPr txBox="1"/>
            <p:nvPr/>
          </p:nvSpPr>
          <p:spPr>
            <a:xfrm>
              <a:off x="5513832" y="3020679"/>
              <a:ext cx="12801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Neptune</a:t>
              </a:r>
              <a:endParaRPr sz="1700">
                <a:solidFill>
                  <a:schemeClr val="dk1"/>
                </a:solidFill>
                <a:latin typeface="Libre Baskerville"/>
                <a:ea typeface="Libre Baskerville"/>
                <a:cs typeface="Libre Baskerville"/>
                <a:sym typeface="Libre Baskerville"/>
              </a:endParaRPr>
            </a:p>
          </p:txBody>
        </p:sp>
        <p:sp>
          <p:nvSpPr>
            <p:cNvPr id="683" name="Google Shape;683;p21"/>
            <p:cNvSpPr txBox="1"/>
            <p:nvPr/>
          </p:nvSpPr>
          <p:spPr>
            <a:xfrm>
              <a:off x="6889925" y="3020679"/>
              <a:ext cx="15546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Neptune is very </a:t>
              </a:r>
              <a:r>
                <a:rPr b="1" lang="en">
                  <a:solidFill>
                    <a:schemeClr val="dk1"/>
                  </a:solidFill>
                  <a:latin typeface="Source Sans 3"/>
                  <a:ea typeface="Source Sans 3"/>
                  <a:cs typeface="Source Sans 3"/>
                  <a:sym typeface="Source Sans 3"/>
                </a:rPr>
                <a:t>far away</a:t>
              </a:r>
              <a:r>
                <a:rPr lang="en">
                  <a:solidFill>
                    <a:schemeClr val="dk1"/>
                  </a:solidFill>
                  <a:latin typeface="Source Sans 3"/>
                  <a:ea typeface="Source Sans 3"/>
                  <a:cs typeface="Source Sans 3"/>
                  <a:sym typeface="Source Sans 3"/>
                </a:rPr>
                <a:t> from us</a:t>
              </a:r>
              <a:endParaRPr>
                <a:solidFill>
                  <a:schemeClr val="dk1"/>
                </a:solidFill>
                <a:latin typeface="Source Sans 3"/>
                <a:ea typeface="Source Sans 3"/>
                <a:cs typeface="Source Sans 3"/>
                <a:sym typeface="Source Sans 3"/>
              </a:endParaRPr>
            </a:p>
          </p:txBody>
        </p:sp>
      </p:grpSp>
      <p:grpSp>
        <p:nvGrpSpPr>
          <p:cNvPr id="684" name="Google Shape;684;p21"/>
          <p:cNvGrpSpPr/>
          <p:nvPr/>
        </p:nvGrpSpPr>
        <p:grpSpPr>
          <a:xfrm>
            <a:off x="5513832" y="3872588"/>
            <a:ext cx="2930693" cy="640200"/>
            <a:chOff x="5513832" y="3872588"/>
            <a:chExt cx="2930693" cy="640200"/>
          </a:xfrm>
        </p:grpSpPr>
        <p:sp>
          <p:nvSpPr>
            <p:cNvPr id="685" name="Google Shape;685;p21"/>
            <p:cNvSpPr txBox="1"/>
            <p:nvPr/>
          </p:nvSpPr>
          <p:spPr>
            <a:xfrm>
              <a:off x="5513832" y="3872588"/>
              <a:ext cx="12801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Pluto</a:t>
              </a:r>
              <a:endParaRPr sz="1700">
                <a:solidFill>
                  <a:schemeClr val="dk1"/>
                </a:solidFill>
                <a:latin typeface="Libre Baskerville"/>
                <a:ea typeface="Libre Baskerville"/>
                <a:cs typeface="Libre Baskerville"/>
                <a:sym typeface="Libre Baskerville"/>
              </a:endParaRPr>
            </a:p>
          </p:txBody>
        </p:sp>
        <p:sp>
          <p:nvSpPr>
            <p:cNvPr id="686" name="Google Shape;686;p21"/>
            <p:cNvSpPr txBox="1"/>
            <p:nvPr/>
          </p:nvSpPr>
          <p:spPr>
            <a:xfrm>
              <a:off x="6889925" y="3872588"/>
              <a:ext cx="1554600" cy="640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Source Sans 3"/>
                  <a:ea typeface="Source Sans 3"/>
                  <a:cs typeface="Source Sans 3"/>
                  <a:sym typeface="Source Sans 3"/>
                </a:rPr>
                <a:t>Pluto is now a </a:t>
              </a:r>
              <a:r>
                <a:rPr b="1" lang="en">
                  <a:solidFill>
                    <a:schemeClr val="dk1"/>
                  </a:solidFill>
                  <a:latin typeface="Source Sans 3"/>
                  <a:ea typeface="Source Sans 3"/>
                  <a:cs typeface="Source Sans 3"/>
                  <a:sym typeface="Source Sans 3"/>
                </a:rPr>
                <a:t>dwarf </a:t>
              </a:r>
              <a:r>
                <a:rPr lang="en">
                  <a:solidFill>
                    <a:schemeClr val="dk1"/>
                  </a:solidFill>
                  <a:latin typeface="Source Sans 3"/>
                  <a:ea typeface="Source Sans 3"/>
                  <a:cs typeface="Source Sans 3"/>
                  <a:sym typeface="Source Sans 3"/>
                </a:rPr>
                <a:t>planet</a:t>
              </a:r>
              <a:endParaRPr>
                <a:solidFill>
                  <a:schemeClr val="dk1"/>
                </a:solidFill>
                <a:latin typeface="Source Sans 3"/>
                <a:ea typeface="Source Sans 3"/>
                <a:cs typeface="Source Sans 3"/>
                <a:sym typeface="Source Sans 3"/>
              </a:endParaRPr>
            </a:p>
          </p:txBody>
        </p:sp>
      </p:grpSp>
      <p:cxnSp>
        <p:nvCxnSpPr>
          <p:cNvPr id="687" name="Google Shape;687;p21"/>
          <p:cNvCxnSpPr>
            <a:stCxn id="657" idx="3"/>
            <a:endCxn id="676" idx="1"/>
          </p:cNvCxnSpPr>
          <p:nvPr/>
        </p:nvCxnSpPr>
        <p:spPr>
          <a:xfrm flipH="1" rot="10800000">
            <a:off x="5029200" y="1636825"/>
            <a:ext cx="484500" cy="1278000"/>
          </a:xfrm>
          <a:prstGeom prst="bentConnector3">
            <a:avLst>
              <a:gd fmla="val 50014" name="adj1"/>
            </a:avLst>
          </a:prstGeom>
          <a:noFill/>
          <a:ln cap="flat" cmpd="sng" w="9525">
            <a:solidFill>
              <a:schemeClr val="dk1"/>
            </a:solidFill>
            <a:prstDash val="solid"/>
            <a:round/>
            <a:headEnd len="med" w="med" type="oval"/>
            <a:tailEnd len="med" w="med" type="triangle"/>
          </a:ln>
        </p:spPr>
      </p:cxnSp>
      <p:cxnSp>
        <p:nvCxnSpPr>
          <p:cNvPr id="688" name="Google Shape;688;p21"/>
          <p:cNvCxnSpPr>
            <a:stCxn id="657" idx="3"/>
            <a:endCxn id="679" idx="1"/>
          </p:cNvCxnSpPr>
          <p:nvPr/>
        </p:nvCxnSpPr>
        <p:spPr>
          <a:xfrm flipH="1" rot="10800000">
            <a:off x="5029200" y="2488825"/>
            <a:ext cx="484500" cy="426000"/>
          </a:xfrm>
          <a:prstGeom prst="bentConnector3">
            <a:avLst>
              <a:gd fmla="val 50014" name="adj1"/>
            </a:avLst>
          </a:prstGeom>
          <a:noFill/>
          <a:ln cap="flat" cmpd="sng" w="9525">
            <a:solidFill>
              <a:schemeClr val="dk1"/>
            </a:solidFill>
            <a:prstDash val="solid"/>
            <a:round/>
            <a:headEnd len="med" w="med" type="oval"/>
            <a:tailEnd len="med" w="med" type="triangle"/>
          </a:ln>
        </p:spPr>
      </p:cxnSp>
      <p:cxnSp>
        <p:nvCxnSpPr>
          <p:cNvPr id="689" name="Google Shape;689;p21"/>
          <p:cNvCxnSpPr>
            <a:stCxn id="657" idx="3"/>
            <a:endCxn id="682" idx="1"/>
          </p:cNvCxnSpPr>
          <p:nvPr/>
        </p:nvCxnSpPr>
        <p:spPr>
          <a:xfrm>
            <a:off x="5029200" y="2914825"/>
            <a:ext cx="484500" cy="426000"/>
          </a:xfrm>
          <a:prstGeom prst="bentConnector3">
            <a:avLst>
              <a:gd fmla="val 50014" name="adj1"/>
            </a:avLst>
          </a:prstGeom>
          <a:noFill/>
          <a:ln cap="flat" cmpd="sng" w="9525">
            <a:solidFill>
              <a:schemeClr val="dk1"/>
            </a:solidFill>
            <a:prstDash val="solid"/>
            <a:round/>
            <a:headEnd len="med" w="med" type="oval"/>
            <a:tailEnd len="med" w="med" type="triangle"/>
          </a:ln>
        </p:spPr>
      </p:cxnSp>
      <p:cxnSp>
        <p:nvCxnSpPr>
          <p:cNvPr id="690" name="Google Shape;690;p21"/>
          <p:cNvCxnSpPr>
            <a:stCxn id="657" idx="3"/>
            <a:endCxn id="685" idx="1"/>
          </p:cNvCxnSpPr>
          <p:nvPr/>
        </p:nvCxnSpPr>
        <p:spPr>
          <a:xfrm>
            <a:off x="5029200" y="2914825"/>
            <a:ext cx="484500" cy="1278000"/>
          </a:xfrm>
          <a:prstGeom prst="bentConnector3">
            <a:avLst>
              <a:gd fmla="val 50014" name="adj1"/>
            </a:avLst>
          </a:prstGeom>
          <a:noFill/>
          <a:ln cap="flat" cmpd="sng" w="9525">
            <a:solidFill>
              <a:schemeClr val="dk1"/>
            </a:solidFill>
            <a:prstDash val="solid"/>
            <a:round/>
            <a:headEnd len="med" w="med" type="oval"/>
            <a:tailEnd len="med" w="med" type="triangle"/>
          </a:ln>
        </p:spPr>
      </p:cxnSp>
      <p:cxnSp>
        <p:nvCxnSpPr>
          <p:cNvPr id="691" name="Google Shape;691;p21"/>
          <p:cNvCxnSpPr>
            <a:stCxn id="657" idx="1"/>
            <a:endCxn id="664" idx="3"/>
          </p:cNvCxnSpPr>
          <p:nvPr/>
        </p:nvCxnSpPr>
        <p:spPr>
          <a:xfrm rot="10800000">
            <a:off x="3639300" y="1636825"/>
            <a:ext cx="475500" cy="1278000"/>
          </a:xfrm>
          <a:prstGeom prst="bentConnector3">
            <a:avLst>
              <a:gd fmla="val 50005" name="adj1"/>
            </a:avLst>
          </a:prstGeom>
          <a:noFill/>
          <a:ln cap="flat" cmpd="sng" w="9525">
            <a:solidFill>
              <a:schemeClr val="dk1"/>
            </a:solidFill>
            <a:prstDash val="solid"/>
            <a:round/>
            <a:headEnd len="med" w="med" type="oval"/>
            <a:tailEnd len="med" w="med" type="triangle"/>
          </a:ln>
        </p:spPr>
      </p:cxnSp>
      <p:cxnSp>
        <p:nvCxnSpPr>
          <p:cNvPr id="692" name="Google Shape;692;p21"/>
          <p:cNvCxnSpPr>
            <a:stCxn id="657" idx="1"/>
            <a:endCxn id="673" idx="3"/>
          </p:cNvCxnSpPr>
          <p:nvPr/>
        </p:nvCxnSpPr>
        <p:spPr>
          <a:xfrm flipH="1">
            <a:off x="3639300" y="2914825"/>
            <a:ext cx="475500" cy="1278000"/>
          </a:xfrm>
          <a:prstGeom prst="bentConnector3">
            <a:avLst>
              <a:gd fmla="val 50005" name="adj1"/>
            </a:avLst>
          </a:prstGeom>
          <a:noFill/>
          <a:ln cap="flat" cmpd="sng" w="9525">
            <a:solidFill>
              <a:schemeClr val="dk1"/>
            </a:solidFill>
            <a:prstDash val="solid"/>
            <a:round/>
            <a:headEnd len="med" w="med" type="oval"/>
            <a:tailEnd len="med" w="med" type="triangle"/>
          </a:ln>
        </p:spPr>
      </p:cxnSp>
      <p:cxnSp>
        <p:nvCxnSpPr>
          <p:cNvPr id="693" name="Google Shape;693;p21"/>
          <p:cNvCxnSpPr>
            <a:stCxn id="657" idx="1"/>
            <a:endCxn id="667" idx="3"/>
          </p:cNvCxnSpPr>
          <p:nvPr/>
        </p:nvCxnSpPr>
        <p:spPr>
          <a:xfrm rot="10800000">
            <a:off x="3639300" y="2488825"/>
            <a:ext cx="475500" cy="426000"/>
          </a:xfrm>
          <a:prstGeom prst="bentConnector3">
            <a:avLst>
              <a:gd fmla="val 50005" name="adj1"/>
            </a:avLst>
          </a:prstGeom>
          <a:noFill/>
          <a:ln cap="flat" cmpd="sng" w="9525">
            <a:solidFill>
              <a:schemeClr val="dk1"/>
            </a:solidFill>
            <a:prstDash val="solid"/>
            <a:round/>
            <a:headEnd len="med" w="med" type="oval"/>
            <a:tailEnd len="med" w="med" type="triangle"/>
          </a:ln>
        </p:spPr>
      </p:cxnSp>
      <p:cxnSp>
        <p:nvCxnSpPr>
          <p:cNvPr id="694" name="Google Shape;694;p21"/>
          <p:cNvCxnSpPr>
            <a:stCxn id="657" idx="1"/>
            <a:endCxn id="670" idx="3"/>
          </p:cNvCxnSpPr>
          <p:nvPr/>
        </p:nvCxnSpPr>
        <p:spPr>
          <a:xfrm flipH="1">
            <a:off x="3639300" y="2914825"/>
            <a:ext cx="475500" cy="426000"/>
          </a:xfrm>
          <a:prstGeom prst="bentConnector3">
            <a:avLst>
              <a:gd fmla="val 50005" name="adj1"/>
            </a:avLst>
          </a:prstGeom>
          <a:noFill/>
          <a:ln cap="flat" cmpd="sng" w="9525">
            <a:solidFill>
              <a:schemeClr val="dk1"/>
            </a:solidFill>
            <a:prstDash val="solid"/>
            <a:round/>
            <a:headEnd len="med" w="med" type="oval"/>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2"/>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sp>
        <p:nvSpPr>
          <p:cNvPr id="700" name="Google Shape;700;p22"/>
          <p:cNvSpPr txBox="1"/>
          <p:nvPr/>
        </p:nvSpPr>
        <p:spPr>
          <a:xfrm>
            <a:off x="71319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sp>
        <p:nvSpPr>
          <p:cNvPr id="701" name="Google Shape;701;p22"/>
          <p:cNvSpPr txBox="1"/>
          <p:nvPr/>
        </p:nvSpPr>
        <p:spPr>
          <a:xfrm>
            <a:off x="197260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grpSp>
        <p:nvGrpSpPr>
          <p:cNvPr id="702" name="Google Shape;702;p22"/>
          <p:cNvGrpSpPr/>
          <p:nvPr/>
        </p:nvGrpSpPr>
        <p:grpSpPr>
          <a:xfrm>
            <a:off x="713197" y="2222012"/>
            <a:ext cx="2331600" cy="823060"/>
            <a:chOff x="713197" y="2222012"/>
            <a:chExt cx="2331600" cy="823060"/>
          </a:xfrm>
        </p:grpSpPr>
        <p:sp>
          <p:nvSpPr>
            <p:cNvPr id="703" name="Google Shape;703;p22"/>
            <p:cNvSpPr txBox="1"/>
            <p:nvPr/>
          </p:nvSpPr>
          <p:spPr>
            <a:xfrm>
              <a:off x="713197" y="2633472"/>
              <a:ext cx="2331600" cy="41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is very </a:t>
              </a:r>
              <a:r>
                <a:rPr b="1" lang="en">
                  <a:solidFill>
                    <a:schemeClr val="dk1"/>
                  </a:solidFill>
                  <a:latin typeface="Source Sans 3"/>
                  <a:ea typeface="Source Sans 3"/>
                  <a:cs typeface="Source Sans 3"/>
                  <a:sym typeface="Source Sans 3"/>
                </a:rPr>
                <a:t>small</a:t>
              </a:r>
              <a:endParaRPr b="1">
                <a:solidFill>
                  <a:schemeClr val="dk1"/>
                </a:solidFill>
                <a:latin typeface="Source Sans 3"/>
                <a:ea typeface="Source Sans 3"/>
                <a:cs typeface="Source Sans 3"/>
                <a:sym typeface="Source Sans 3"/>
              </a:endParaRPr>
            </a:p>
          </p:txBody>
        </p:sp>
        <p:sp>
          <p:nvSpPr>
            <p:cNvPr id="704" name="Google Shape;704;p22"/>
            <p:cNvSpPr txBox="1"/>
            <p:nvPr/>
          </p:nvSpPr>
          <p:spPr>
            <a:xfrm>
              <a:off x="713197" y="2222012"/>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grpSp>
      <p:grpSp>
        <p:nvGrpSpPr>
          <p:cNvPr id="705" name="Google Shape;705;p22"/>
          <p:cNvGrpSpPr/>
          <p:nvPr/>
        </p:nvGrpSpPr>
        <p:grpSpPr>
          <a:xfrm>
            <a:off x="3406200" y="2222012"/>
            <a:ext cx="2331600" cy="823060"/>
            <a:chOff x="3406200" y="2222012"/>
            <a:chExt cx="2331600" cy="823060"/>
          </a:xfrm>
        </p:grpSpPr>
        <p:sp>
          <p:nvSpPr>
            <p:cNvPr id="706" name="Google Shape;706;p22"/>
            <p:cNvSpPr txBox="1"/>
            <p:nvPr/>
          </p:nvSpPr>
          <p:spPr>
            <a:xfrm>
              <a:off x="3406200" y="2633472"/>
              <a:ext cx="2331600" cy="41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is terribly </a:t>
              </a:r>
              <a:r>
                <a:rPr b="1" lang="en">
                  <a:solidFill>
                    <a:schemeClr val="dk1"/>
                  </a:solidFill>
                  <a:latin typeface="Source Sans 3"/>
                  <a:ea typeface="Source Sans 3"/>
                  <a:cs typeface="Source Sans 3"/>
                  <a:sym typeface="Source Sans 3"/>
                </a:rPr>
                <a:t>hot</a:t>
              </a:r>
              <a:endParaRPr b="1">
                <a:solidFill>
                  <a:schemeClr val="dk1"/>
                </a:solidFill>
                <a:latin typeface="Source Sans 3"/>
                <a:ea typeface="Source Sans 3"/>
                <a:cs typeface="Source Sans 3"/>
                <a:sym typeface="Source Sans 3"/>
              </a:endParaRPr>
            </a:p>
          </p:txBody>
        </p:sp>
        <p:sp>
          <p:nvSpPr>
            <p:cNvPr id="707" name="Google Shape;707;p22"/>
            <p:cNvSpPr txBox="1"/>
            <p:nvPr/>
          </p:nvSpPr>
          <p:spPr>
            <a:xfrm>
              <a:off x="3406200" y="2222012"/>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grpSp>
      <p:grpSp>
        <p:nvGrpSpPr>
          <p:cNvPr id="708" name="Google Shape;708;p22"/>
          <p:cNvGrpSpPr/>
          <p:nvPr/>
        </p:nvGrpSpPr>
        <p:grpSpPr>
          <a:xfrm>
            <a:off x="6099097" y="2222012"/>
            <a:ext cx="2331600" cy="823060"/>
            <a:chOff x="6099097" y="2222012"/>
            <a:chExt cx="2331600" cy="823060"/>
          </a:xfrm>
        </p:grpSpPr>
        <p:sp>
          <p:nvSpPr>
            <p:cNvPr id="709" name="Google Shape;709;p22"/>
            <p:cNvSpPr txBox="1"/>
            <p:nvPr/>
          </p:nvSpPr>
          <p:spPr>
            <a:xfrm>
              <a:off x="6099097" y="2633472"/>
              <a:ext cx="2331600" cy="41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Earth harbors </a:t>
              </a:r>
              <a:r>
                <a:rPr b="1" lang="en">
                  <a:solidFill>
                    <a:schemeClr val="dk1"/>
                  </a:solidFill>
                  <a:latin typeface="Source Sans 3"/>
                  <a:ea typeface="Source Sans 3"/>
                  <a:cs typeface="Source Sans 3"/>
                  <a:sym typeface="Source Sans 3"/>
                </a:rPr>
                <a:t>life</a:t>
              </a:r>
              <a:endParaRPr b="1">
                <a:solidFill>
                  <a:schemeClr val="dk1"/>
                </a:solidFill>
                <a:latin typeface="Source Sans 3"/>
                <a:ea typeface="Source Sans 3"/>
                <a:cs typeface="Source Sans 3"/>
                <a:sym typeface="Source Sans 3"/>
              </a:endParaRPr>
            </a:p>
          </p:txBody>
        </p:sp>
        <p:sp>
          <p:nvSpPr>
            <p:cNvPr id="710" name="Google Shape;710;p22"/>
            <p:cNvSpPr txBox="1"/>
            <p:nvPr/>
          </p:nvSpPr>
          <p:spPr>
            <a:xfrm>
              <a:off x="6099097" y="2222012"/>
              <a:ext cx="2331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grpSp>
      <p:sp>
        <p:nvSpPr>
          <p:cNvPr id="711" name="Google Shape;711;p22"/>
          <p:cNvSpPr txBox="1"/>
          <p:nvPr/>
        </p:nvSpPr>
        <p:spPr>
          <a:xfrm>
            <a:off x="2743201" y="1316725"/>
            <a:ext cx="3657600" cy="50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Amendments</a:t>
            </a:r>
            <a:endParaRPr sz="1700">
              <a:solidFill>
                <a:schemeClr val="dk1"/>
              </a:solidFill>
              <a:latin typeface="Libre Baskerville"/>
              <a:ea typeface="Libre Baskerville"/>
              <a:cs typeface="Libre Baskerville"/>
              <a:sym typeface="Libre Baskerville"/>
            </a:endParaRPr>
          </a:p>
        </p:txBody>
      </p:sp>
      <p:sp>
        <p:nvSpPr>
          <p:cNvPr id="712" name="Google Shape;712;p22"/>
          <p:cNvSpPr txBox="1"/>
          <p:nvPr/>
        </p:nvSpPr>
        <p:spPr>
          <a:xfrm>
            <a:off x="609909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sp>
        <p:nvSpPr>
          <p:cNvPr id="713" name="Google Shape;713;p22"/>
          <p:cNvSpPr txBox="1"/>
          <p:nvPr/>
        </p:nvSpPr>
        <p:spPr>
          <a:xfrm>
            <a:off x="735850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sp>
        <p:nvSpPr>
          <p:cNvPr id="714" name="Google Shape;714;p22"/>
          <p:cNvSpPr txBox="1"/>
          <p:nvPr/>
        </p:nvSpPr>
        <p:spPr>
          <a:xfrm>
            <a:off x="340614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sp>
        <p:nvSpPr>
          <p:cNvPr id="715" name="Google Shape;715;p22"/>
          <p:cNvSpPr txBox="1"/>
          <p:nvPr/>
        </p:nvSpPr>
        <p:spPr>
          <a:xfrm>
            <a:off x="4665559" y="3872475"/>
            <a:ext cx="1072200" cy="640200"/>
          </a:xfrm>
          <a:prstGeom prst="rect">
            <a:avLst/>
          </a:prstGeom>
          <a:noFill/>
          <a:ln>
            <a:noFill/>
          </a:ln>
        </p:spPr>
        <p:txBody>
          <a:bodyPr anchorCtr="0" anchor="t" bIns="91425" lIns="91425" spcFirstLastPara="1" rIns="91425" wrap="square" tIns="91425">
            <a:noAutofit/>
          </a:bodyPr>
          <a:lstStyle/>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A</a:t>
            </a:r>
            <a:endParaRPr>
              <a:solidFill>
                <a:schemeClr val="dk1"/>
              </a:solidFill>
              <a:latin typeface="Source Sans 3"/>
              <a:ea typeface="Source Sans 3"/>
              <a:cs typeface="Source Sans 3"/>
              <a:sym typeface="Source Sans 3"/>
            </a:endParaRPr>
          </a:p>
          <a:p>
            <a:pPr indent="-226060" lvl="0" marL="320040" rtl="0" algn="l">
              <a:lnSpc>
                <a:spcPct val="115000"/>
              </a:lnSpc>
              <a:spcBef>
                <a:spcPts val="0"/>
              </a:spcBef>
              <a:spcAft>
                <a:spcPts val="0"/>
              </a:spcAft>
              <a:buClr>
                <a:schemeClr val="dk1"/>
              </a:buClr>
              <a:buSzPts val="1400"/>
              <a:buFont typeface="Source Sans 3"/>
              <a:buChar char="●"/>
            </a:pPr>
            <a:r>
              <a:rPr lang="en">
                <a:solidFill>
                  <a:schemeClr val="dk1"/>
                </a:solidFill>
                <a:latin typeface="Source Sans 3"/>
                <a:ea typeface="Source Sans 3"/>
                <a:cs typeface="Source Sans 3"/>
                <a:sym typeface="Source Sans 3"/>
              </a:rPr>
              <a:t>Idea B</a:t>
            </a:r>
            <a:endParaRPr>
              <a:solidFill>
                <a:schemeClr val="dk1"/>
              </a:solidFill>
              <a:latin typeface="Source Sans 3"/>
              <a:ea typeface="Source Sans 3"/>
              <a:cs typeface="Source Sans 3"/>
              <a:sym typeface="Source Sans 3"/>
            </a:endParaRPr>
          </a:p>
        </p:txBody>
      </p:sp>
      <p:cxnSp>
        <p:nvCxnSpPr>
          <p:cNvPr id="716" name="Google Shape;716;p22"/>
          <p:cNvCxnSpPr>
            <a:stCxn id="711" idx="2"/>
            <a:endCxn id="707" idx="0"/>
          </p:cNvCxnSpPr>
          <p:nvPr/>
        </p:nvCxnSpPr>
        <p:spPr>
          <a:xfrm>
            <a:off x="4572001" y="1819525"/>
            <a:ext cx="0" cy="402600"/>
          </a:xfrm>
          <a:prstGeom prst="straightConnector1">
            <a:avLst/>
          </a:prstGeom>
          <a:noFill/>
          <a:ln cap="flat" cmpd="sng" w="9525">
            <a:solidFill>
              <a:schemeClr val="dk1"/>
            </a:solidFill>
            <a:prstDash val="solid"/>
            <a:round/>
            <a:headEnd len="med" w="med" type="oval"/>
            <a:tailEnd len="med" w="med" type="triangle"/>
          </a:ln>
        </p:spPr>
      </p:cxnSp>
      <p:cxnSp>
        <p:nvCxnSpPr>
          <p:cNvPr id="717" name="Google Shape;717;p22"/>
          <p:cNvCxnSpPr>
            <a:stCxn id="711" idx="2"/>
            <a:endCxn id="710" idx="0"/>
          </p:cNvCxnSpPr>
          <p:nvPr/>
        </p:nvCxnSpPr>
        <p:spPr>
          <a:xfrm flipH="1" rot="-5400000">
            <a:off x="5717101" y="674425"/>
            <a:ext cx="402600" cy="2692800"/>
          </a:xfrm>
          <a:prstGeom prst="bentConnector3">
            <a:avLst>
              <a:gd fmla="val 49986" name="adj1"/>
            </a:avLst>
          </a:prstGeom>
          <a:noFill/>
          <a:ln cap="flat" cmpd="sng" w="9525">
            <a:solidFill>
              <a:schemeClr val="dk1"/>
            </a:solidFill>
            <a:prstDash val="solid"/>
            <a:round/>
            <a:headEnd len="med" w="med" type="oval"/>
            <a:tailEnd len="med" w="med" type="triangle"/>
          </a:ln>
        </p:spPr>
      </p:cxnSp>
      <p:cxnSp>
        <p:nvCxnSpPr>
          <p:cNvPr id="718" name="Google Shape;718;p22"/>
          <p:cNvCxnSpPr>
            <a:stCxn id="711" idx="2"/>
            <a:endCxn id="704" idx="0"/>
          </p:cNvCxnSpPr>
          <p:nvPr/>
        </p:nvCxnSpPr>
        <p:spPr>
          <a:xfrm rot="5400000">
            <a:off x="3024151" y="674275"/>
            <a:ext cx="402600" cy="2693100"/>
          </a:xfrm>
          <a:prstGeom prst="bentConnector3">
            <a:avLst>
              <a:gd fmla="val 49986" name="adj1"/>
            </a:avLst>
          </a:prstGeom>
          <a:noFill/>
          <a:ln cap="flat" cmpd="sng" w="9525">
            <a:solidFill>
              <a:schemeClr val="dk1"/>
            </a:solidFill>
            <a:prstDash val="solid"/>
            <a:round/>
            <a:headEnd len="med" w="med" type="oval"/>
            <a:tailEnd len="med" w="med" type="triangle"/>
          </a:ln>
        </p:spPr>
      </p:cxnSp>
      <p:grpSp>
        <p:nvGrpSpPr>
          <p:cNvPr id="719" name="Google Shape;719;p22"/>
          <p:cNvGrpSpPr/>
          <p:nvPr/>
        </p:nvGrpSpPr>
        <p:grpSpPr>
          <a:xfrm>
            <a:off x="883599" y="3136392"/>
            <a:ext cx="731400" cy="640080"/>
            <a:chOff x="4206066" y="1380744"/>
            <a:chExt cx="731400" cy="640080"/>
          </a:xfrm>
        </p:grpSpPr>
        <p:grpSp>
          <p:nvGrpSpPr>
            <p:cNvPr id="720" name="Google Shape;720;p22"/>
            <p:cNvGrpSpPr/>
            <p:nvPr/>
          </p:nvGrpSpPr>
          <p:grpSpPr>
            <a:xfrm>
              <a:off x="4206066" y="1380744"/>
              <a:ext cx="731400" cy="640080"/>
              <a:chOff x="1038317" y="1472184"/>
              <a:chExt cx="731400" cy="640080"/>
            </a:xfrm>
          </p:grpSpPr>
          <p:cxnSp>
            <p:nvCxnSpPr>
              <p:cNvPr id="721" name="Google Shape;721;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22" name="Google Shape;722;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723" name="Google Shape;723;p22"/>
            <p:cNvGrpSpPr/>
            <p:nvPr/>
          </p:nvGrpSpPr>
          <p:grpSpPr>
            <a:xfrm>
              <a:off x="4388885" y="1603252"/>
              <a:ext cx="365761" cy="195064"/>
              <a:chOff x="896050" y="2725450"/>
              <a:chExt cx="476500" cy="264100"/>
            </a:xfrm>
          </p:grpSpPr>
          <p:sp>
            <p:nvSpPr>
              <p:cNvPr id="724" name="Google Shape;724;p22"/>
              <p:cNvSpPr/>
              <p:nvPr/>
            </p:nvSpPr>
            <p:spPr>
              <a:xfrm>
                <a:off x="896050" y="2725450"/>
                <a:ext cx="476500" cy="264100"/>
              </a:xfrm>
              <a:custGeom>
                <a:rect b="b" l="l" r="r" t="t"/>
                <a:pathLst>
                  <a:path extrusionOk="0" h="10564" w="1906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25" name="Google Shape;725;p22"/>
              <p:cNvSpPr/>
              <p:nvPr/>
            </p:nvSpPr>
            <p:spPr>
              <a:xfrm>
                <a:off x="951625" y="2774675"/>
                <a:ext cx="365450" cy="165650"/>
              </a:xfrm>
              <a:custGeom>
                <a:rect b="b" l="l" r="r" t="t"/>
                <a:pathLst>
                  <a:path extrusionOk="0" h="6626" w="14618">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26" name="Google Shape;726;p22"/>
              <p:cNvSpPr/>
              <p:nvPr/>
            </p:nvSpPr>
            <p:spPr>
              <a:xfrm>
                <a:off x="1088625" y="2815075"/>
                <a:ext cx="88200" cy="84850"/>
              </a:xfrm>
              <a:custGeom>
                <a:rect b="b" l="l" r="r" t="t"/>
                <a:pathLst>
                  <a:path extrusionOk="0" h="3394" w="3528">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727" name="Google Shape;727;p22"/>
          <p:cNvGrpSpPr/>
          <p:nvPr/>
        </p:nvGrpSpPr>
        <p:grpSpPr>
          <a:xfrm>
            <a:off x="3576549" y="3136392"/>
            <a:ext cx="731400" cy="640080"/>
            <a:chOff x="3576549" y="3136392"/>
            <a:chExt cx="731400" cy="640080"/>
          </a:xfrm>
        </p:grpSpPr>
        <p:grpSp>
          <p:nvGrpSpPr>
            <p:cNvPr id="728" name="Google Shape;728;p22"/>
            <p:cNvGrpSpPr/>
            <p:nvPr/>
          </p:nvGrpSpPr>
          <p:grpSpPr>
            <a:xfrm>
              <a:off x="3576549" y="3136392"/>
              <a:ext cx="731400" cy="640080"/>
              <a:chOff x="1038317" y="1472184"/>
              <a:chExt cx="731400" cy="640080"/>
            </a:xfrm>
          </p:grpSpPr>
          <p:cxnSp>
            <p:nvCxnSpPr>
              <p:cNvPr id="729" name="Google Shape;729;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30" name="Google Shape;730;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731" name="Google Shape;731;p22"/>
            <p:cNvGrpSpPr/>
            <p:nvPr/>
          </p:nvGrpSpPr>
          <p:grpSpPr>
            <a:xfrm>
              <a:off x="3759364" y="3285744"/>
              <a:ext cx="365770" cy="341376"/>
              <a:chOff x="3857225" y="238125"/>
              <a:chExt cx="500575" cy="483125"/>
            </a:xfrm>
          </p:grpSpPr>
          <p:sp>
            <p:nvSpPr>
              <p:cNvPr id="732" name="Google Shape;732;p22"/>
              <p:cNvSpPr/>
              <p:nvPr/>
            </p:nvSpPr>
            <p:spPr>
              <a:xfrm>
                <a:off x="3857225" y="238125"/>
                <a:ext cx="500575" cy="483125"/>
              </a:xfrm>
              <a:custGeom>
                <a:rect b="b" l="l" r="r" t="t"/>
                <a:pathLst>
                  <a:path extrusionOk="0" h="19325" w="20023">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3" name="Google Shape;733;p22"/>
              <p:cNvSpPr/>
              <p:nvPr/>
            </p:nvSpPr>
            <p:spPr>
              <a:xfrm>
                <a:off x="4208775" y="588000"/>
                <a:ext cx="71125" cy="68350"/>
              </a:xfrm>
              <a:custGeom>
                <a:rect b="b" l="l" r="r" t="t"/>
                <a:pathLst>
                  <a:path extrusionOk="0" h="2734" w="2845">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4" name="Google Shape;734;p22"/>
              <p:cNvSpPr/>
              <p:nvPr/>
            </p:nvSpPr>
            <p:spPr>
              <a:xfrm>
                <a:off x="4228400" y="527925"/>
                <a:ext cx="91050" cy="48400"/>
              </a:xfrm>
              <a:custGeom>
                <a:rect b="b" l="l" r="r" t="t"/>
                <a:pathLst>
                  <a:path extrusionOk="0" h="1936" w="3642">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5" name="Google Shape;735;p22"/>
              <p:cNvSpPr/>
              <p:nvPr/>
            </p:nvSpPr>
            <p:spPr>
              <a:xfrm>
                <a:off x="4148300" y="608000"/>
                <a:ext cx="52050" cy="88600"/>
              </a:xfrm>
              <a:custGeom>
                <a:rect b="b" l="l" r="r" t="t"/>
                <a:pathLst>
                  <a:path extrusionOk="0" h="3544" w="2082">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6" name="Google Shape;736;p22"/>
              <p:cNvSpPr/>
              <p:nvPr/>
            </p:nvSpPr>
            <p:spPr>
              <a:xfrm>
                <a:off x="3928725" y="307900"/>
                <a:ext cx="71200" cy="68375"/>
              </a:xfrm>
              <a:custGeom>
                <a:rect b="b" l="l" r="r" t="t"/>
                <a:pathLst>
                  <a:path extrusionOk="0" h="2735" w="2848">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7" name="Google Shape;737;p22"/>
              <p:cNvSpPr/>
              <p:nvPr/>
            </p:nvSpPr>
            <p:spPr>
              <a:xfrm>
                <a:off x="4008200" y="267675"/>
                <a:ext cx="51875" cy="88450"/>
              </a:xfrm>
              <a:custGeom>
                <a:rect b="b" l="l" r="r" t="t"/>
                <a:pathLst>
                  <a:path extrusionOk="0" h="3538" w="2075">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38" name="Google Shape;738;p22"/>
              <p:cNvSpPr/>
              <p:nvPr/>
            </p:nvSpPr>
            <p:spPr>
              <a:xfrm>
                <a:off x="3888100" y="387825"/>
                <a:ext cx="91675" cy="48300"/>
              </a:xfrm>
              <a:custGeom>
                <a:rect b="b" l="l" r="r" t="t"/>
                <a:pathLst>
                  <a:path extrusionOk="0" h="1932" w="3667">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739" name="Google Shape;739;p22"/>
          <p:cNvGrpSpPr/>
          <p:nvPr/>
        </p:nvGrpSpPr>
        <p:grpSpPr>
          <a:xfrm>
            <a:off x="6269499" y="3136392"/>
            <a:ext cx="731400" cy="640080"/>
            <a:chOff x="6269499" y="3136392"/>
            <a:chExt cx="731400" cy="640080"/>
          </a:xfrm>
        </p:grpSpPr>
        <p:grpSp>
          <p:nvGrpSpPr>
            <p:cNvPr id="740" name="Google Shape;740;p22"/>
            <p:cNvGrpSpPr/>
            <p:nvPr/>
          </p:nvGrpSpPr>
          <p:grpSpPr>
            <a:xfrm>
              <a:off x="6269499" y="3136392"/>
              <a:ext cx="731400" cy="640080"/>
              <a:chOff x="1038317" y="1472184"/>
              <a:chExt cx="731400" cy="640080"/>
            </a:xfrm>
          </p:grpSpPr>
          <p:cxnSp>
            <p:nvCxnSpPr>
              <p:cNvPr id="741" name="Google Shape;741;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42" name="Google Shape;742;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743" name="Google Shape;743;p22"/>
            <p:cNvGrpSpPr/>
            <p:nvPr/>
          </p:nvGrpSpPr>
          <p:grpSpPr>
            <a:xfrm>
              <a:off x="6452324" y="3284533"/>
              <a:ext cx="365751" cy="343798"/>
              <a:chOff x="2680100" y="2638725"/>
              <a:chExt cx="475125" cy="437625"/>
            </a:xfrm>
          </p:grpSpPr>
          <p:sp>
            <p:nvSpPr>
              <p:cNvPr id="744" name="Google Shape;744;p22"/>
              <p:cNvSpPr/>
              <p:nvPr/>
            </p:nvSpPr>
            <p:spPr>
              <a:xfrm>
                <a:off x="2680100" y="2638725"/>
                <a:ext cx="475125" cy="437625"/>
              </a:xfrm>
              <a:custGeom>
                <a:rect b="b" l="l" r="r" t="t"/>
                <a:pathLst>
                  <a:path extrusionOk="0" h="17505" w="19005">
                    <a:moveTo>
                      <a:pt x="11399" y="1133"/>
                    </a:moveTo>
                    <a:cubicBezTo>
                      <a:pt x="11803" y="1133"/>
                      <a:pt x="12130" y="1462"/>
                      <a:pt x="12133" y="1867"/>
                    </a:cubicBezTo>
                    <a:lnTo>
                      <a:pt x="12133" y="3301"/>
                    </a:lnTo>
                    <a:lnTo>
                      <a:pt x="6876" y="3301"/>
                    </a:lnTo>
                    <a:lnTo>
                      <a:pt x="6873" y="1867"/>
                    </a:lnTo>
                    <a:cubicBezTo>
                      <a:pt x="6876" y="1462"/>
                      <a:pt x="7202" y="1133"/>
                      <a:pt x="7606" y="1133"/>
                    </a:cubicBezTo>
                    <a:close/>
                    <a:moveTo>
                      <a:pt x="2815" y="4433"/>
                    </a:moveTo>
                    <a:lnTo>
                      <a:pt x="2815" y="5430"/>
                    </a:lnTo>
                    <a:cubicBezTo>
                      <a:pt x="2815" y="5880"/>
                      <a:pt x="2449" y="6245"/>
                      <a:pt x="1999" y="6245"/>
                    </a:cubicBezTo>
                    <a:lnTo>
                      <a:pt x="1133" y="6245"/>
                    </a:lnTo>
                    <a:lnTo>
                      <a:pt x="1133" y="4433"/>
                    </a:lnTo>
                    <a:close/>
                    <a:moveTo>
                      <a:pt x="17873" y="4433"/>
                    </a:moveTo>
                    <a:lnTo>
                      <a:pt x="17873" y="6248"/>
                    </a:lnTo>
                    <a:lnTo>
                      <a:pt x="17006" y="6248"/>
                    </a:lnTo>
                    <a:cubicBezTo>
                      <a:pt x="16556" y="6248"/>
                      <a:pt x="16191" y="5883"/>
                      <a:pt x="16191" y="5433"/>
                    </a:cubicBezTo>
                    <a:lnTo>
                      <a:pt x="16191" y="4433"/>
                    </a:lnTo>
                    <a:close/>
                    <a:moveTo>
                      <a:pt x="15058" y="4430"/>
                    </a:moveTo>
                    <a:lnTo>
                      <a:pt x="15058" y="5430"/>
                    </a:lnTo>
                    <a:cubicBezTo>
                      <a:pt x="15058" y="6505"/>
                      <a:pt x="15931" y="7377"/>
                      <a:pt x="17006" y="7377"/>
                    </a:cubicBezTo>
                    <a:lnTo>
                      <a:pt x="17873" y="7377"/>
                    </a:lnTo>
                    <a:lnTo>
                      <a:pt x="17873" y="13422"/>
                    </a:lnTo>
                    <a:lnTo>
                      <a:pt x="17006" y="13422"/>
                    </a:lnTo>
                    <a:cubicBezTo>
                      <a:pt x="15931" y="13425"/>
                      <a:pt x="15058" y="14295"/>
                      <a:pt x="15058" y="15373"/>
                    </a:cubicBezTo>
                    <a:lnTo>
                      <a:pt x="15058" y="16369"/>
                    </a:lnTo>
                    <a:lnTo>
                      <a:pt x="3947" y="16369"/>
                    </a:lnTo>
                    <a:lnTo>
                      <a:pt x="3947" y="15373"/>
                    </a:lnTo>
                    <a:cubicBezTo>
                      <a:pt x="3947" y="14295"/>
                      <a:pt x="3074" y="13425"/>
                      <a:pt x="1999" y="13422"/>
                    </a:cubicBezTo>
                    <a:lnTo>
                      <a:pt x="1133" y="13422"/>
                    </a:lnTo>
                    <a:lnTo>
                      <a:pt x="1133" y="7377"/>
                    </a:lnTo>
                    <a:lnTo>
                      <a:pt x="1999" y="7377"/>
                    </a:lnTo>
                    <a:cubicBezTo>
                      <a:pt x="3074" y="7377"/>
                      <a:pt x="3947" y="6505"/>
                      <a:pt x="3947" y="5430"/>
                    </a:cubicBezTo>
                    <a:lnTo>
                      <a:pt x="3947" y="4430"/>
                    </a:lnTo>
                    <a:close/>
                    <a:moveTo>
                      <a:pt x="1999" y="14557"/>
                    </a:moveTo>
                    <a:cubicBezTo>
                      <a:pt x="2449" y="14557"/>
                      <a:pt x="2815" y="14923"/>
                      <a:pt x="2815" y="15376"/>
                    </a:cubicBezTo>
                    <a:lnTo>
                      <a:pt x="2815" y="16372"/>
                    </a:lnTo>
                    <a:lnTo>
                      <a:pt x="1133" y="16372"/>
                    </a:lnTo>
                    <a:lnTo>
                      <a:pt x="1133" y="14557"/>
                    </a:lnTo>
                    <a:close/>
                    <a:moveTo>
                      <a:pt x="17873" y="14557"/>
                    </a:moveTo>
                    <a:lnTo>
                      <a:pt x="17873" y="16372"/>
                    </a:lnTo>
                    <a:lnTo>
                      <a:pt x="16191" y="16372"/>
                    </a:lnTo>
                    <a:lnTo>
                      <a:pt x="16191" y="15376"/>
                    </a:lnTo>
                    <a:cubicBezTo>
                      <a:pt x="16191" y="14923"/>
                      <a:pt x="16556" y="14557"/>
                      <a:pt x="17006" y="14557"/>
                    </a:cubicBezTo>
                    <a:close/>
                    <a:moveTo>
                      <a:pt x="7606" y="1"/>
                    </a:moveTo>
                    <a:cubicBezTo>
                      <a:pt x="6577" y="1"/>
                      <a:pt x="5743" y="837"/>
                      <a:pt x="5743" y="1867"/>
                    </a:cubicBezTo>
                    <a:lnTo>
                      <a:pt x="5743" y="3301"/>
                    </a:lnTo>
                    <a:lnTo>
                      <a:pt x="1133" y="3301"/>
                    </a:lnTo>
                    <a:cubicBezTo>
                      <a:pt x="508" y="3301"/>
                      <a:pt x="0" y="3808"/>
                      <a:pt x="0" y="4433"/>
                    </a:cubicBezTo>
                    <a:lnTo>
                      <a:pt x="0" y="16372"/>
                    </a:lnTo>
                    <a:cubicBezTo>
                      <a:pt x="0" y="16997"/>
                      <a:pt x="508" y="17504"/>
                      <a:pt x="1133" y="17504"/>
                    </a:cubicBezTo>
                    <a:lnTo>
                      <a:pt x="17873" y="17504"/>
                    </a:lnTo>
                    <a:cubicBezTo>
                      <a:pt x="18498" y="17504"/>
                      <a:pt x="19005" y="16997"/>
                      <a:pt x="19005" y="16372"/>
                    </a:cubicBezTo>
                    <a:lnTo>
                      <a:pt x="19005" y="4430"/>
                    </a:lnTo>
                    <a:cubicBezTo>
                      <a:pt x="19005" y="3805"/>
                      <a:pt x="18498" y="3298"/>
                      <a:pt x="17873" y="3298"/>
                    </a:cubicBezTo>
                    <a:lnTo>
                      <a:pt x="13265" y="3298"/>
                    </a:lnTo>
                    <a:lnTo>
                      <a:pt x="13265" y="1864"/>
                    </a:lnTo>
                    <a:cubicBezTo>
                      <a:pt x="13262" y="834"/>
                      <a:pt x="12428" y="1"/>
                      <a:pt x="11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5" name="Google Shape;745;p22"/>
              <p:cNvSpPr/>
              <p:nvPr/>
            </p:nvSpPr>
            <p:spPr>
              <a:xfrm>
                <a:off x="2795000" y="2810525"/>
                <a:ext cx="237800" cy="164300"/>
              </a:xfrm>
              <a:custGeom>
                <a:rect b="b" l="l" r="r" t="t"/>
                <a:pathLst>
                  <a:path extrusionOk="0" h="6572" w="9512">
                    <a:moveTo>
                      <a:pt x="8379" y="1133"/>
                    </a:moveTo>
                    <a:lnTo>
                      <a:pt x="8379" y="5439"/>
                    </a:lnTo>
                    <a:lnTo>
                      <a:pt x="1132" y="5439"/>
                    </a:lnTo>
                    <a:lnTo>
                      <a:pt x="1132" y="1133"/>
                    </a:lnTo>
                    <a:close/>
                    <a:moveTo>
                      <a:pt x="568" y="1"/>
                    </a:moveTo>
                    <a:cubicBezTo>
                      <a:pt x="254" y="1"/>
                      <a:pt x="0" y="255"/>
                      <a:pt x="0" y="566"/>
                    </a:cubicBezTo>
                    <a:lnTo>
                      <a:pt x="0" y="6007"/>
                    </a:lnTo>
                    <a:cubicBezTo>
                      <a:pt x="0" y="6318"/>
                      <a:pt x="254" y="6571"/>
                      <a:pt x="568" y="6571"/>
                    </a:cubicBezTo>
                    <a:lnTo>
                      <a:pt x="8947" y="6571"/>
                    </a:lnTo>
                    <a:cubicBezTo>
                      <a:pt x="9258" y="6571"/>
                      <a:pt x="9511" y="6318"/>
                      <a:pt x="9511" y="6007"/>
                    </a:cubicBezTo>
                    <a:lnTo>
                      <a:pt x="9511" y="566"/>
                    </a:lnTo>
                    <a:cubicBezTo>
                      <a:pt x="9511" y="255"/>
                      <a:pt x="9258" y="1"/>
                      <a:pt x="89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6" name="Google Shape;746;p22"/>
              <p:cNvSpPr/>
              <p:nvPr/>
            </p:nvSpPr>
            <p:spPr>
              <a:xfrm>
                <a:off x="2871900" y="2856725"/>
                <a:ext cx="91525" cy="28350"/>
              </a:xfrm>
              <a:custGeom>
                <a:rect b="b" l="l" r="r" t="t"/>
                <a:pathLst>
                  <a:path extrusionOk="0" h="1134" w="3661">
                    <a:moveTo>
                      <a:pt x="565" y="1"/>
                    </a:moveTo>
                    <a:cubicBezTo>
                      <a:pt x="254" y="1"/>
                      <a:pt x="1" y="254"/>
                      <a:pt x="1" y="565"/>
                    </a:cubicBezTo>
                    <a:cubicBezTo>
                      <a:pt x="1" y="879"/>
                      <a:pt x="254" y="1133"/>
                      <a:pt x="565" y="1133"/>
                    </a:cubicBezTo>
                    <a:lnTo>
                      <a:pt x="3096" y="1133"/>
                    </a:lnTo>
                    <a:cubicBezTo>
                      <a:pt x="3407" y="1133"/>
                      <a:pt x="3660" y="879"/>
                      <a:pt x="3660" y="565"/>
                    </a:cubicBezTo>
                    <a:cubicBezTo>
                      <a:pt x="3660" y="254"/>
                      <a:pt x="3407" y="1"/>
                      <a:pt x="3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7" name="Google Shape;747;p22"/>
              <p:cNvSpPr/>
              <p:nvPr/>
            </p:nvSpPr>
            <p:spPr>
              <a:xfrm>
                <a:off x="2845500" y="2900300"/>
                <a:ext cx="144350" cy="28325"/>
              </a:xfrm>
              <a:custGeom>
                <a:rect b="b" l="l" r="r" t="t"/>
                <a:pathLst>
                  <a:path extrusionOk="0" h="1133" w="5774">
                    <a:moveTo>
                      <a:pt x="565" y="0"/>
                    </a:moveTo>
                    <a:cubicBezTo>
                      <a:pt x="254" y="0"/>
                      <a:pt x="0" y="254"/>
                      <a:pt x="0" y="568"/>
                    </a:cubicBezTo>
                    <a:cubicBezTo>
                      <a:pt x="0" y="879"/>
                      <a:pt x="254" y="1132"/>
                      <a:pt x="565" y="1132"/>
                    </a:cubicBezTo>
                    <a:lnTo>
                      <a:pt x="5209" y="1132"/>
                    </a:lnTo>
                    <a:cubicBezTo>
                      <a:pt x="5520" y="1132"/>
                      <a:pt x="5773" y="879"/>
                      <a:pt x="5773" y="568"/>
                    </a:cubicBezTo>
                    <a:cubicBezTo>
                      <a:pt x="5773" y="254"/>
                      <a:pt x="5520" y="0"/>
                      <a:pt x="5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748" name="Google Shape;748;p22"/>
          <p:cNvGrpSpPr/>
          <p:nvPr/>
        </p:nvGrpSpPr>
        <p:grpSpPr>
          <a:xfrm>
            <a:off x="2143009" y="3136392"/>
            <a:ext cx="731400" cy="640080"/>
            <a:chOff x="2143009" y="3136392"/>
            <a:chExt cx="731400" cy="640080"/>
          </a:xfrm>
        </p:grpSpPr>
        <p:grpSp>
          <p:nvGrpSpPr>
            <p:cNvPr id="749" name="Google Shape;749;p22"/>
            <p:cNvGrpSpPr/>
            <p:nvPr/>
          </p:nvGrpSpPr>
          <p:grpSpPr>
            <a:xfrm>
              <a:off x="2143009" y="3136392"/>
              <a:ext cx="731400" cy="640080"/>
              <a:chOff x="1038317" y="1472184"/>
              <a:chExt cx="731400" cy="640080"/>
            </a:xfrm>
          </p:grpSpPr>
          <p:cxnSp>
            <p:nvCxnSpPr>
              <p:cNvPr id="750" name="Google Shape;750;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51" name="Google Shape;751;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752" name="Google Shape;752;p22"/>
            <p:cNvSpPr/>
            <p:nvPr/>
          </p:nvSpPr>
          <p:spPr>
            <a:xfrm>
              <a:off x="2325826" y="3291399"/>
              <a:ext cx="365766" cy="330066"/>
            </a:xfrm>
            <a:custGeom>
              <a:rect b="b" l="l" r="r" t="t"/>
              <a:pathLst>
                <a:path extrusionOk="0" h="11563" w="12698">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22"/>
          <p:cNvGrpSpPr/>
          <p:nvPr/>
        </p:nvGrpSpPr>
        <p:grpSpPr>
          <a:xfrm>
            <a:off x="4835959" y="3136392"/>
            <a:ext cx="731400" cy="640080"/>
            <a:chOff x="4835959" y="3136392"/>
            <a:chExt cx="731400" cy="640080"/>
          </a:xfrm>
        </p:grpSpPr>
        <p:grpSp>
          <p:nvGrpSpPr>
            <p:cNvPr id="754" name="Google Shape;754;p22"/>
            <p:cNvGrpSpPr/>
            <p:nvPr/>
          </p:nvGrpSpPr>
          <p:grpSpPr>
            <a:xfrm>
              <a:off x="4835959" y="3136392"/>
              <a:ext cx="731400" cy="640080"/>
              <a:chOff x="1038317" y="1472184"/>
              <a:chExt cx="731400" cy="640080"/>
            </a:xfrm>
          </p:grpSpPr>
          <p:cxnSp>
            <p:nvCxnSpPr>
              <p:cNvPr id="755" name="Google Shape;755;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56" name="Google Shape;756;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757" name="Google Shape;757;p22"/>
            <p:cNvSpPr/>
            <p:nvPr/>
          </p:nvSpPr>
          <p:spPr>
            <a:xfrm>
              <a:off x="5023245" y="3273547"/>
              <a:ext cx="356827" cy="365769"/>
            </a:xfrm>
            <a:custGeom>
              <a:rect b="b" l="l" r="r" t="t"/>
              <a:pathLst>
                <a:path extrusionOk="0" h="12686" w="12446">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22"/>
          <p:cNvGrpSpPr/>
          <p:nvPr/>
        </p:nvGrpSpPr>
        <p:grpSpPr>
          <a:xfrm>
            <a:off x="7528909" y="3136392"/>
            <a:ext cx="731400" cy="640080"/>
            <a:chOff x="7528909" y="3136392"/>
            <a:chExt cx="731400" cy="640080"/>
          </a:xfrm>
        </p:grpSpPr>
        <p:grpSp>
          <p:nvGrpSpPr>
            <p:cNvPr id="759" name="Google Shape;759;p22"/>
            <p:cNvGrpSpPr/>
            <p:nvPr/>
          </p:nvGrpSpPr>
          <p:grpSpPr>
            <a:xfrm>
              <a:off x="7528909" y="3136392"/>
              <a:ext cx="731400" cy="640080"/>
              <a:chOff x="1038317" y="1472184"/>
              <a:chExt cx="731400" cy="640080"/>
            </a:xfrm>
          </p:grpSpPr>
          <p:cxnSp>
            <p:nvCxnSpPr>
              <p:cNvPr id="760" name="Google Shape;760;p22"/>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61" name="Google Shape;761;p22"/>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762" name="Google Shape;762;p22"/>
            <p:cNvGrpSpPr/>
            <p:nvPr/>
          </p:nvGrpSpPr>
          <p:grpSpPr>
            <a:xfrm>
              <a:off x="7711723" y="3278006"/>
              <a:ext cx="365772" cy="356852"/>
              <a:chOff x="-63669700" y="2646600"/>
              <a:chExt cx="324525" cy="317625"/>
            </a:xfrm>
          </p:grpSpPr>
          <p:sp>
            <p:nvSpPr>
              <p:cNvPr id="763" name="Google Shape;763;p22"/>
              <p:cNvSpPr/>
              <p:nvPr/>
            </p:nvSpPr>
            <p:spPr>
              <a:xfrm>
                <a:off x="-63669700" y="2646600"/>
                <a:ext cx="324525" cy="317550"/>
              </a:xfrm>
              <a:custGeom>
                <a:rect b="b" l="l" r="r" t="t"/>
                <a:pathLst>
                  <a:path extrusionOk="0" h="12702" w="12981">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63532650" y="2901200"/>
                <a:ext cx="185900" cy="63025"/>
              </a:xfrm>
              <a:custGeom>
                <a:rect b="b" l="l" r="r" t="t"/>
                <a:pathLst>
                  <a:path extrusionOk="0" h="2521" w="7436">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3"/>
          <p:cNvSpPr txBox="1"/>
          <p:nvPr>
            <p:ph type="title"/>
          </p:nvPr>
        </p:nvSpPr>
        <p:spPr>
          <a:xfrm>
            <a:off x="713225" y="539400"/>
            <a:ext cx="7717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Reconstruction Era Infographics</a:t>
            </a:r>
            <a:endParaRPr/>
          </a:p>
        </p:txBody>
      </p:sp>
      <p:grpSp>
        <p:nvGrpSpPr>
          <p:cNvPr id="770" name="Google Shape;770;p23"/>
          <p:cNvGrpSpPr/>
          <p:nvPr/>
        </p:nvGrpSpPr>
        <p:grpSpPr>
          <a:xfrm>
            <a:off x="3407701" y="1316726"/>
            <a:ext cx="2328600" cy="1051690"/>
            <a:chOff x="3407701" y="1316726"/>
            <a:chExt cx="2328600" cy="1051690"/>
          </a:xfrm>
        </p:grpSpPr>
        <p:sp>
          <p:nvSpPr>
            <p:cNvPr id="771" name="Google Shape;771;p23"/>
            <p:cNvSpPr txBox="1"/>
            <p:nvPr/>
          </p:nvSpPr>
          <p:spPr>
            <a:xfrm flipH="1">
              <a:off x="3407701" y="1316726"/>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Venus</a:t>
              </a:r>
              <a:endParaRPr sz="1700">
                <a:solidFill>
                  <a:schemeClr val="dk1"/>
                </a:solidFill>
                <a:latin typeface="Libre Baskerville"/>
                <a:ea typeface="Libre Baskerville"/>
                <a:cs typeface="Libre Baskerville"/>
                <a:sym typeface="Libre Baskerville"/>
              </a:endParaRPr>
            </a:p>
          </p:txBody>
        </p:sp>
        <p:sp>
          <p:nvSpPr>
            <p:cNvPr id="772" name="Google Shape;772;p23"/>
            <p:cNvSpPr txBox="1"/>
            <p:nvPr/>
          </p:nvSpPr>
          <p:spPr>
            <a:xfrm flipH="1">
              <a:off x="3407701" y="1728216"/>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Venus the </a:t>
              </a:r>
              <a:r>
                <a:rPr b="1" lang="en">
                  <a:solidFill>
                    <a:schemeClr val="dk1"/>
                  </a:solidFill>
                  <a:latin typeface="Source Sans 3"/>
                  <a:ea typeface="Source Sans 3"/>
                  <a:cs typeface="Source Sans 3"/>
                  <a:sym typeface="Source Sans 3"/>
                </a:rPr>
                <a:t>second </a:t>
              </a:r>
              <a:r>
                <a:rPr lang="en">
                  <a:solidFill>
                    <a:schemeClr val="dk1"/>
                  </a:solidFill>
                  <a:latin typeface="Source Sans 3"/>
                  <a:ea typeface="Source Sans 3"/>
                  <a:cs typeface="Source Sans 3"/>
                  <a:sym typeface="Source Sans 3"/>
                </a:rPr>
                <a:t>planet from the Sun</a:t>
              </a:r>
              <a:endParaRPr>
                <a:solidFill>
                  <a:schemeClr val="dk1"/>
                </a:solidFill>
                <a:latin typeface="Source Sans 3"/>
                <a:ea typeface="Source Sans 3"/>
                <a:cs typeface="Source Sans 3"/>
                <a:sym typeface="Source Sans 3"/>
              </a:endParaRPr>
            </a:p>
          </p:txBody>
        </p:sp>
      </p:grpSp>
      <p:grpSp>
        <p:nvGrpSpPr>
          <p:cNvPr id="773" name="Google Shape;773;p23"/>
          <p:cNvGrpSpPr/>
          <p:nvPr/>
        </p:nvGrpSpPr>
        <p:grpSpPr>
          <a:xfrm>
            <a:off x="3407475" y="2390225"/>
            <a:ext cx="2328600" cy="1049199"/>
            <a:chOff x="3407475" y="2390225"/>
            <a:chExt cx="2328600" cy="1049199"/>
          </a:xfrm>
        </p:grpSpPr>
        <p:sp>
          <p:nvSpPr>
            <p:cNvPr id="774" name="Google Shape;774;p23"/>
            <p:cNvSpPr txBox="1"/>
            <p:nvPr/>
          </p:nvSpPr>
          <p:spPr>
            <a:xfrm flipH="1">
              <a:off x="3407475" y="2390225"/>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Earth</a:t>
              </a:r>
              <a:endParaRPr sz="1700">
                <a:solidFill>
                  <a:schemeClr val="dk1"/>
                </a:solidFill>
                <a:latin typeface="Libre Baskerville"/>
                <a:ea typeface="Libre Baskerville"/>
                <a:cs typeface="Libre Baskerville"/>
                <a:sym typeface="Libre Baskerville"/>
              </a:endParaRPr>
            </a:p>
          </p:txBody>
        </p:sp>
        <p:sp>
          <p:nvSpPr>
            <p:cNvPr id="775" name="Google Shape;775;p23"/>
            <p:cNvSpPr txBox="1"/>
            <p:nvPr/>
          </p:nvSpPr>
          <p:spPr>
            <a:xfrm flipH="1">
              <a:off x="3407475" y="2799224"/>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The Earth is the only planet that </a:t>
              </a:r>
              <a:r>
                <a:rPr b="1" lang="en">
                  <a:solidFill>
                    <a:schemeClr val="dk1"/>
                  </a:solidFill>
                  <a:latin typeface="Source Sans 3"/>
                  <a:ea typeface="Source Sans 3"/>
                  <a:cs typeface="Source Sans 3"/>
                  <a:sym typeface="Source Sans 3"/>
                </a:rPr>
                <a:t>harbors life</a:t>
              </a:r>
              <a:endParaRPr b="1">
                <a:solidFill>
                  <a:schemeClr val="dk1"/>
                </a:solidFill>
                <a:latin typeface="Source Sans 3"/>
                <a:ea typeface="Source Sans 3"/>
                <a:cs typeface="Source Sans 3"/>
                <a:sym typeface="Source Sans 3"/>
              </a:endParaRPr>
            </a:p>
          </p:txBody>
        </p:sp>
      </p:grpSp>
      <p:grpSp>
        <p:nvGrpSpPr>
          <p:cNvPr id="776" name="Google Shape;776;p23"/>
          <p:cNvGrpSpPr/>
          <p:nvPr/>
        </p:nvGrpSpPr>
        <p:grpSpPr>
          <a:xfrm>
            <a:off x="3407700" y="3465891"/>
            <a:ext cx="2328601" cy="1047181"/>
            <a:chOff x="3407700" y="3465891"/>
            <a:chExt cx="2328601" cy="1047181"/>
          </a:xfrm>
        </p:grpSpPr>
        <p:sp>
          <p:nvSpPr>
            <p:cNvPr id="777" name="Google Shape;777;p23"/>
            <p:cNvSpPr txBox="1"/>
            <p:nvPr/>
          </p:nvSpPr>
          <p:spPr>
            <a:xfrm flipH="1">
              <a:off x="3407701" y="3465891"/>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Mars</a:t>
              </a:r>
              <a:endParaRPr sz="1700">
                <a:solidFill>
                  <a:schemeClr val="dk1"/>
                </a:solidFill>
                <a:latin typeface="Libre Baskerville"/>
                <a:ea typeface="Libre Baskerville"/>
                <a:cs typeface="Libre Baskerville"/>
                <a:sym typeface="Libre Baskerville"/>
              </a:endParaRPr>
            </a:p>
          </p:txBody>
        </p:sp>
        <p:sp>
          <p:nvSpPr>
            <p:cNvPr id="778" name="Google Shape;778;p23"/>
            <p:cNvSpPr txBox="1"/>
            <p:nvPr/>
          </p:nvSpPr>
          <p:spPr>
            <a:xfrm flipH="1">
              <a:off x="3407700" y="3872872"/>
              <a:ext cx="2328600" cy="6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Despite being red, Mars is actually a </a:t>
              </a:r>
              <a:r>
                <a:rPr b="1" lang="en">
                  <a:solidFill>
                    <a:schemeClr val="dk1"/>
                  </a:solidFill>
                  <a:latin typeface="Source Sans 3"/>
                  <a:ea typeface="Source Sans 3"/>
                  <a:cs typeface="Source Sans 3"/>
                  <a:sym typeface="Source Sans 3"/>
                </a:rPr>
                <a:t>cold place</a:t>
              </a:r>
              <a:endParaRPr b="1">
                <a:solidFill>
                  <a:schemeClr val="dk1"/>
                </a:solidFill>
                <a:latin typeface="Source Sans 3"/>
                <a:ea typeface="Source Sans 3"/>
                <a:cs typeface="Source Sans 3"/>
                <a:sym typeface="Source Sans 3"/>
              </a:endParaRPr>
            </a:p>
          </p:txBody>
        </p:sp>
      </p:grpSp>
      <p:grpSp>
        <p:nvGrpSpPr>
          <p:cNvPr id="779" name="Google Shape;779;p23"/>
          <p:cNvGrpSpPr/>
          <p:nvPr/>
        </p:nvGrpSpPr>
        <p:grpSpPr>
          <a:xfrm>
            <a:off x="713226" y="2390225"/>
            <a:ext cx="2328600" cy="1323399"/>
            <a:chOff x="713226" y="2390225"/>
            <a:chExt cx="2328600" cy="1323399"/>
          </a:xfrm>
        </p:grpSpPr>
        <p:sp>
          <p:nvSpPr>
            <p:cNvPr id="780" name="Google Shape;780;p23"/>
            <p:cNvSpPr txBox="1"/>
            <p:nvPr/>
          </p:nvSpPr>
          <p:spPr>
            <a:xfrm flipH="1">
              <a:off x="713226" y="2390225"/>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Mercury</a:t>
              </a:r>
              <a:endParaRPr sz="1700">
                <a:solidFill>
                  <a:schemeClr val="dk1"/>
                </a:solidFill>
                <a:latin typeface="Libre Baskerville"/>
                <a:ea typeface="Libre Baskerville"/>
                <a:cs typeface="Libre Baskerville"/>
                <a:sym typeface="Libre Baskerville"/>
              </a:endParaRPr>
            </a:p>
          </p:txBody>
        </p:sp>
        <p:sp>
          <p:nvSpPr>
            <p:cNvPr id="781" name="Google Shape;781;p23"/>
            <p:cNvSpPr txBox="1"/>
            <p:nvPr/>
          </p:nvSpPr>
          <p:spPr>
            <a:xfrm flipH="1">
              <a:off x="713226" y="2799224"/>
              <a:ext cx="23286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Mercury is the closest planet to the Sun and the </a:t>
              </a:r>
              <a:r>
                <a:rPr b="1" lang="en">
                  <a:solidFill>
                    <a:schemeClr val="dk1"/>
                  </a:solidFill>
                  <a:latin typeface="Source Sans 3"/>
                  <a:ea typeface="Source Sans 3"/>
                  <a:cs typeface="Source Sans 3"/>
                  <a:sym typeface="Source Sans 3"/>
                </a:rPr>
                <a:t>smallest one</a:t>
              </a:r>
              <a:r>
                <a:rPr lang="en">
                  <a:solidFill>
                    <a:schemeClr val="dk1"/>
                  </a:solidFill>
                  <a:latin typeface="Source Sans 3"/>
                  <a:ea typeface="Source Sans 3"/>
                  <a:cs typeface="Source Sans 3"/>
                  <a:sym typeface="Source Sans 3"/>
                </a:rPr>
                <a:t> in the Solar System</a:t>
              </a:r>
              <a:endParaRPr>
                <a:solidFill>
                  <a:schemeClr val="dk1"/>
                </a:solidFill>
                <a:latin typeface="Source Sans 3"/>
                <a:ea typeface="Source Sans 3"/>
                <a:cs typeface="Source Sans 3"/>
                <a:sym typeface="Source Sans 3"/>
              </a:endParaRPr>
            </a:p>
          </p:txBody>
        </p:sp>
      </p:grpSp>
      <p:grpSp>
        <p:nvGrpSpPr>
          <p:cNvPr id="782" name="Google Shape;782;p23"/>
          <p:cNvGrpSpPr/>
          <p:nvPr/>
        </p:nvGrpSpPr>
        <p:grpSpPr>
          <a:xfrm>
            <a:off x="6099726" y="2390225"/>
            <a:ext cx="2328600" cy="1323399"/>
            <a:chOff x="6099726" y="2390225"/>
            <a:chExt cx="2328600" cy="1323399"/>
          </a:xfrm>
        </p:grpSpPr>
        <p:sp>
          <p:nvSpPr>
            <p:cNvPr id="783" name="Google Shape;783;p23"/>
            <p:cNvSpPr txBox="1"/>
            <p:nvPr/>
          </p:nvSpPr>
          <p:spPr>
            <a:xfrm flipH="1">
              <a:off x="6099726" y="2390225"/>
              <a:ext cx="2328600" cy="502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700">
                  <a:solidFill>
                    <a:schemeClr val="dk1"/>
                  </a:solidFill>
                  <a:latin typeface="Libre Baskerville"/>
                  <a:ea typeface="Libre Baskerville"/>
                  <a:cs typeface="Libre Baskerville"/>
                  <a:sym typeface="Libre Baskerville"/>
                </a:rPr>
                <a:t>Jupiter</a:t>
              </a:r>
              <a:endParaRPr sz="1700">
                <a:solidFill>
                  <a:schemeClr val="dk1"/>
                </a:solidFill>
                <a:latin typeface="Libre Baskerville"/>
                <a:ea typeface="Libre Baskerville"/>
                <a:cs typeface="Libre Baskerville"/>
                <a:sym typeface="Libre Baskerville"/>
              </a:endParaRPr>
            </a:p>
          </p:txBody>
        </p:sp>
        <p:sp>
          <p:nvSpPr>
            <p:cNvPr id="784" name="Google Shape;784;p23"/>
            <p:cNvSpPr txBox="1"/>
            <p:nvPr/>
          </p:nvSpPr>
          <p:spPr>
            <a:xfrm flipH="1">
              <a:off x="6099726" y="2799224"/>
              <a:ext cx="2328600" cy="9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Source Sans 3"/>
                  <a:ea typeface="Source Sans 3"/>
                  <a:cs typeface="Source Sans 3"/>
                  <a:sym typeface="Source Sans 3"/>
                </a:rPr>
                <a:t>Jupiter is a gas giant and the </a:t>
              </a:r>
              <a:r>
                <a:rPr b="1" lang="en">
                  <a:solidFill>
                    <a:schemeClr val="dk1"/>
                  </a:solidFill>
                  <a:latin typeface="Source Sans 3"/>
                  <a:ea typeface="Source Sans 3"/>
                  <a:cs typeface="Source Sans 3"/>
                  <a:sym typeface="Source Sans 3"/>
                </a:rPr>
                <a:t>biggest planet</a:t>
              </a:r>
              <a:r>
                <a:rPr lang="en">
                  <a:solidFill>
                    <a:schemeClr val="dk1"/>
                  </a:solidFill>
                  <a:latin typeface="Source Sans 3"/>
                  <a:ea typeface="Source Sans 3"/>
                  <a:cs typeface="Source Sans 3"/>
                  <a:sym typeface="Source Sans 3"/>
                </a:rPr>
                <a:t>. It’s the fourth-brightest object</a:t>
              </a:r>
              <a:endParaRPr>
                <a:solidFill>
                  <a:schemeClr val="dk1"/>
                </a:solidFill>
                <a:latin typeface="Source Sans 3"/>
                <a:ea typeface="Source Sans 3"/>
                <a:cs typeface="Source Sans 3"/>
                <a:sym typeface="Source Sans 3"/>
              </a:endParaRPr>
            </a:p>
          </p:txBody>
        </p:sp>
      </p:grpSp>
      <p:cxnSp>
        <p:nvCxnSpPr>
          <p:cNvPr id="785" name="Google Shape;785;p23"/>
          <p:cNvCxnSpPr>
            <a:stCxn id="780" idx="1"/>
            <a:endCxn id="774" idx="3"/>
          </p:cNvCxnSpPr>
          <p:nvPr/>
        </p:nvCxnSpPr>
        <p:spPr>
          <a:xfrm>
            <a:off x="3041826" y="2641625"/>
            <a:ext cx="365700" cy="0"/>
          </a:xfrm>
          <a:prstGeom prst="straightConnector1">
            <a:avLst/>
          </a:prstGeom>
          <a:noFill/>
          <a:ln cap="flat" cmpd="sng" w="9525">
            <a:solidFill>
              <a:schemeClr val="dk1"/>
            </a:solidFill>
            <a:prstDash val="solid"/>
            <a:round/>
            <a:headEnd len="med" w="med" type="oval"/>
            <a:tailEnd len="med" w="med" type="triangle"/>
          </a:ln>
        </p:spPr>
      </p:cxnSp>
      <p:cxnSp>
        <p:nvCxnSpPr>
          <p:cNvPr id="786" name="Google Shape;786;p23"/>
          <p:cNvCxnSpPr>
            <a:stCxn id="774" idx="1"/>
            <a:endCxn id="783" idx="3"/>
          </p:cNvCxnSpPr>
          <p:nvPr/>
        </p:nvCxnSpPr>
        <p:spPr>
          <a:xfrm>
            <a:off x="5736075" y="2641625"/>
            <a:ext cx="363600" cy="0"/>
          </a:xfrm>
          <a:prstGeom prst="straightConnector1">
            <a:avLst/>
          </a:prstGeom>
          <a:noFill/>
          <a:ln cap="flat" cmpd="sng" w="9525">
            <a:solidFill>
              <a:schemeClr val="dk1"/>
            </a:solidFill>
            <a:prstDash val="solid"/>
            <a:round/>
            <a:headEnd len="med" w="med" type="oval"/>
            <a:tailEnd len="med" w="med" type="triangle"/>
          </a:ln>
        </p:spPr>
      </p:cxnSp>
      <p:cxnSp>
        <p:nvCxnSpPr>
          <p:cNvPr id="787" name="Google Shape;787;p23"/>
          <p:cNvCxnSpPr>
            <a:stCxn id="780" idx="1"/>
            <a:endCxn id="771" idx="3"/>
          </p:cNvCxnSpPr>
          <p:nvPr/>
        </p:nvCxnSpPr>
        <p:spPr>
          <a:xfrm flipH="1" rot="10800000">
            <a:off x="3041826" y="1568225"/>
            <a:ext cx="366000" cy="1073400"/>
          </a:xfrm>
          <a:prstGeom prst="bentConnector3">
            <a:avLst>
              <a:gd fmla="val 49983" name="adj1"/>
            </a:avLst>
          </a:prstGeom>
          <a:noFill/>
          <a:ln cap="flat" cmpd="sng" w="9525">
            <a:solidFill>
              <a:schemeClr val="dk1"/>
            </a:solidFill>
            <a:prstDash val="solid"/>
            <a:round/>
            <a:headEnd len="med" w="med" type="oval"/>
            <a:tailEnd len="med" w="med" type="triangle"/>
          </a:ln>
        </p:spPr>
      </p:cxnSp>
      <p:cxnSp>
        <p:nvCxnSpPr>
          <p:cNvPr id="788" name="Google Shape;788;p23"/>
          <p:cNvCxnSpPr>
            <a:stCxn id="780" idx="1"/>
            <a:endCxn id="777" idx="3"/>
          </p:cNvCxnSpPr>
          <p:nvPr/>
        </p:nvCxnSpPr>
        <p:spPr>
          <a:xfrm>
            <a:off x="3041826" y="2641625"/>
            <a:ext cx="366000" cy="1075800"/>
          </a:xfrm>
          <a:prstGeom prst="bentConnector3">
            <a:avLst>
              <a:gd fmla="val 49983" name="adj1"/>
            </a:avLst>
          </a:prstGeom>
          <a:noFill/>
          <a:ln cap="flat" cmpd="sng" w="9525">
            <a:solidFill>
              <a:schemeClr val="dk1"/>
            </a:solidFill>
            <a:prstDash val="solid"/>
            <a:round/>
            <a:headEnd len="med" w="med" type="oval"/>
            <a:tailEnd len="med" w="med" type="triangle"/>
          </a:ln>
        </p:spPr>
      </p:cxnSp>
      <p:cxnSp>
        <p:nvCxnSpPr>
          <p:cNvPr id="789" name="Google Shape;789;p23"/>
          <p:cNvCxnSpPr>
            <a:stCxn id="771" idx="1"/>
            <a:endCxn id="783" idx="3"/>
          </p:cNvCxnSpPr>
          <p:nvPr/>
        </p:nvCxnSpPr>
        <p:spPr>
          <a:xfrm>
            <a:off x="5736301" y="1568126"/>
            <a:ext cx="363300" cy="1073400"/>
          </a:xfrm>
          <a:prstGeom prst="bentConnector3">
            <a:avLst>
              <a:gd fmla="val 50017" name="adj1"/>
            </a:avLst>
          </a:prstGeom>
          <a:noFill/>
          <a:ln cap="flat" cmpd="sng" w="9525">
            <a:solidFill>
              <a:schemeClr val="dk1"/>
            </a:solidFill>
            <a:prstDash val="solid"/>
            <a:round/>
            <a:headEnd len="med" w="med" type="oval"/>
            <a:tailEnd len="med" w="med" type="triangle"/>
          </a:ln>
        </p:spPr>
      </p:cxnSp>
      <p:cxnSp>
        <p:nvCxnSpPr>
          <p:cNvPr id="790" name="Google Shape;790;p23"/>
          <p:cNvCxnSpPr>
            <a:stCxn id="777" idx="1"/>
            <a:endCxn id="783" idx="3"/>
          </p:cNvCxnSpPr>
          <p:nvPr/>
        </p:nvCxnSpPr>
        <p:spPr>
          <a:xfrm flipH="1" rot="10800000">
            <a:off x="5736301" y="2641491"/>
            <a:ext cx="363300" cy="1075800"/>
          </a:xfrm>
          <a:prstGeom prst="bentConnector3">
            <a:avLst>
              <a:gd fmla="val 50017" name="adj1"/>
            </a:avLst>
          </a:prstGeom>
          <a:noFill/>
          <a:ln cap="flat" cmpd="sng" w="9525">
            <a:solidFill>
              <a:schemeClr val="dk1"/>
            </a:solidFill>
            <a:prstDash val="solid"/>
            <a:round/>
            <a:headEnd len="med" w="med" type="oval"/>
            <a:tailEnd len="med" w="med" type="triangle"/>
          </a:ln>
        </p:spPr>
      </p:cxnSp>
      <p:grpSp>
        <p:nvGrpSpPr>
          <p:cNvPr id="791" name="Google Shape;791;p23"/>
          <p:cNvGrpSpPr/>
          <p:nvPr/>
        </p:nvGrpSpPr>
        <p:grpSpPr>
          <a:xfrm>
            <a:off x="1511826" y="1563624"/>
            <a:ext cx="731400" cy="640080"/>
            <a:chOff x="1021103" y="1452632"/>
            <a:chExt cx="731400" cy="640080"/>
          </a:xfrm>
        </p:grpSpPr>
        <p:grpSp>
          <p:nvGrpSpPr>
            <p:cNvPr id="792" name="Google Shape;792;p23"/>
            <p:cNvGrpSpPr/>
            <p:nvPr/>
          </p:nvGrpSpPr>
          <p:grpSpPr>
            <a:xfrm>
              <a:off x="1021103" y="1452631"/>
              <a:ext cx="731400" cy="640080"/>
              <a:chOff x="1038317" y="1472184"/>
              <a:chExt cx="731400" cy="640080"/>
            </a:xfrm>
          </p:grpSpPr>
          <p:cxnSp>
            <p:nvCxnSpPr>
              <p:cNvPr id="793" name="Google Shape;793;p23"/>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794" name="Google Shape;794;p23"/>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grpSp>
          <p:nvGrpSpPr>
            <p:cNvPr id="795" name="Google Shape;795;p23"/>
            <p:cNvGrpSpPr/>
            <p:nvPr/>
          </p:nvGrpSpPr>
          <p:grpSpPr>
            <a:xfrm>
              <a:off x="1203927" y="1595889"/>
              <a:ext cx="365753" cy="353564"/>
              <a:chOff x="1049375" y="2318350"/>
              <a:chExt cx="298525" cy="295400"/>
            </a:xfrm>
          </p:grpSpPr>
          <p:sp>
            <p:nvSpPr>
              <p:cNvPr id="796" name="Google Shape;796;p23"/>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3"/>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3"/>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3"/>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0" name="Google Shape;800;p23"/>
          <p:cNvGrpSpPr/>
          <p:nvPr/>
        </p:nvGrpSpPr>
        <p:grpSpPr>
          <a:xfrm>
            <a:off x="6898326" y="1563624"/>
            <a:ext cx="731400" cy="640080"/>
            <a:chOff x="7473810" y="1452632"/>
            <a:chExt cx="731400" cy="640080"/>
          </a:xfrm>
        </p:grpSpPr>
        <p:grpSp>
          <p:nvGrpSpPr>
            <p:cNvPr id="801" name="Google Shape;801;p23"/>
            <p:cNvGrpSpPr/>
            <p:nvPr/>
          </p:nvGrpSpPr>
          <p:grpSpPr>
            <a:xfrm>
              <a:off x="7473810" y="1452631"/>
              <a:ext cx="731400" cy="640080"/>
              <a:chOff x="1038317" y="1472184"/>
              <a:chExt cx="731400" cy="640080"/>
            </a:xfrm>
          </p:grpSpPr>
          <p:cxnSp>
            <p:nvCxnSpPr>
              <p:cNvPr id="802" name="Google Shape;802;p23"/>
              <p:cNvCxnSpPr/>
              <p:nvPr/>
            </p:nvCxnSpPr>
            <p:spPr>
              <a:xfrm>
                <a:off x="1038317" y="1472184"/>
                <a:ext cx="731400" cy="0"/>
              </a:xfrm>
              <a:prstGeom prst="straightConnector1">
                <a:avLst/>
              </a:prstGeom>
              <a:noFill/>
              <a:ln cap="flat" cmpd="sng" w="9525">
                <a:solidFill>
                  <a:schemeClr val="dk1"/>
                </a:solidFill>
                <a:prstDash val="solid"/>
                <a:round/>
                <a:headEnd len="med" w="med" type="none"/>
                <a:tailEnd len="med" w="med" type="none"/>
              </a:ln>
            </p:spPr>
          </p:cxnSp>
          <p:cxnSp>
            <p:nvCxnSpPr>
              <p:cNvPr id="803" name="Google Shape;803;p23"/>
              <p:cNvCxnSpPr/>
              <p:nvPr/>
            </p:nvCxnSpPr>
            <p:spPr>
              <a:xfrm>
                <a:off x="1038317" y="2112264"/>
                <a:ext cx="731400" cy="0"/>
              </a:xfrm>
              <a:prstGeom prst="straightConnector1">
                <a:avLst/>
              </a:prstGeom>
              <a:noFill/>
              <a:ln cap="flat" cmpd="sng" w="9525">
                <a:solidFill>
                  <a:schemeClr val="dk1"/>
                </a:solidFill>
                <a:prstDash val="solid"/>
                <a:round/>
                <a:headEnd len="med" w="med" type="none"/>
                <a:tailEnd len="med" w="med" type="none"/>
              </a:ln>
            </p:spPr>
          </p:cxnSp>
        </p:grpSp>
        <p:sp>
          <p:nvSpPr>
            <p:cNvPr id="804" name="Google Shape;804;p23"/>
            <p:cNvSpPr/>
            <p:nvPr/>
          </p:nvSpPr>
          <p:spPr>
            <a:xfrm>
              <a:off x="7656628" y="1598504"/>
              <a:ext cx="365762" cy="348336"/>
            </a:xfrm>
            <a:custGeom>
              <a:rect b="b" l="l" r="r" t="t"/>
              <a:pathLst>
                <a:path extrusionOk="0" h="11815" w="1200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construction Era and the Gilded Age - History - 11th Grade Infographics by Slidesgo">
  <a:themeElements>
    <a:clrScheme name="Simple Light">
      <a:dk1>
        <a:srgbClr val="35240A"/>
      </a:dk1>
      <a:lt1>
        <a:srgbClr val="DED6C2"/>
      </a:lt1>
      <a:dk2>
        <a:srgbClr val="9B794E"/>
      </a:dk2>
      <a:lt2>
        <a:srgbClr val="724711"/>
      </a:lt2>
      <a:accent1>
        <a:srgbClr val="5E380A"/>
      </a:accent1>
      <a:accent2>
        <a:srgbClr val="FFFFFF"/>
      </a:accent2>
      <a:accent3>
        <a:srgbClr val="FFFFFF"/>
      </a:accent3>
      <a:accent4>
        <a:srgbClr val="FFFFFF"/>
      </a:accent4>
      <a:accent5>
        <a:srgbClr val="FFFFFF"/>
      </a:accent5>
      <a:accent6>
        <a:srgbClr val="FFFFFF"/>
      </a:accent6>
      <a:hlink>
        <a:srgbClr val="3524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