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39"/>
  </p:notesMasterIdLst>
  <p:sldIdLst>
    <p:sldId id="256" r:id="rId2"/>
    <p:sldId id="268" r:id="rId3"/>
    <p:sldId id="261" r:id="rId4"/>
    <p:sldId id="280" r:id="rId5"/>
    <p:sldId id="262" r:id="rId6"/>
    <p:sldId id="267" r:id="rId7"/>
    <p:sldId id="266" r:id="rId8"/>
    <p:sldId id="290" r:id="rId9"/>
    <p:sldId id="293" r:id="rId10"/>
    <p:sldId id="264" r:id="rId11"/>
    <p:sldId id="259" r:id="rId12"/>
    <p:sldId id="260" r:id="rId13"/>
    <p:sldId id="263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57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09D3F4-A312-492B-81F1-00F0BBB0EFD1}">
  <a:tblStyle styleId="{7E09D3F4-A312-492B-81F1-00F0BBB0E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0E5234-B768-47F3-9229-619D2599A9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3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258a3198316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258a3198316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0" name="Google Shape;3470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258a3198316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8" name="Google Shape;3478;g258a3198316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0" name="Google Shape;395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" name="Google Shape;430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7" name="Google Shape;430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8" name="Google Shape;4318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9" name="Google Shape;4319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8" name="Google Shape;4328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9" name="Google Shape;4329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9" name="Google Shape;4339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0" name="Google Shape;4340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" name="Google Shape;4409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0" name="Google Shape;4410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" name="Google Shape;442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9" name="Google Shape;442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" name="Google Shape;4434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5" name="Google Shape;4435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258a3198316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258a3198316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6" name="Google Shape;4466;g258a319831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7" name="Google Shape;4467;g258a319831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" name="Google Shape;4474;g258a31983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5" name="Google Shape;4475;g258a31983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1" name="Google Shape;4481;g258a319831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2" name="Google Shape;4482;g258a319831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9" name="Google Shape;4489;g258a319831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0" name="Google Shape;4490;g258a319831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9" name="Google Shape;4499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0" name="Google Shape;4500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6" name="Google Shape;4866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7" name="Google Shape;4867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2" name="Google Shape;5582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3" name="Google Shape;5583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" name="Google Shape;451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3" name="Google Shape;451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1" name="Google Shape;11;p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361575" y="1453450"/>
            <a:ext cx="4421100" cy="20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494100" y="3578625"/>
            <a:ext cx="415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21" name="Google Shape;121;p1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65" name="Google Shape;165;p1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065400" y="3370075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1749300" y="1491475"/>
            <a:ext cx="5645400" cy="16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78" name="Google Shape;178;p15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720000" y="1370888"/>
            <a:ext cx="3519600" cy="15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1"/>
          </p:nvPr>
        </p:nvSpPr>
        <p:spPr>
          <a:xfrm>
            <a:off x="720000" y="2875613"/>
            <a:ext cx="3519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>
            <a:spLocks noGrp="1"/>
          </p:cNvSpPr>
          <p:nvPr>
            <p:ph type="pic" idx="2"/>
          </p:nvPr>
        </p:nvSpPr>
        <p:spPr>
          <a:xfrm>
            <a:off x="4931805" y="1000781"/>
            <a:ext cx="3246900" cy="324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92" name="Google Shape;192;p1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1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05" name="Google Shape;205;p1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5640175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1"/>
          </p:nvPr>
        </p:nvSpPr>
        <p:spPr>
          <a:xfrm>
            <a:off x="5640175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1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18" name="Google Shape;218;p1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body" idx="1"/>
          </p:nvPr>
        </p:nvSpPr>
        <p:spPr>
          <a:xfrm>
            <a:off x="720000" y="1291938"/>
            <a:ext cx="7704000" cy="3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1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31" name="Google Shape;231;p19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44" name="Google Shape;244;p2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4914510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2"/>
          </p:nvPr>
        </p:nvSpPr>
        <p:spPr>
          <a:xfrm>
            <a:off x="1654588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1654588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4914511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60" name="Google Shape;260;p2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1"/>
          </p:nvPr>
        </p:nvSpPr>
        <p:spPr>
          <a:xfrm>
            <a:off x="4825664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2"/>
          </p:nvPr>
        </p:nvSpPr>
        <p:spPr>
          <a:xfrm>
            <a:off x="1144550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74" name="Google Shape;274;p2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body" idx="1"/>
          </p:nvPr>
        </p:nvSpPr>
        <p:spPr>
          <a:xfrm>
            <a:off x="1077138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body" idx="2"/>
          </p:nvPr>
        </p:nvSpPr>
        <p:spPr>
          <a:xfrm>
            <a:off x="4823266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3"/>
          </p:nvPr>
        </p:nvSpPr>
        <p:spPr>
          <a:xfrm>
            <a:off x="1077112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subTitle" idx="4"/>
          </p:nvPr>
        </p:nvSpPr>
        <p:spPr>
          <a:xfrm>
            <a:off x="4823276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3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4" name="Google Shape;24;p3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477400" y="2167355"/>
            <a:ext cx="4189200" cy="9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11162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477400" y="3418375"/>
            <a:ext cx="4189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23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90" name="Google Shape;290;p23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1"/>
          </p:nvPr>
        </p:nvSpPr>
        <p:spPr>
          <a:xfrm>
            <a:off x="937625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subTitle" idx="2"/>
          </p:nvPr>
        </p:nvSpPr>
        <p:spPr>
          <a:xfrm>
            <a:off x="3484347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subTitle" idx="3"/>
          </p:nvPr>
        </p:nvSpPr>
        <p:spPr>
          <a:xfrm>
            <a:off x="6031075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subTitle" idx="4"/>
          </p:nvPr>
        </p:nvSpPr>
        <p:spPr>
          <a:xfrm>
            <a:off x="937625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03" name="Google Shape;303;p23"/>
          <p:cNvSpPr txBox="1">
            <a:spLocks noGrp="1"/>
          </p:cNvSpPr>
          <p:nvPr>
            <p:ph type="subTitle" idx="5"/>
          </p:nvPr>
        </p:nvSpPr>
        <p:spPr>
          <a:xfrm>
            <a:off x="3484350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04" name="Google Shape;304;p23"/>
          <p:cNvSpPr txBox="1">
            <a:spLocks noGrp="1"/>
          </p:cNvSpPr>
          <p:nvPr>
            <p:ph type="subTitle" idx="6"/>
          </p:nvPr>
        </p:nvSpPr>
        <p:spPr>
          <a:xfrm>
            <a:off x="6031075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08" name="Google Shape;308;p2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2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subTitle" idx="1"/>
          </p:nvPr>
        </p:nvSpPr>
        <p:spPr>
          <a:xfrm>
            <a:off x="2110300" y="1983750"/>
            <a:ext cx="19782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subTitle" idx="2"/>
          </p:nvPr>
        </p:nvSpPr>
        <p:spPr>
          <a:xfrm>
            <a:off x="5055497" y="1983750"/>
            <a:ext cx="19782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subTitle" idx="3"/>
          </p:nvPr>
        </p:nvSpPr>
        <p:spPr>
          <a:xfrm>
            <a:off x="2110300" y="3424519"/>
            <a:ext cx="19782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subTitle" idx="4"/>
          </p:nvPr>
        </p:nvSpPr>
        <p:spPr>
          <a:xfrm>
            <a:off x="5055497" y="3424519"/>
            <a:ext cx="19782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subTitle" idx="5"/>
          </p:nvPr>
        </p:nvSpPr>
        <p:spPr>
          <a:xfrm>
            <a:off x="2110300" y="1616550"/>
            <a:ext cx="19782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2" name="Google Shape;322;p24"/>
          <p:cNvSpPr txBox="1">
            <a:spLocks noGrp="1"/>
          </p:cNvSpPr>
          <p:nvPr>
            <p:ph type="subTitle" idx="6"/>
          </p:nvPr>
        </p:nvSpPr>
        <p:spPr>
          <a:xfrm>
            <a:off x="2110300" y="3057405"/>
            <a:ext cx="19782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3" name="Google Shape;323;p24"/>
          <p:cNvSpPr txBox="1">
            <a:spLocks noGrp="1"/>
          </p:cNvSpPr>
          <p:nvPr>
            <p:ph type="subTitle" idx="7"/>
          </p:nvPr>
        </p:nvSpPr>
        <p:spPr>
          <a:xfrm>
            <a:off x="5055493" y="1616550"/>
            <a:ext cx="19782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4" name="Google Shape;324;p24"/>
          <p:cNvSpPr txBox="1">
            <a:spLocks noGrp="1"/>
          </p:cNvSpPr>
          <p:nvPr>
            <p:ph type="subTitle" idx="8"/>
          </p:nvPr>
        </p:nvSpPr>
        <p:spPr>
          <a:xfrm>
            <a:off x="5055493" y="3057405"/>
            <a:ext cx="19782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2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28" name="Google Shape;328;p25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subTitle" idx="1"/>
          </p:nvPr>
        </p:nvSpPr>
        <p:spPr>
          <a:xfrm>
            <a:off x="1109152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5"/>
          <p:cNvSpPr txBox="1">
            <a:spLocks noGrp="1"/>
          </p:cNvSpPr>
          <p:nvPr>
            <p:ph type="subTitle" idx="2"/>
          </p:nvPr>
        </p:nvSpPr>
        <p:spPr>
          <a:xfrm>
            <a:off x="3579000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subTitle" idx="3"/>
          </p:nvPr>
        </p:nvSpPr>
        <p:spPr>
          <a:xfrm>
            <a:off x="1109152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4"/>
          </p:nvPr>
        </p:nvSpPr>
        <p:spPr>
          <a:xfrm>
            <a:off x="3579000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5"/>
          </p:nvPr>
        </p:nvSpPr>
        <p:spPr>
          <a:xfrm>
            <a:off x="6048848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5"/>
          <p:cNvSpPr txBox="1">
            <a:spLocks noGrp="1"/>
          </p:cNvSpPr>
          <p:nvPr>
            <p:ph type="subTitle" idx="6"/>
          </p:nvPr>
        </p:nvSpPr>
        <p:spPr>
          <a:xfrm>
            <a:off x="6048848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5"/>
          <p:cNvSpPr txBox="1">
            <a:spLocks noGrp="1"/>
          </p:cNvSpPr>
          <p:nvPr>
            <p:ph type="subTitle" idx="7"/>
          </p:nvPr>
        </p:nvSpPr>
        <p:spPr>
          <a:xfrm>
            <a:off x="1113052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4" name="Google Shape;344;p25"/>
          <p:cNvSpPr txBox="1">
            <a:spLocks noGrp="1"/>
          </p:cNvSpPr>
          <p:nvPr>
            <p:ph type="subTitle" idx="8"/>
          </p:nvPr>
        </p:nvSpPr>
        <p:spPr>
          <a:xfrm>
            <a:off x="3582900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subTitle" idx="9"/>
          </p:nvPr>
        </p:nvSpPr>
        <p:spPr>
          <a:xfrm>
            <a:off x="6052748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6" name="Google Shape;346;p25"/>
          <p:cNvSpPr txBox="1">
            <a:spLocks noGrp="1"/>
          </p:cNvSpPr>
          <p:nvPr>
            <p:ph type="subTitle" idx="13"/>
          </p:nvPr>
        </p:nvSpPr>
        <p:spPr>
          <a:xfrm>
            <a:off x="1113052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7" name="Google Shape;347;p25"/>
          <p:cNvSpPr txBox="1">
            <a:spLocks noGrp="1"/>
          </p:cNvSpPr>
          <p:nvPr>
            <p:ph type="subTitle" idx="14"/>
          </p:nvPr>
        </p:nvSpPr>
        <p:spPr>
          <a:xfrm>
            <a:off x="3582900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8" name="Google Shape;348;p25"/>
          <p:cNvSpPr txBox="1">
            <a:spLocks noGrp="1"/>
          </p:cNvSpPr>
          <p:nvPr>
            <p:ph type="subTitle" idx="15"/>
          </p:nvPr>
        </p:nvSpPr>
        <p:spPr>
          <a:xfrm>
            <a:off x="6052748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2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52" name="Google Shape;352;p2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6"/>
          <p:cNvSpPr txBox="1">
            <a:spLocks noGrp="1"/>
          </p:cNvSpPr>
          <p:nvPr>
            <p:ph type="title" hasCustomPrompt="1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1" name="Google Shape;361;p26"/>
          <p:cNvSpPr txBox="1">
            <a:spLocks noGrp="1"/>
          </p:cNvSpPr>
          <p:nvPr>
            <p:ph type="subTitle" idx="1"/>
          </p:nvPr>
        </p:nvSpPr>
        <p:spPr>
          <a:xfrm>
            <a:off x="2223600" y="1327276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2" name="Google Shape;362;p26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" name="Google Shape;363;p26"/>
          <p:cNvSpPr txBox="1">
            <a:spLocks noGrp="1"/>
          </p:cNvSpPr>
          <p:nvPr>
            <p:ph type="subTitle" idx="3"/>
          </p:nvPr>
        </p:nvSpPr>
        <p:spPr>
          <a:xfrm>
            <a:off x="2223600" y="2679528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4" name="Google Shape;364;p26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5" name="Google Shape;365;p26"/>
          <p:cNvSpPr txBox="1">
            <a:spLocks noGrp="1"/>
          </p:cNvSpPr>
          <p:nvPr>
            <p:ph type="subTitle" idx="5"/>
          </p:nvPr>
        </p:nvSpPr>
        <p:spPr>
          <a:xfrm>
            <a:off x="2223600" y="4031797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2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69" name="Google Shape;369;p2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27"/>
          <p:cNvSpPr txBox="1">
            <a:spLocks noGrp="1"/>
          </p:cNvSpPr>
          <p:nvPr>
            <p:ph type="title" hasCustomPrompt="1"/>
          </p:nvPr>
        </p:nvSpPr>
        <p:spPr>
          <a:xfrm>
            <a:off x="1216350" y="1339675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27"/>
          <p:cNvSpPr txBox="1">
            <a:spLocks noGrp="1"/>
          </p:cNvSpPr>
          <p:nvPr>
            <p:ph type="subTitle" idx="1"/>
          </p:nvPr>
        </p:nvSpPr>
        <p:spPr>
          <a:xfrm>
            <a:off x="7200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2"/>
          </p:nvPr>
        </p:nvSpPr>
        <p:spPr>
          <a:xfrm>
            <a:off x="7200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339675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4"/>
          </p:nvPr>
        </p:nvSpPr>
        <p:spPr>
          <a:xfrm>
            <a:off x="33762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subTitle" idx="5"/>
          </p:nvPr>
        </p:nvSpPr>
        <p:spPr>
          <a:xfrm>
            <a:off x="33762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title" idx="6" hasCustomPrompt="1"/>
          </p:nvPr>
        </p:nvSpPr>
        <p:spPr>
          <a:xfrm>
            <a:off x="6528650" y="1339675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27"/>
          <p:cNvSpPr txBox="1">
            <a:spLocks noGrp="1"/>
          </p:cNvSpPr>
          <p:nvPr>
            <p:ph type="subTitle" idx="7"/>
          </p:nvPr>
        </p:nvSpPr>
        <p:spPr>
          <a:xfrm>
            <a:off x="60323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subTitle" idx="8"/>
          </p:nvPr>
        </p:nvSpPr>
        <p:spPr>
          <a:xfrm>
            <a:off x="60323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86" name="Google Shape;386;p27"/>
          <p:cNvSpPr txBox="1">
            <a:spLocks noGrp="1"/>
          </p:cNvSpPr>
          <p:nvPr>
            <p:ph type="title" idx="9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2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90" name="Google Shape;390;p2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8"/>
          <p:cNvSpPr txBox="1">
            <a:spLocks noGrp="1"/>
          </p:cNvSpPr>
          <p:nvPr>
            <p:ph type="subTitle" idx="1"/>
          </p:nvPr>
        </p:nvSpPr>
        <p:spPr>
          <a:xfrm>
            <a:off x="2347900" y="17652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8"/>
          <p:cNvSpPr txBox="1"/>
          <p:nvPr/>
        </p:nvSpPr>
        <p:spPr>
          <a:xfrm>
            <a:off x="2405700" y="3611950"/>
            <a:ext cx="4332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</a:t>
            </a:r>
            <a:endParaRPr sz="1000" b="1" u="sng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3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872" name="Google Shape;872;p3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8" name="Google Shape;38;p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51" name="Google Shape;51;p5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5055284" y="3814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1583300" y="3814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5055275" y="3241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1583075" y="3241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67" name="Google Shape;67;p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79" name="Google Shape;79;p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1"/>
          </p:nvPr>
        </p:nvSpPr>
        <p:spPr>
          <a:xfrm>
            <a:off x="4613575" y="2124600"/>
            <a:ext cx="3817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ource Sans 3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938600" y="1061400"/>
            <a:ext cx="3020700" cy="302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93" name="Google Shape;93;p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1768550" y="12084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05" name="Google Shape;105;p9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2135550" y="141213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6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hyperlink" Target="https://docs.google.com/spreadsheets/d/1jbxad7q3dFi-GKvg4GhqPaYuQ5p925QZmp8zlzLnUxo/cop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hyperlink" Target="https://docs.google.com/spreadsheets/d/1jbxad7q3dFi-GKvg4GhqPaYuQ5p925QZmp8zlzLnUxo/copy#gid=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realistic-silver-frame-template_2207141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freepik.com/free-vector/golden-frame-template_16380865.htm/?utm_source=slidesgo_template&amp;utm_medium=referral-link&amp;utm_campaign=sg_resources&amp;utm_content=freepik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portrait-volunteers-who-organized-donations-charity_21535329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sd/barbershop-invoice-template-with-grainy-retro-texture_28477989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pirate-artifacts-arrangement-still-life_43218661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freepik.com/free-photo/facade-beautiful-historic-building_4783496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festive-independence-day-composition_13941922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realistic-golden-frame-design_22071344.htm/?utm_source=slidesgo_template&amp;utm_medium=referral-link&amp;utm_campaign=sg_resources&amp;utm_content=freepik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30B07Gq" TargetMode="External"/><Relationship Id="rId13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3" Type="http://schemas.openxmlformats.org/officeDocument/2006/relationships/slide" Target="slide36.xml"/><Relationship Id="rId7" Type="http://schemas.openxmlformats.org/officeDocument/2006/relationships/hyperlink" Target="https://bit.ly/3A1uf1Q" TargetMode="External"/><Relationship Id="rId12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11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5" Type="http://schemas.openxmlformats.org/officeDocument/2006/relationships/slide" Target="slide8.xml"/><Relationship Id="rId10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4" Type="http://schemas.openxmlformats.org/officeDocument/2006/relationships/slide" Target="slide35.xml"/><Relationship Id="rId9" Type="http://schemas.openxmlformats.org/officeDocument/2006/relationships/hyperlink" Target="http://bit.ly/33VAFh3" TargetMode="External"/><Relationship Id="rId14" Type="http://schemas.openxmlformats.org/officeDocument/2006/relationships/hyperlink" Target="https://www.videvo.net/?utm_source=slidesgo_template&amp;utm_medium=referral-link&amp;utm_campaign=sg_resources&amp;utm_content=videv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4"/>
          <p:cNvSpPr txBox="1">
            <a:spLocks noGrp="1"/>
          </p:cNvSpPr>
          <p:nvPr>
            <p:ph type="ctrTitle"/>
          </p:nvPr>
        </p:nvSpPr>
        <p:spPr>
          <a:xfrm>
            <a:off x="2221269" y="2108012"/>
            <a:ext cx="4701462" cy="927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Ocean Liner Tycoon</a:t>
            </a:r>
            <a:endParaRPr sz="5100" dirty="0"/>
          </a:p>
        </p:txBody>
      </p:sp>
      <p:sp>
        <p:nvSpPr>
          <p:cNvPr id="891" name="Google Shape;891;p34"/>
          <p:cNvSpPr txBox="1">
            <a:spLocks noGrp="1"/>
          </p:cNvSpPr>
          <p:nvPr>
            <p:ph type="subTitle" idx="1"/>
          </p:nvPr>
        </p:nvSpPr>
        <p:spPr>
          <a:xfrm>
            <a:off x="2494100" y="3578625"/>
            <a:ext cx="415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Lycia Stenson</a:t>
            </a:r>
            <a:endParaRPr dirty="0"/>
          </a:p>
        </p:txBody>
      </p:sp>
      <p:grpSp>
        <p:nvGrpSpPr>
          <p:cNvPr id="892" name="Google Shape;892;p34"/>
          <p:cNvGrpSpPr/>
          <p:nvPr/>
        </p:nvGrpSpPr>
        <p:grpSpPr>
          <a:xfrm>
            <a:off x="2361225" y="3521900"/>
            <a:ext cx="4421400" cy="589250"/>
            <a:chOff x="2361225" y="3521900"/>
            <a:chExt cx="4421400" cy="589250"/>
          </a:xfrm>
        </p:grpSpPr>
        <p:cxnSp>
          <p:nvCxnSpPr>
            <p:cNvPr id="893" name="Google Shape;893;p3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3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6" name="Google Shape;896;p34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897" name="Google Shape;897;p34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4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Gameplay Loop</a:t>
            </a:r>
            <a:endParaRPr dirty="0"/>
          </a:p>
        </p:txBody>
      </p:sp>
      <p:sp>
        <p:nvSpPr>
          <p:cNvPr id="2379" name="Google Shape;2379;p42"/>
          <p:cNvSpPr txBox="1">
            <a:spLocks noGrp="1"/>
          </p:cNvSpPr>
          <p:nvPr>
            <p:ph type="subTitle" idx="1"/>
          </p:nvPr>
        </p:nvSpPr>
        <p:spPr>
          <a:xfrm>
            <a:off x="937625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design a ship for their ocean liner fleet, customising the shape and designing the interior spaces.</a:t>
            </a:r>
            <a:endParaRPr dirty="0"/>
          </a:p>
        </p:txBody>
      </p:sp>
      <p:sp>
        <p:nvSpPr>
          <p:cNvPr id="2380" name="Google Shape;2380;p42"/>
          <p:cNvSpPr txBox="1">
            <a:spLocks noGrp="1"/>
          </p:cNvSpPr>
          <p:nvPr>
            <p:ph type="subTitle" idx="2"/>
          </p:nvPr>
        </p:nvSpPr>
        <p:spPr>
          <a:xfrm>
            <a:off x="3484347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Ships automatically and continuously make voyages, and can be viewed on a world map. Interacting with the ship to manage the voyage more directly.</a:t>
            </a:r>
            <a:endParaRPr dirty="0"/>
          </a:p>
        </p:txBody>
      </p:sp>
      <p:sp>
        <p:nvSpPr>
          <p:cNvPr id="2381" name="Google Shape;2381;p42"/>
          <p:cNvSpPr txBox="1">
            <a:spLocks noGrp="1"/>
          </p:cNvSpPr>
          <p:nvPr>
            <p:ph type="subTitle" idx="3"/>
          </p:nvPr>
        </p:nvSpPr>
        <p:spPr>
          <a:xfrm>
            <a:off x="6031075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Spend the profit of the voyage to upgrade the ship, and eventually build bigger ships</a:t>
            </a:r>
            <a:endParaRPr dirty="0"/>
          </a:p>
        </p:txBody>
      </p:sp>
      <p:sp>
        <p:nvSpPr>
          <p:cNvPr id="2382" name="Google Shape;2382;p42"/>
          <p:cNvSpPr txBox="1">
            <a:spLocks noGrp="1"/>
          </p:cNvSpPr>
          <p:nvPr>
            <p:ph type="subTitle" idx="4"/>
          </p:nvPr>
        </p:nvSpPr>
        <p:spPr>
          <a:xfrm>
            <a:off x="937625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 ship</a:t>
            </a:r>
            <a:endParaRPr dirty="0"/>
          </a:p>
        </p:txBody>
      </p:sp>
      <p:sp>
        <p:nvSpPr>
          <p:cNvPr id="2383" name="Google Shape;2383;p42"/>
          <p:cNvSpPr txBox="1">
            <a:spLocks noGrp="1"/>
          </p:cNvSpPr>
          <p:nvPr>
            <p:ph type="subTitle" idx="5"/>
          </p:nvPr>
        </p:nvSpPr>
        <p:spPr>
          <a:xfrm>
            <a:off x="3484350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Voyages</a:t>
            </a:r>
            <a:endParaRPr dirty="0"/>
          </a:p>
        </p:txBody>
      </p:sp>
      <p:sp>
        <p:nvSpPr>
          <p:cNvPr id="2384" name="Google Shape;2384;p42"/>
          <p:cNvSpPr txBox="1">
            <a:spLocks noGrp="1"/>
          </p:cNvSpPr>
          <p:nvPr>
            <p:ph type="subTitle" idx="6"/>
          </p:nvPr>
        </p:nvSpPr>
        <p:spPr>
          <a:xfrm>
            <a:off x="6031075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Spend profit</a:t>
            </a:r>
            <a:endParaRPr dirty="0"/>
          </a:p>
        </p:txBody>
      </p:sp>
      <p:grpSp>
        <p:nvGrpSpPr>
          <p:cNvPr id="2385" name="Google Shape;2385;p42"/>
          <p:cNvGrpSpPr/>
          <p:nvPr/>
        </p:nvGrpSpPr>
        <p:grpSpPr>
          <a:xfrm>
            <a:off x="1652989" y="1824750"/>
            <a:ext cx="744564" cy="624959"/>
            <a:chOff x="2361225" y="3521900"/>
            <a:chExt cx="4421400" cy="589250"/>
          </a:xfrm>
        </p:grpSpPr>
        <p:cxnSp>
          <p:nvCxnSpPr>
            <p:cNvPr id="2386" name="Google Shape;2386;p42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7" name="Google Shape;2387;p42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88" name="Google Shape;2388;p42"/>
          <p:cNvGrpSpPr/>
          <p:nvPr/>
        </p:nvGrpSpPr>
        <p:grpSpPr>
          <a:xfrm>
            <a:off x="4199714" y="1824750"/>
            <a:ext cx="744564" cy="624959"/>
            <a:chOff x="2361225" y="3521900"/>
            <a:chExt cx="4421400" cy="589250"/>
          </a:xfrm>
        </p:grpSpPr>
        <p:cxnSp>
          <p:nvCxnSpPr>
            <p:cNvPr id="2389" name="Google Shape;2389;p42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0" name="Google Shape;2390;p42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91" name="Google Shape;2391;p42"/>
          <p:cNvGrpSpPr/>
          <p:nvPr/>
        </p:nvGrpSpPr>
        <p:grpSpPr>
          <a:xfrm>
            <a:off x="6746439" y="1824750"/>
            <a:ext cx="744564" cy="624959"/>
            <a:chOff x="2361225" y="3521900"/>
            <a:chExt cx="4421400" cy="589250"/>
          </a:xfrm>
        </p:grpSpPr>
        <p:cxnSp>
          <p:nvCxnSpPr>
            <p:cNvPr id="2392" name="Google Shape;2392;p42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3" name="Google Shape;2393;p42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94" name="Google Shape;2394;p42"/>
          <p:cNvGrpSpPr/>
          <p:nvPr/>
        </p:nvGrpSpPr>
        <p:grpSpPr>
          <a:xfrm>
            <a:off x="1852843" y="1984131"/>
            <a:ext cx="340186" cy="318904"/>
            <a:chOff x="3865000" y="847675"/>
            <a:chExt cx="483150" cy="452925"/>
          </a:xfrm>
        </p:grpSpPr>
        <p:sp>
          <p:nvSpPr>
            <p:cNvPr id="2395" name="Google Shape;2395;p42"/>
            <p:cNvSpPr/>
            <p:nvPr/>
          </p:nvSpPr>
          <p:spPr>
            <a:xfrm>
              <a:off x="3865000" y="847675"/>
              <a:ext cx="483150" cy="452925"/>
            </a:xfrm>
            <a:custGeom>
              <a:avLst/>
              <a:gdLst/>
              <a:ahLst/>
              <a:cxnLst/>
              <a:rect l="l" t="t" r="r" b="b"/>
              <a:pathLst>
                <a:path w="19326" h="18117" extrusionOk="0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6" name="Google Shape;2396;p42"/>
            <p:cNvSpPr/>
            <p:nvPr/>
          </p:nvSpPr>
          <p:spPr>
            <a:xfrm>
              <a:off x="4173600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7" name="Google Shape;2397;p42"/>
            <p:cNvSpPr/>
            <p:nvPr/>
          </p:nvSpPr>
          <p:spPr>
            <a:xfrm>
              <a:off x="40688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8" name="Google Shape;2398;p42"/>
            <p:cNvSpPr/>
            <p:nvPr/>
          </p:nvSpPr>
          <p:spPr>
            <a:xfrm>
              <a:off x="39641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99" name="Google Shape;2399;p42"/>
          <p:cNvSpPr/>
          <p:nvPr/>
        </p:nvSpPr>
        <p:spPr>
          <a:xfrm>
            <a:off x="4401877" y="1973492"/>
            <a:ext cx="340239" cy="34016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400" name="Google Shape;2400;p42"/>
          <p:cNvGrpSpPr/>
          <p:nvPr/>
        </p:nvGrpSpPr>
        <p:grpSpPr>
          <a:xfrm>
            <a:off x="6950973" y="2050591"/>
            <a:ext cx="335504" cy="185953"/>
            <a:chOff x="896050" y="2725450"/>
            <a:chExt cx="476500" cy="264100"/>
          </a:xfrm>
        </p:grpSpPr>
        <p:sp>
          <p:nvSpPr>
            <p:cNvPr id="2401" name="Google Shape;2401;p42"/>
            <p:cNvSpPr/>
            <p:nvPr/>
          </p:nvSpPr>
          <p:spPr>
            <a:xfrm>
              <a:off x="896050" y="2725450"/>
              <a:ext cx="476500" cy="264100"/>
            </a:xfrm>
            <a:custGeom>
              <a:avLst/>
              <a:gdLst/>
              <a:ahLst/>
              <a:cxnLst/>
              <a:rect l="l" t="t" r="r" b="b"/>
              <a:pathLst>
                <a:path w="19060" h="10564" extrusionOk="0">
                  <a:moveTo>
                    <a:pt x="17927" y="1133"/>
                  </a:moveTo>
                  <a:lnTo>
                    <a:pt x="17927" y="9431"/>
                  </a:lnTo>
                  <a:lnTo>
                    <a:pt x="1133" y="9431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9995"/>
                  </a:lnTo>
                  <a:cubicBezTo>
                    <a:pt x="1" y="10309"/>
                    <a:pt x="254" y="10563"/>
                    <a:pt x="565" y="10563"/>
                  </a:cubicBezTo>
                  <a:lnTo>
                    <a:pt x="18495" y="10563"/>
                  </a:lnTo>
                  <a:cubicBezTo>
                    <a:pt x="18806" y="10563"/>
                    <a:pt x="19060" y="10309"/>
                    <a:pt x="19060" y="9995"/>
                  </a:cubicBezTo>
                  <a:lnTo>
                    <a:pt x="19060" y="569"/>
                  </a:lnTo>
                  <a:cubicBezTo>
                    <a:pt x="19060" y="255"/>
                    <a:pt x="18806" y="1"/>
                    <a:pt x="18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2" name="Google Shape;2402;p42"/>
            <p:cNvSpPr/>
            <p:nvPr/>
          </p:nvSpPr>
          <p:spPr>
            <a:xfrm>
              <a:off x="951625" y="2774675"/>
              <a:ext cx="365450" cy="165650"/>
            </a:xfrm>
            <a:custGeom>
              <a:avLst/>
              <a:gdLst/>
              <a:ahLst/>
              <a:cxnLst/>
              <a:rect l="l" t="t" r="r" b="b"/>
              <a:pathLst>
                <a:path w="14618" h="6626" extrusionOk="0">
                  <a:moveTo>
                    <a:pt x="12063" y="1133"/>
                  </a:moveTo>
                  <a:cubicBezTo>
                    <a:pt x="12259" y="1818"/>
                    <a:pt x="12797" y="2356"/>
                    <a:pt x="13485" y="2552"/>
                  </a:cubicBezTo>
                  <a:lnTo>
                    <a:pt x="13485" y="4074"/>
                  </a:lnTo>
                  <a:cubicBezTo>
                    <a:pt x="12797" y="4273"/>
                    <a:pt x="12259" y="4808"/>
                    <a:pt x="12063" y="5496"/>
                  </a:cubicBezTo>
                  <a:lnTo>
                    <a:pt x="2552" y="5496"/>
                  </a:lnTo>
                  <a:cubicBezTo>
                    <a:pt x="2355" y="4808"/>
                    <a:pt x="1818" y="4270"/>
                    <a:pt x="1129" y="4074"/>
                  </a:cubicBezTo>
                  <a:lnTo>
                    <a:pt x="1129" y="2552"/>
                  </a:lnTo>
                  <a:cubicBezTo>
                    <a:pt x="1818" y="2356"/>
                    <a:pt x="2355" y="1818"/>
                    <a:pt x="2552" y="1133"/>
                  </a:cubicBezTo>
                  <a:close/>
                  <a:moveTo>
                    <a:pt x="2065" y="1"/>
                  </a:moveTo>
                  <a:cubicBezTo>
                    <a:pt x="1751" y="1"/>
                    <a:pt x="1498" y="254"/>
                    <a:pt x="1498" y="568"/>
                  </a:cubicBezTo>
                  <a:cubicBezTo>
                    <a:pt x="1498" y="1082"/>
                    <a:pt x="1081" y="1501"/>
                    <a:pt x="565" y="1501"/>
                  </a:cubicBezTo>
                  <a:cubicBezTo>
                    <a:pt x="251" y="1501"/>
                    <a:pt x="0" y="1755"/>
                    <a:pt x="0" y="2069"/>
                  </a:cubicBezTo>
                  <a:lnTo>
                    <a:pt x="0" y="4560"/>
                  </a:lnTo>
                  <a:cubicBezTo>
                    <a:pt x="0" y="4871"/>
                    <a:pt x="251" y="5125"/>
                    <a:pt x="565" y="5125"/>
                  </a:cubicBezTo>
                  <a:cubicBezTo>
                    <a:pt x="1081" y="5125"/>
                    <a:pt x="1498" y="5544"/>
                    <a:pt x="1498" y="6061"/>
                  </a:cubicBezTo>
                  <a:cubicBezTo>
                    <a:pt x="1498" y="6372"/>
                    <a:pt x="1751" y="6625"/>
                    <a:pt x="2065" y="6625"/>
                  </a:cubicBezTo>
                  <a:lnTo>
                    <a:pt x="12549" y="6625"/>
                  </a:lnTo>
                  <a:cubicBezTo>
                    <a:pt x="12863" y="6625"/>
                    <a:pt x="13117" y="6372"/>
                    <a:pt x="13117" y="6061"/>
                  </a:cubicBezTo>
                  <a:cubicBezTo>
                    <a:pt x="13117" y="5544"/>
                    <a:pt x="13533" y="5125"/>
                    <a:pt x="14050" y="5125"/>
                  </a:cubicBezTo>
                  <a:cubicBezTo>
                    <a:pt x="14364" y="5125"/>
                    <a:pt x="14617" y="4871"/>
                    <a:pt x="14617" y="4560"/>
                  </a:cubicBezTo>
                  <a:lnTo>
                    <a:pt x="14617" y="2069"/>
                  </a:lnTo>
                  <a:cubicBezTo>
                    <a:pt x="14617" y="1755"/>
                    <a:pt x="14364" y="1501"/>
                    <a:pt x="14050" y="1501"/>
                  </a:cubicBezTo>
                  <a:cubicBezTo>
                    <a:pt x="13533" y="1501"/>
                    <a:pt x="13117" y="1082"/>
                    <a:pt x="13117" y="568"/>
                  </a:cubicBezTo>
                  <a:cubicBezTo>
                    <a:pt x="13117" y="254"/>
                    <a:pt x="12863" y="1"/>
                    <a:pt x="1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3" name="Google Shape;2403;p42"/>
            <p:cNvSpPr/>
            <p:nvPr/>
          </p:nvSpPr>
          <p:spPr>
            <a:xfrm>
              <a:off x="1088625" y="2815075"/>
              <a:ext cx="88200" cy="84850"/>
            </a:xfrm>
            <a:custGeom>
              <a:avLst/>
              <a:gdLst/>
              <a:ahLst/>
              <a:cxnLst/>
              <a:rect l="l" t="t" r="r" b="b"/>
              <a:pathLst>
                <a:path w="3528" h="3394" extrusionOk="0">
                  <a:moveTo>
                    <a:pt x="1826" y="1132"/>
                  </a:moveTo>
                  <a:cubicBezTo>
                    <a:pt x="2115" y="1132"/>
                    <a:pt x="2393" y="1358"/>
                    <a:pt x="2395" y="1697"/>
                  </a:cubicBezTo>
                  <a:cubicBezTo>
                    <a:pt x="2395" y="2011"/>
                    <a:pt x="2141" y="2265"/>
                    <a:pt x="1827" y="2265"/>
                  </a:cubicBezTo>
                  <a:lnTo>
                    <a:pt x="1827" y="2262"/>
                  </a:lnTo>
                  <a:cubicBezTo>
                    <a:pt x="1326" y="2259"/>
                    <a:pt x="1075" y="1652"/>
                    <a:pt x="1432" y="1298"/>
                  </a:cubicBezTo>
                  <a:cubicBezTo>
                    <a:pt x="1547" y="1183"/>
                    <a:pt x="1688" y="1132"/>
                    <a:pt x="1826" y="1132"/>
                  </a:cubicBezTo>
                  <a:close/>
                  <a:moveTo>
                    <a:pt x="1827" y="0"/>
                  </a:moveTo>
                  <a:cubicBezTo>
                    <a:pt x="1142" y="0"/>
                    <a:pt x="523" y="414"/>
                    <a:pt x="260" y="1048"/>
                  </a:cubicBezTo>
                  <a:cubicBezTo>
                    <a:pt x="0" y="1682"/>
                    <a:pt x="145" y="2413"/>
                    <a:pt x="632" y="2899"/>
                  </a:cubicBezTo>
                  <a:cubicBezTo>
                    <a:pt x="954" y="3222"/>
                    <a:pt x="1388" y="3393"/>
                    <a:pt x="1829" y="3393"/>
                  </a:cubicBezTo>
                  <a:cubicBezTo>
                    <a:pt x="2048" y="3393"/>
                    <a:pt x="2269" y="3351"/>
                    <a:pt x="2479" y="3264"/>
                  </a:cubicBezTo>
                  <a:cubicBezTo>
                    <a:pt x="3114" y="3001"/>
                    <a:pt x="3524" y="2382"/>
                    <a:pt x="3527" y="1697"/>
                  </a:cubicBezTo>
                  <a:cubicBezTo>
                    <a:pt x="3524" y="761"/>
                    <a:pt x="276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37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1408" name="Google Shape;1408;p37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7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7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7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7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7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7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7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7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7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7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7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7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7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7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7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7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4" name="Google Shape;1864;p37"/>
          <p:cNvSpPr txBox="1">
            <a:spLocks noGrp="1"/>
          </p:cNvSpPr>
          <p:nvPr>
            <p:ph type="title"/>
          </p:nvPr>
        </p:nvSpPr>
        <p:spPr>
          <a:xfrm>
            <a:off x="2135550" y="141213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Whoa! -</a:t>
            </a:r>
            <a:endParaRPr dirty="0"/>
          </a:p>
        </p:txBody>
      </p:sp>
      <p:sp>
        <p:nvSpPr>
          <p:cNvPr id="1865" name="Google Shape;1865;p37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grpSp>
        <p:nvGrpSpPr>
          <p:cNvPr id="1866" name="Google Shape;1866;p37"/>
          <p:cNvGrpSpPr/>
          <p:nvPr/>
        </p:nvGrpSpPr>
        <p:grpSpPr>
          <a:xfrm>
            <a:off x="2007250" y="2725500"/>
            <a:ext cx="5129400" cy="940200"/>
            <a:chOff x="2007250" y="2725500"/>
            <a:chExt cx="5129400" cy="940200"/>
          </a:xfrm>
        </p:grpSpPr>
        <p:cxnSp>
          <p:nvCxnSpPr>
            <p:cNvPr id="1867" name="Google Shape;1867;p37"/>
            <p:cNvCxnSpPr/>
            <p:nvPr/>
          </p:nvCxnSpPr>
          <p:spPr>
            <a:xfrm>
              <a:off x="2007250" y="2725500"/>
              <a:ext cx="512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8" name="Google Shape;1868;p37"/>
            <p:cNvCxnSpPr/>
            <p:nvPr/>
          </p:nvCxnSpPr>
          <p:spPr>
            <a:xfrm>
              <a:off x="2007250" y="3665700"/>
              <a:ext cx="512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8"/>
          <p:cNvSpPr txBox="1">
            <a:spLocks noGrp="1"/>
          </p:cNvSpPr>
          <p:nvPr>
            <p:ph type="title"/>
          </p:nvPr>
        </p:nvSpPr>
        <p:spPr>
          <a:xfrm>
            <a:off x="2477400" y="2167355"/>
            <a:ext cx="4189200" cy="9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74" name="Google Shape;1874;p38"/>
          <p:cNvSpPr txBox="1">
            <a:spLocks noGrp="1"/>
          </p:cNvSpPr>
          <p:nvPr>
            <p:ph type="title" idx="2"/>
          </p:nvPr>
        </p:nvSpPr>
        <p:spPr>
          <a:xfrm>
            <a:off x="3745950" y="1111621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75" name="Google Shape;1875;p38"/>
          <p:cNvSpPr txBox="1">
            <a:spLocks noGrp="1"/>
          </p:cNvSpPr>
          <p:nvPr>
            <p:ph type="subTitle" idx="1"/>
          </p:nvPr>
        </p:nvSpPr>
        <p:spPr>
          <a:xfrm>
            <a:off x="2477400" y="3418375"/>
            <a:ext cx="4189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876" name="Google Shape;1876;p38"/>
          <p:cNvGrpSpPr/>
          <p:nvPr/>
        </p:nvGrpSpPr>
        <p:grpSpPr>
          <a:xfrm>
            <a:off x="2361225" y="3355496"/>
            <a:ext cx="4421400" cy="589250"/>
            <a:chOff x="2361225" y="3521900"/>
            <a:chExt cx="4421400" cy="589250"/>
          </a:xfrm>
        </p:grpSpPr>
        <p:cxnSp>
          <p:nvCxnSpPr>
            <p:cNvPr id="1877" name="Google Shape;1877;p3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8" name="Google Shape;1878;p3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79" name="Google Shape;1879;p38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1880" name="Google Shape;1880;p38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8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8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8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8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8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8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8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8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8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8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8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8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8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8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8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8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8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and background</a:t>
            </a:r>
            <a:endParaRPr/>
          </a:p>
        </p:txBody>
      </p:sp>
      <p:sp>
        <p:nvSpPr>
          <p:cNvPr id="2356" name="Google Shape;2356;p41"/>
          <p:cNvSpPr txBox="1">
            <a:spLocks noGrp="1"/>
          </p:cNvSpPr>
          <p:nvPr>
            <p:ph type="subTitle" idx="1"/>
          </p:nvPr>
        </p:nvSpPr>
        <p:spPr>
          <a:xfrm>
            <a:off x="4914510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hot and has a poisonous atmosphere</a:t>
            </a:r>
            <a:endParaRPr/>
          </a:p>
        </p:txBody>
      </p:sp>
      <p:sp>
        <p:nvSpPr>
          <p:cNvPr id="2357" name="Google Shape;2357;p41"/>
          <p:cNvSpPr txBox="1">
            <a:spLocks noGrp="1"/>
          </p:cNvSpPr>
          <p:nvPr>
            <p:ph type="subTitle" idx="2"/>
          </p:nvPr>
        </p:nvSpPr>
        <p:spPr>
          <a:xfrm>
            <a:off x="1654588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2358" name="Google Shape;2358;p41"/>
          <p:cNvSpPr txBox="1">
            <a:spLocks noGrp="1"/>
          </p:cNvSpPr>
          <p:nvPr>
            <p:ph type="subTitle" idx="3"/>
          </p:nvPr>
        </p:nvSpPr>
        <p:spPr>
          <a:xfrm>
            <a:off x="1654588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359" name="Google Shape;2359;p41"/>
          <p:cNvSpPr txBox="1">
            <a:spLocks noGrp="1"/>
          </p:cNvSpPr>
          <p:nvPr>
            <p:ph type="subTitle" idx="4"/>
          </p:nvPr>
        </p:nvSpPr>
        <p:spPr>
          <a:xfrm>
            <a:off x="4914511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360" name="Google Shape;2360;p41"/>
          <p:cNvSpPr/>
          <p:nvPr/>
        </p:nvSpPr>
        <p:spPr>
          <a:xfrm>
            <a:off x="2771250" y="1889562"/>
            <a:ext cx="341579" cy="341772"/>
          </a:xfrm>
          <a:custGeom>
            <a:avLst/>
            <a:gdLst/>
            <a:ahLst/>
            <a:cxnLst/>
            <a:rect l="l" t="t" r="r" b="b"/>
            <a:pathLst>
              <a:path w="14147" h="14155" extrusionOk="0">
                <a:moveTo>
                  <a:pt x="7058" y="891"/>
                </a:moveTo>
                <a:lnTo>
                  <a:pt x="11311" y="3285"/>
                </a:lnTo>
                <a:lnTo>
                  <a:pt x="2805" y="3285"/>
                </a:lnTo>
                <a:lnTo>
                  <a:pt x="7058" y="891"/>
                </a:lnTo>
                <a:close/>
                <a:moveTo>
                  <a:pt x="12886" y="4136"/>
                </a:moveTo>
                <a:cubicBezTo>
                  <a:pt x="13107" y="4136"/>
                  <a:pt x="13264" y="4325"/>
                  <a:pt x="13264" y="4545"/>
                </a:cubicBezTo>
                <a:lnTo>
                  <a:pt x="13264" y="4986"/>
                </a:lnTo>
                <a:lnTo>
                  <a:pt x="851" y="4986"/>
                </a:lnTo>
                <a:lnTo>
                  <a:pt x="851" y="4545"/>
                </a:lnTo>
                <a:cubicBezTo>
                  <a:pt x="851" y="4325"/>
                  <a:pt x="1040" y="4136"/>
                  <a:pt x="1261" y="4136"/>
                </a:cubicBezTo>
                <a:close/>
                <a:moveTo>
                  <a:pt x="3309" y="5806"/>
                </a:moveTo>
                <a:lnTo>
                  <a:pt x="3309" y="9996"/>
                </a:lnTo>
                <a:lnTo>
                  <a:pt x="2490" y="9996"/>
                </a:lnTo>
                <a:lnTo>
                  <a:pt x="2490" y="5806"/>
                </a:lnTo>
                <a:close/>
                <a:moveTo>
                  <a:pt x="5798" y="5806"/>
                </a:moveTo>
                <a:lnTo>
                  <a:pt x="5798" y="9996"/>
                </a:lnTo>
                <a:lnTo>
                  <a:pt x="4128" y="9996"/>
                </a:lnTo>
                <a:lnTo>
                  <a:pt x="4128" y="5806"/>
                </a:lnTo>
                <a:close/>
                <a:moveTo>
                  <a:pt x="7499" y="5806"/>
                </a:moveTo>
                <a:lnTo>
                  <a:pt x="7499" y="9996"/>
                </a:lnTo>
                <a:lnTo>
                  <a:pt x="6617" y="9996"/>
                </a:lnTo>
                <a:lnTo>
                  <a:pt x="6617" y="5806"/>
                </a:lnTo>
                <a:close/>
                <a:moveTo>
                  <a:pt x="9956" y="5806"/>
                </a:moveTo>
                <a:lnTo>
                  <a:pt x="9956" y="9996"/>
                </a:lnTo>
                <a:lnTo>
                  <a:pt x="8286" y="9996"/>
                </a:lnTo>
                <a:lnTo>
                  <a:pt x="8286" y="5806"/>
                </a:lnTo>
                <a:close/>
                <a:moveTo>
                  <a:pt x="11626" y="5806"/>
                </a:moveTo>
                <a:lnTo>
                  <a:pt x="11626" y="9996"/>
                </a:lnTo>
                <a:lnTo>
                  <a:pt x="10807" y="9996"/>
                </a:lnTo>
                <a:lnTo>
                  <a:pt x="10807" y="5806"/>
                </a:lnTo>
                <a:close/>
                <a:moveTo>
                  <a:pt x="12004" y="10815"/>
                </a:moveTo>
                <a:cubicBezTo>
                  <a:pt x="12256" y="10815"/>
                  <a:pt x="12445" y="11004"/>
                  <a:pt x="12445" y="11256"/>
                </a:cubicBezTo>
                <a:lnTo>
                  <a:pt x="12445" y="11634"/>
                </a:lnTo>
                <a:lnTo>
                  <a:pt x="1670" y="11634"/>
                </a:lnTo>
                <a:lnTo>
                  <a:pt x="1670" y="11256"/>
                </a:lnTo>
                <a:cubicBezTo>
                  <a:pt x="1670" y="11004"/>
                  <a:pt x="1859" y="10815"/>
                  <a:pt x="2048" y="10815"/>
                </a:cubicBezTo>
                <a:close/>
                <a:moveTo>
                  <a:pt x="12886" y="12422"/>
                </a:moveTo>
                <a:cubicBezTo>
                  <a:pt x="13107" y="12422"/>
                  <a:pt x="13264" y="12642"/>
                  <a:pt x="13264" y="12863"/>
                </a:cubicBezTo>
                <a:lnTo>
                  <a:pt x="13264" y="13304"/>
                </a:lnTo>
                <a:lnTo>
                  <a:pt x="851" y="13304"/>
                </a:lnTo>
                <a:lnTo>
                  <a:pt x="851" y="12863"/>
                </a:lnTo>
                <a:cubicBezTo>
                  <a:pt x="851" y="12642"/>
                  <a:pt x="1040" y="12422"/>
                  <a:pt x="1261" y="12422"/>
                </a:cubicBezTo>
                <a:close/>
                <a:moveTo>
                  <a:pt x="7058" y="1"/>
                </a:moveTo>
                <a:cubicBezTo>
                  <a:pt x="6987" y="1"/>
                  <a:pt x="6916" y="24"/>
                  <a:pt x="6869" y="72"/>
                </a:cubicBezTo>
                <a:lnTo>
                  <a:pt x="1103" y="3348"/>
                </a:lnTo>
                <a:cubicBezTo>
                  <a:pt x="473" y="3411"/>
                  <a:pt x="1" y="3915"/>
                  <a:pt x="1" y="4545"/>
                </a:cubicBezTo>
                <a:lnTo>
                  <a:pt x="1" y="5365"/>
                </a:lnTo>
                <a:cubicBezTo>
                  <a:pt x="1" y="5617"/>
                  <a:pt x="221" y="5806"/>
                  <a:pt x="442" y="5806"/>
                </a:cubicBezTo>
                <a:lnTo>
                  <a:pt x="1702" y="5806"/>
                </a:lnTo>
                <a:lnTo>
                  <a:pt x="1702" y="10059"/>
                </a:lnTo>
                <a:cubicBezTo>
                  <a:pt x="1229" y="10216"/>
                  <a:pt x="883" y="10689"/>
                  <a:pt x="883" y="11256"/>
                </a:cubicBezTo>
                <a:lnTo>
                  <a:pt x="883" y="11729"/>
                </a:lnTo>
                <a:cubicBezTo>
                  <a:pt x="410" y="11886"/>
                  <a:pt x="64" y="12359"/>
                  <a:pt x="64" y="12894"/>
                </a:cubicBezTo>
                <a:lnTo>
                  <a:pt x="64" y="13713"/>
                </a:lnTo>
                <a:cubicBezTo>
                  <a:pt x="64" y="13965"/>
                  <a:pt x="253" y="14154"/>
                  <a:pt x="473" y="14154"/>
                </a:cubicBezTo>
                <a:lnTo>
                  <a:pt x="13768" y="14154"/>
                </a:lnTo>
                <a:cubicBezTo>
                  <a:pt x="13989" y="14154"/>
                  <a:pt x="14146" y="13965"/>
                  <a:pt x="14146" y="13713"/>
                </a:cubicBezTo>
                <a:lnTo>
                  <a:pt x="14146" y="12894"/>
                </a:lnTo>
                <a:cubicBezTo>
                  <a:pt x="14146" y="12359"/>
                  <a:pt x="13800" y="11918"/>
                  <a:pt x="13327" y="11729"/>
                </a:cubicBezTo>
                <a:lnTo>
                  <a:pt x="13327" y="11256"/>
                </a:lnTo>
                <a:cubicBezTo>
                  <a:pt x="13327" y="10689"/>
                  <a:pt x="12981" y="10248"/>
                  <a:pt x="12508" y="10059"/>
                </a:cubicBezTo>
                <a:lnTo>
                  <a:pt x="12508" y="5806"/>
                </a:lnTo>
                <a:lnTo>
                  <a:pt x="13768" y="5806"/>
                </a:lnTo>
                <a:cubicBezTo>
                  <a:pt x="13989" y="5806"/>
                  <a:pt x="14146" y="5617"/>
                  <a:pt x="14146" y="5396"/>
                </a:cubicBezTo>
                <a:lnTo>
                  <a:pt x="14146" y="4545"/>
                </a:lnTo>
                <a:cubicBezTo>
                  <a:pt x="14115" y="3915"/>
                  <a:pt x="13642" y="3380"/>
                  <a:pt x="13012" y="3348"/>
                </a:cubicBezTo>
                <a:lnTo>
                  <a:pt x="7247" y="72"/>
                </a:lnTo>
                <a:cubicBezTo>
                  <a:pt x="7200" y="24"/>
                  <a:pt x="7129" y="1"/>
                  <a:pt x="70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1" name="Google Shape;2361;p41"/>
          <p:cNvGrpSpPr/>
          <p:nvPr/>
        </p:nvGrpSpPr>
        <p:grpSpPr>
          <a:xfrm>
            <a:off x="6031552" y="1890043"/>
            <a:ext cx="340807" cy="340807"/>
            <a:chOff x="-10027775" y="1622900"/>
            <a:chExt cx="352875" cy="352875"/>
          </a:xfrm>
        </p:grpSpPr>
        <p:sp>
          <p:nvSpPr>
            <p:cNvPr id="2362" name="Google Shape;2362;p41"/>
            <p:cNvSpPr/>
            <p:nvPr/>
          </p:nvSpPr>
          <p:spPr>
            <a:xfrm>
              <a:off x="-10027775" y="1622900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12067" y="819"/>
                  </a:moveTo>
                  <a:cubicBezTo>
                    <a:pt x="12287" y="819"/>
                    <a:pt x="12476" y="1008"/>
                    <a:pt x="12476" y="1197"/>
                  </a:cubicBezTo>
                  <a:cubicBezTo>
                    <a:pt x="12476" y="1449"/>
                    <a:pt x="12287" y="1638"/>
                    <a:pt x="12067" y="1638"/>
                  </a:cubicBezTo>
                  <a:lnTo>
                    <a:pt x="2080" y="1638"/>
                  </a:lnTo>
                  <a:cubicBezTo>
                    <a:pt x="1859" y="1638"/>
                    <a:pt x="1702" y="1449"/>
                    <a:pt x="1702" y="1197"/>
                  </a:cubicBezTo>
                  <a:cubicBezTo>
                    <a:pt x="1702" y="977"/>
                    <a:pt x="1891" y="819"/>
                    <a:pt x="2080" y="819"/>
                  </a:cubicBezTo>
                  <a:close/>
                  <a:moveTo>
                    <a:pt x="11657" y="2458"/>
                  </a:moveTo>
                  <a:lnTo>
                    <a:pt x="11657" y="4285"/>
                  </a:lnTo>
                  <a:lnTo>
                    <a:pt x="10239" y="4978"/>
                  </a:lnTo>
                  <a:cubicBezTo>
                    <a:pt x="10082" y="5072"/>
                    <a:pt x="10019" y="5199"/>
                    <a:pt x="10019" y="5356"/>
                  </a:cubicBezTo>
                  <a:cubicBezTo>
                    <a:pt x="10019" y="5514"/>
                    <a:pt x="10082" y="5671"/>
                    <a:pt x="10239" y="5703"/>
                  </a:cubicBezTo>
                  <a:lnTo>
                    <a:pt x="11657" y="6396"/>
                  </a:lnTo>
                  <a:lnTo>
                    <a:pt x="11657" y="11562"/>
                  </a:lnTo>
                  <a:lnTo>
                    <a:pt x="2521" y="11562"/>
                  </a:lnTo>
                  <a:lnTo>
                    <a:pt x="2521" y="9704"/>
                  </a:lnTo>
                  <a:lnTo>
                    <a:pt x="3938" y="9011"/>
                  </a:lnTo>
                  <a:cubicBezTo>
                    <a:pt x="4096" y="8916"/>
                    <a:pt x="4191" y="8822"/>
                    <a:pt x="4191" y="8664"/>
                  </a:cubicBezTo>
                  <a:cubicBezTo>
                    <a:pt x="4191" y="8475"/>
                    <a:pt x="4096" y="8349"/>
                    <a:pt x="3938" y="8286"/>
                  </a:cubicBezTo>
                  <a:lnTo>
                    <a:pt x="2521" y="7593"/>
                  </a:lnTo>
                  <a:lnTo>
                    <a:pt x="2521" y="2458"/>
                  </a:lnTo>
                  <a:close/>
                  <a:moveTo>
                    <a:pt x="12098" y="12382"/>
                  </a:moveTo>
                  <a:cubicBezTo>
                    <a:pt x="12319" y="12382"/>
                    <a:pt x="12539" y="12602"/>
                    <a:pt x="12539" y="12823"/>
                  </a:cubicBezTo>
                  <a:cubicBezTo>
                    <a:pt x="12476" y="13075"/>
                    <a:pt x="12287" y="13264"/>
                    <a:pt x="12098" y="13264"/>
                  </a:cubicBezTo>
                  <a:lnTo>
                    <a:pt x="2143" y="13264"/>
                  </a:lnTo>
                  <a:cubicBezTo>
                    <a:pt x="1891" y="13264"/>
                    <a:pt x="1733" y="13075"/>
                    <a:pt x="1733" y="12823"/>
                  </a:cubicBezTo>
                  <a:cubicBezTo>
                    <a:pt x="1733" y="12602"/>
                    <a:pt x="1922" y="12382"/>
                    <a:pt x="2143" y="12382"/>
                  </a:cubicBezTo>
                  <a:close/>
                  <a:moveTo>
                    <a:pt x="2080" y="0"/>
                  </a:moveTo>
                  <a:cubicBezTo>
                    <a:pt x="1544" y="0"/>
                    <a:pt x="1103" y="347"/>
                    <a:pt x="914" y="819"/>
                  </a:cubicBezTo>
                  <a:lnTo>
                    <a:pt x="441" y="819"/>
                  </a:lnTo>
                  <a:cubicBezTo>
                    <a:pt x="189" y="819"/>
                    <a:pt x="0" y="1008"/>
                    <a:pt x="0" y="1197"/>
                  </a:cubicBezTo>
                  <a:cubicBezTo>
                    <a:pt x="0" y="1418"/>
                    <a:pt x="189" y="1638"/>
                    <a:pt x="441" y="1638"/>
                  </a:cubicBezTo>
                  <a:lnTo>
                    <a:pt x="914" y="1638"/>
                  </a:lnTo>
                  <a:cubicBezTo>
                    <a:pt x="1040" y="1985"/>
                    <a:pt x="1292" y="2269"/>
                    <a:pt x="1670" y="2395"/>
                  </a:cubicBezTo>
                  <a:lnTo>
                    <a:pt x="1670" y="7876"/>
                  </a:lnTo>
                  <a:cubicBezTo>
                    <a:pt x="1670" y="8034"/>
                    <a:pt x="1733" y="8191"/>
                    <a:pt x="1891" y="8223"/>
                  </a:cubicBezTo>
                  <a:lnTo>
                    <a:pt x="2804" y="8696"/>
                  </a:lnTo>
                  <a:lnTo>
                    <a:pt x="1891" y="9168"/>
                  </a:lnTo>
                  <a:cubicBezTo>
                    <a:pt x="1733" y="9231"/>
                    <a:pt x="1670" y="9357"/>
                    <a:pt x="1670" y="9515"/>
                  </a:cubicBezTo>
                  <a:lnTo>
                    <a:pt x="1670" y="11689"/>
                  </a:lnTo>
                  <a:cubicBezTo>
                    <a:pt x="1292" y="11815"/>
                    <a:pt x="1040" y="12067"/>
                    <a:pt x="914" y="12445"/>
                  </a:cubicBezTo>
                  <a:lnTo>
                    <a:pt x="441" y="12445"/>
                  </a:lnTo>
                  <a:cubicBezTo>
                    <a:pt x="189" y="12445"/>
                    <a:pt x="0" y="12634"/>
                    <a:pt x="0" y="12854"/>
                  </a:cubicBezTo>
                  <a:cubicBezTo>
                    <a:pt x="0" y="13106"/>
                    <a:pt x="189" y="13295"/>
                    <a:pt x="441" y="13295"/>
                  </a:cubicBezTo>
                  <a:lnTo>
                    <a:pt x="914" y="13295"/>
                  </a:lnTo>
                  <a:cubicBezTo>
                    <a:pt x="1072" y="13768"/>
                    <a:pt x="1544" y="14114"/>
                    <a:pt x="2080" y="14114"/>
                  </a:cubicBezTo>
                  <a:lnTo>
                    <a:pt x="12067" y="14114"/>
                  </a:lnTo>
                  <a:cubicBezTo>
                    <a:pt x="12602" y="14114"/>
                    <a:pt x="13043" y="13768"/>
                    <a:pt x="13232" y="13295"/>
                  </a:cubicBezTo>
                  <a:lnTo>
                    <a:pt x="13705" y="13295"/>
                  </a:lnTo>
                  <a:cubicBezTo>
                    <a:pt x="13957" y="13295"/>
                    <a:pt x="14115" y="13106"/>
                    <a:pt x="14115" y="12854"/>
                  </a:cubicBezTo>
                  <a:cubicBezTo>
                    <a:pt x="14115" y="12634"/>
                    <a:pt x="13894" y="12445"/>
                    <a:pt x="13705" y="12445"/>
                  </a:cubicBezTo>
                  <a:lnTo>
                    <a:pt x="13232" y="12445"/>
                  </a:lnTo>
                  <a:cubicBezTo>
                    <a:pt x="13106" y="12067"/>
                    <a:pt x="12854" y="11815"/>
                    <a:pt x="12476" y="11689"/>
                  </a:cubicBezTo>
                  <a:lnTo>
                    <a:pt x="12476" y="6207"/>
                  </a:lnTo>
                  <a:cubicBezTo>
                    <a:pt x="12476" y="6049"/>
                    <a:pt x="12413" y="5892"/>
                    <a:pt x="12256" y="5860"/>
                  </a:cubicBezTo>
                  <a:lnTo>
                    <a:pt x="11342" y="5388"/>
                  </a:lnTo>
                  <a:lnTo>
                    <a:pt x="12256" y="4915"/>
                  </a:lnTo>
                  <a:cubicBezTo>
                    <a:pt x="12413" y="4883"/>
                    <a:pt x="12476" y="4726"/>
                    <a:pt x="12476" y="4568"/>
                  </a:cubicBezTo>
                  <a:lnTo>
                    <a:pt x="12476" y="2395"/>
                  </a:lnTo>
                  <a:cubicBezTo>
                    <a:pt x="12854" y="2269"/>
                    <a:pt x="13106" y="1985"/>
                    <a:pt x="13232" y="1638"/>
                  </a:cubicBezTo>
                  <a:lnTo>
                    <a:pt x="13705" y="1638"/>
                  </a:lnTo>
                  <a:cubicBezTo>
                    <a:pt x="13957" y="1638"/>
                    <a:pt x="14115" y="1449"/>
                    <a:pt x="14115" y="1197"/>
                  </a:cubicBezTo>
                  <a:cubicBezTo>
                    <a:pt x="14115" y="977"/>
                    <a:pt x="13894" y="819"/>
                    <a:pt x="13705" y="819"/>
                  </a:cubicBezTo>
                  <a:lnTo>
                    <a:pt x="13232" y="819"/>
                  </a:lnTo>
                  <a:cubicBezTo>
                    <a:pt x="13075" y="347"/>
                    <a:pt x="12602" y="0"/>
                    <a:pt x="1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-9923800" y="17056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30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-9902550" y="1746550"/>
              <a:ext cx="83525" cy="20500"/>
            </a:xfrm>
            <a:custGeom>
              <a:avLst/>
              <a:gdLst/>
              <a:ahLst/>
              <a:cxnLst/>
              <a:rect l="l" t="t" r="r" b="b"/>
              <a:pathLst>
                <a:path w="3341" h="820" extrusionOk="0">
                  <a:moveTo>
                    <a:pt x="379" y="0"/>
                  </a:moveTo>
                  <a:cubicBezTo>
                    <a:pt x="158" y="0"/>
                    <a:pt x="1" y="190"/>
                    <a:pt x="1" y="410"/>
                  </a:cubicBezTo>
                  <a:cubicBezTo>
                    <a:pt x="1" y="631"/>
                    <a:pt x="190" y="820"/>
                    <a:pt x="379" y="820"/>
                  </a:cubicBezTo>
                  <a:lnTo>
                    <a:pt x="2899" y="820"/>
                  </a:lnTo>
                  <a:cubicBezTo>
                    <a:pt x="3151" y="820"/>
                    <a:pt x="3340" y="631"/>
                    <a:pt x="3340" y="410"/>
                  </a:cubicBezTo>
                  <a:cubicBezTo>
                    <a:pt x="3340" y="158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-9923800" y="17883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62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-9901750" y="1828450"/>
              <a:ext cx="83500" cy="21300"/>
            </a:xfrm>
            <a:custGeom>
              <a:avLst/>
              <a:gdLst/>
              <a:ahLst/>
              <a:cxnLst/>
              <a:rect l="l" t="t" r="r" b="b"/>
              <a:pathLst>
                <a:path w="3340" h="852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3"/>
                    <a:pt x="189" y="852"/>
                    <a:pt x="410" y="852"/>
                  </a:cubicBezTo>
                  <a:lnTo>
                    <a:pt x="2930" y="852"/>
                  </a:lnTo>
                  <a:cubicBezTo>
                    <a:pt x="3151" y="852"/>
                    <a:pt x="3340" y="663"/>
                    <a:pt x="3340" y="442"/>
                  </a:cubicBezTo>
                  <a:cubicBezTo>
                    <a:pt x="3340" y="190"/>
                    <a:pt x="3151" y="1"/>
                    <a:pt x="2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-9923025" y="18710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9" y="630"/>
                    <a:pt x="5829" y="378"/>
                  </a:cubicBezTo>
                  <a:cubicBezTo>
                    <a:pt x="5829" y="189"/>
                    <a:pt x="5671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8" name="Google Shape;2368;p41"/>
          <p:cNvGrpSpPr/>
          <p:nvPr/>
        </p:nvGrpSpPr>
        <p:grpSpPr>
          <a:xfrm>
            <a:off x="2569952" y="1748075"/>
            <a:ext cx="744564" cy="624959"/>
            <a:chOff x="2361225" y="3521900"/>
            <a:chExt cx="4421400" cy="589250"/>
          </a:xfrm>
        </p:grpSpPr>
        <p:cxnSp>
          <p:nvCxnSpPr>
            <p:cNvPr id="2369" name="Google Shape;2369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1" name="Google Shape;2371;p41"/>
          <p:cNvGrpSpPr/>
          <p:nvPr/>
        </p:nvGrpSpPr>
        <p:grpSpPr>
          <a:xfrm>
            <a:off x="5829664" y="1748075"/>
            <a:ext cx="744564" cy="624959"/>
            <a:chOff x="2361225" y="3521900"/>
            <a:chExt cx="4421400" cy="589250"/>
          </a:xfrm>
        </p:grpSpPr>
        <p:cxnSp>
          <p:nvCxnSpPr>
            <p:cNvPr id="2372" name="Google Shape;2372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3" name="Google Shape;2373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4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Presidential reconstruction</a:t>
            </a:r>
            <a:endParaRPr/>
          </a:p>
        </p:txBody>
      </p:sp>
      <p:sp>
        <p:nvSpPr>
          <p:cNvPr id="2409" name="Google Shape;2409;p43"/>
          <p:cNvSpPr txBox="1">
            <a:spLocks noGrp="1"/>
          </p:cNvSpPr>
          <p:nvPr>
            <p:ph type="body" idx="1"/>
          </p:nvPr>
        </p:nvSpPr>
        <p:spPr>
          <a:xfrm>
            <a:off x="1077138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</p:txBody>
      </p:sp>
      <p:sp>
        <p:nvSpPr>
          <p:cNvPr id="2410" name="Google Shape;2410;p43"/>
          <p:cNvSpPr txBox="1">
            <a:spLocks noGrp="1"/>
          </p:cNvSpPr>
          <p:nvPr>
            <p:ph type="body" idx="2"/>
          </p:nvPr>
        </p:nvSpPr>
        <p:spPr>
          <a:xfrm>
            <a:off x="4823266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</p:txBody>
      </p:sp>
      <p:sp>
        <p:nvSpPr>
          <p:cNvPr id="2411" name="Google Shape;2411;p43"/>
          <p:cNvSpPr txBox="1">
            <a:spLocks noGrp="1"/>
          </p:cNvSpPr>
          <p:nvPr>
            <p:ph type="subTitle" idx="3"/>
          </p:nvPr>
        </p:nvSpPr>
        <p:spPr>
          <a:xfrm>
            <a:off x="1077112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Johnson</a:t>
            </a:r>
            <a:endParaRPr/>
          </a:p>
        </p:txBody>
      </p:sp>
      <p:sp>
        <p:nvSpPr>
          <p:cNvPr id="2412" name="Google Shape;2412;p43"/>
          <p:cNvSpPr txBox="1">
            <a:spLocks noGrp="1"/>
          </p:cNvSpPr>
          <p:nvPr>
            <p:ph type="subTitle" idx="4"/>
          </p:nvPr>
        </p:nvSpPr>
        <p:spPr>
          <a:xfrm>
            <a:off x="4823276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Thaddeus Stevens</a:t>
            </a:r>
            <a:endParaRPr/>
          </a:p>
        </p:txBody>
      </p:sp>
      <p:grpSp>
        <p:nvGrpSpPr>
          <p:cNvPr id="2413" name="Google Shape;2413;p43"/>
          <p:cNvGrpSpPr/>
          <p:nvPr/>
        </p:nvGrpSpPr>
        <p:grpSpPr>
          <a:xfrm>
            <a:off x="2326664" y="1475300"/>
            <a:ext cx="744564" cy="624959"/>
            <a:chOff x="2361225" y="3521900"/>
            <a:chExt cx="4421400" cy="589250"/>
          </a:xfrm>
        </p:grpSpPr>
        <p:cxnSp>
          <p:nvCxnSpPr>
            <p:cNvPr id="2414" name="Google Shape;2414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5" name="Google Shape;2415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6" name="Google Shape;2416;p43"/>
          <p:cNvGrpSpPr/>
          <p:nvPr/>
        </p:nvGrpSpPr>
        <p:grpSpPr>
          <a:xfrm>
            <a:off x="6072789" y="1475300"/>
            <a:ext cx="744564" cy="624959"/>
            <a:chOff x="2361225" y="3521900"/>
            <a:chExt cx="4421400" cy="589250"/>
          </a:xfrm>
        </p:grpSpPr>
        <p:cxnSp>
          <p:nvCxnSpPr>
            <p:cNvPr id="2417" name="Google Shape;2417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8" name="Google Shape;2418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9" name="Google Shape;2419;p43"/>
          <p:cNvGrpSpPr/>
          <p:nvPr/>
        </p:nvGrpSpPr>
        <p:grpSpPr>
          <a:xfrm>
            <a:off x="6264076" y="1607224"/>
            <a:ext cx="361998" cy="361090"/>
            <a:chOff x="-54081175" y="1903275"/>
            <a:chExt cx="319025" cy="318225"/>
          </a:xfrm>
        </p:grpSpPr>
        <p:sp>
          <p:nvSpPr>
            <p:cNvPr id="2420" name="Google Shape;2420;p43"/>
            <p:cNvSpPr/>
            <p:nvPr/>
          </p:nvSpPr>
          <p:spPr>
            <a:xfrm>
              <a:off x="-53959075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86" y="1"/>
                  </a:moveTo>
                  <a:cubicBezTo>
                    <a:pt x="292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78" y="40"/>
                    <a:pt x="2592" y="1"/>
                    <a:pt x="2501" y="1"/>
                  </a:cubicBezTo>
                  <a:cubicBezTo>
                    <a:pt x="2410" y="1"/>
                    <a:pt x="2316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1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>
              <a:off x="-54081175" y="19032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6365" y="757"/>
                  </a:moveTo>
                  <a:cubicBezTo>
                    <a:pt x="7594" y="757"/>
                    <a:pt x="8728" y="1324"/>
                    <a:pt x="9515" y="2238"/>
                  </a:cubicBezTo>
                  <a:lnTo>
                    <a:pt x="8570" y="2238"/>
                  </a:lnTo>
                  <a:cubicBezTo>
                    <a:pt x="7436" y="2238"/>
                    <a:pt x="6396" y="1702"/>
                    <a:pt x="5829" y="789"/>
                  </a:cubicBezTo>
                  <a:cubicBezTo>
                    <a:pt x="5987" y="757"/>
                    <a:pt x="6176" y="757"/>
                    <a:pt x="6365" y="757"/>
                  </a:cubicBezTo>
                  <a:close/>
                  <a:moveTo>
                    <a:pt x="5042" y="946"/>
                  </a:moveTo>
                  <a:cubicBezTo>
                    <a:pt x="5357" y="1482"/>
                    <a:pt x="5829" y="1954"/>
                    <a:pt x="6365" y="2332"/>
                  </a:cubicBezTo>
                  <a:cubicBezTo>
                    <a:pt x="7027" y="2742"/>
                    <a:pt x="7783" y="2962"/>
                    <a:pt x="8570" y="2962"/>
                  </a:cubicBezTo>
                  <a:lnTo>
                    <a:pt x="9988" y="2962"/>
                  </a:lnTo>
                  <a:cubicBezTo>
                    <a:pt x="10272" y="3498"/>
                    <a:pt x="10461" y="4160"/>
                    <a:pt x="10461" y="4853"/>
                  </a:cubicBezTo>
                  <a:lnTo>
                    <a:pt x="10461" y="5199"/>
                  </a:lnTo>
                  <a:lnTo>
                    <a:pt x="10429" y="5199"/>
                  </a:lnTo>
                  <a:cubicBezTo>
                    <a:pt x="10272" y="4380"/>
                    <a:pt x="9484" y="3687"/>
                    <a:pt x="8570" y="3687"/>
                  </a:cubicBezTo>
                  <a:cubicBezTo>
                    <a:pt x="7657" y="3687"/>
                    <a:pt x="6932" y="4317"/>
                    <a:pt x="6775" y="5199"/>
                  </a:cubicBezTo>
                  <a:lnTo>
                    <a:pt x="5924" y="5199"/>
                  </a:lnTo>
                  <a:cubicBezTo>
                    <a:pt x="5766" y="4317"/>
                    <a:pt x="4979" y="3687"/>
                    <a:pt x="4128" y="3687"/>
                  </a:cubicBezTo>
                  <a:cubicBezTo>
                    <a:pt x="3214" y="3687"/>
                    <a:pt x="2427" y="4380"/>
                    <a:pt x="2269" y="5199"/>
                  </a:cubicBezTo>
                  <a:lnTo>
                    <a:pt x="2238" y="5199"/>
                  </a:lnTo>
                  <a:lnTo>
                    <a:pt x="2238" y="4853"/>
                  </a:lnTo>
                  <a:cubicBezTo>
                    <a:pt x="2206" y="3025"/>
                    <a:pt x="3372" y="1482"/>
                    <a:pt x="5042" y="946"/>
                  </a:cubicBezTo>
                  <a:close/>
                  <a:moveTo>
                    <a:pt x="1450" y="5231"/>
                  </a:moveTo>
                  <a:lnTo>
                    <a:pt x="1450" y="6711"/>
                  </a:lnTo>
                  <a:cubicBezTo>
                    <a:pt x="1431" y="6713"/>
                    <a:pt x="1413" y="6714"/>
                    <a:pt x="1394" y="6714"/>
                  </a:cubicBezTo>
                  <a:cubicBezTo>
                    <a:pt x="1009" y="6714"/>
                    <a:pt x="694" y="6408"/>
                    <a:pt x="694" y="5987"/>
                  </a:cubicBezTo>
                  <a:cubicBezTo>
                    <a:pt x="694" y="5577"/>
                    <a:pt x="1009" y="5231"/>
                    <a:pt x="1450" y="5231"/>
                  </a:cubicBezTo>
                  <a:close/>
                  <a:moveTo>
                    <a:pt x="4097" y="4538"/>
                  </a:moveTo>
                  <a:cubicBezTo>
                    <a:pt x="4727" y="4538"/>
                    <a:pt x="5199" y="5042"/>
                    <a:pt x="5199" y="5640"/>
                  </a:cubicBezTo>
                  <a:cubicBezTo>
                    <a:pt x="5199" y="6270"/>
                    <a:pt x="4664" y="6743"/>
                    <a:pt x="4097" y="6743"/>
                  </a:cubicBezTo>
                  <a:cubicBezTo>
                    <a:pt x="3467" y="6743"/>
                    <a:pt x="2931" y="6207"/>
                    <a:pt x="2931" y="5640"/>
                  </a:cubicBezTo>
                  <a:cubicBezTo>
                    <a:pt x="2931" y="5042"/>
                    <a:pt x="3467" y="4538"/>
                    <a:pt x="4097" y="4538"/>
                  </a:cubicBezTo>
                  <a:close/>
                  <a:moveTo>
                    <a:pt x="8539" y="4538"/>
                  </a:moveTo>
                  <a:cubicBezTo>
                    <a:pt x="9169" y="4538"/>
                    <a:pt x="9673" y="5042"/>
                    <a:pt x="9673" y="5640"/>
                  </a:cubicBezTo>
                  <a:cubicBezTo>
                    <a:pt x="9673" y="6207"/>
                    <a:pt x="9169" y="6743"/>
                    <a:pt x="8539" y="6743"/>
                  </a:cubicBezTo>
                  <a:cubicBezTo>
                    <a:pt x="7940" y="6743"/>
                    <a:pt x="7436" y="6207"/>
                    <a:pt x="7436" y="5640"/>
                  </a:cubicBezTo>
                  <a:cubicBezTo>
                    <a:pt x="7436" y="5010"/>
                    <a:pt x="7940" y="4538"/>
                    <a:pt x="8539" y="4538"/>
                  </a:cubicBezTo>
                  <a:close/>
                  <a:moveTo>
                    <a:pt x="11217" y="5231"/>
                  </a:moveTo>
                  <a:cubicBezTo>
                    <a:pt x="11595" y="5231"/>
                    <a:pt x="11973" y="5577"/>
                    <a:pt x="11973" y="5987"/>
                  </a:cubicBezTo>
                  <a:cubicBezTo>
                    <a:pt x="11973" y="6428"/>
                    <a:pt x="11595" y="6743"/>
                    <a:pt x="11217" y="6743"/>
                  </a:cubicBezTo>
                  <a:lnTo>
                    <a:pt x="11217" y="5231"/>
                  </a:lnTo>
                  <a:close/>
                  <a:moveTo>
                    <a:pt x="10461" y="5987"/>
                  </a:moveTo>
                  <a:lnTo>
                    <a:pt x="10461" y="7877"/>
                  </a:lnTo>
                  <a:lnTo>
                    <a:pt x="10461" y="8224"/>
                  </a:lnTo>
                  <a:lnTo>
                    <a:pt x="8696" y="8224"/>
                  </a:lnTo>
                  <a:cubicBezTo>
                    <a:pt x="7972" y="7767"/>
                    <a:pt x="7153" y="7538"/>
                    <a:pt x="6337" y="7538"/>
                  </a:cubicBezTo>
                  <a:cubicBezTo>
                    <a:pt x="5522" y="7538"/>
                    <a:pt x="4711" y="7767"/>
                    <a:pt x="4002" y="8224"/>
                  </a:cubicBezTo>
                  <a:lnTo>
                    <a:pt x="2238" y="8224"/>
                  </a:lnTo>
                  <a:lnTo>
                    <a:pt x="2238" y="7877"/>
                  </a:lnTo>
                  <a:lnTo>
                    <a:pt x="2238" y="5987"/>
                  </a:lnTo>
                  <a:lnTo>
                    <a:pt x="2269" y="5987"/>
                  </a:lnTo>
                  <a:cubicBezTo>
                    <a:pt x="2427" y="6806"/>
                    <a:pt x="3214" y="7468"/>
                    <a:pt x="4128" y="7468"/>
                  </a:cubicBezTo>
                  <a:cubicBezTo>
                    <a:pt x="5042" y="7468"/>
                    <a:pt x="5766" y="6837"/>
                    <a:pt x="5955" y="5987"/>
                  </a:cubicBezTo>
                  <a:lnTo>
                    <a:pt x="6775" y="5987"/>
                  </a:lnTo>
                  <a:cubicBezTo>
                    <a:pt x="6932" y="6837"/>
                    <a:pt x="7720" y="7468"/>
                    <a:pt x="8570" y="7468"/>
                  </a:cubicBezTo>
                  <a:cubicBezTo>
                    <a:pt x="9106" y="7468"/>
                    <a:pt x="9578" y="7279"/>
                    <a:pt x="9925" y="6932"/>
                  </a:cubicBezTo>
                  <a:cubicBezTo>
                    <a:pt x="10209" y="6648"/>
                    <a:pt x="10366" y="6333"/>
                    <a:pt x="10429" y="5987"/>
                  </a:cubicBezTo>
                  <a:close/>
                  <a:moveTo>
                    <a:pt x="6318" y="8271"/>
                  </a:moveTo>
                  <a:cubicBezTo>
                    <a:pt x="7027" y="8271"/>
                    <a:pt x="7735" y="8476"/>
                    <a:pt x="8350" y="8885"/>
                  </a:cubicBezTo>
                  <a:cubicBezTo>
                    <a:pt x="8413" y="8948"/>
                    <a:pt x="8444" y="8980"/>
                    <a:pt x="8539" y="8980"/>
                  </a:cubicBezTo>
                  <a:lnTo>
                    <a:pt x="10272" y="8980"/>
                  </a:lnTo>
                  <a:cubicBezTo>
                    <a:pt x="9799" y="10713"/>
                    <a:pt x="8224" y="11973"/>
                    <a:pt x="6333" y="11973"/>
                  </a:cubicBezTo>
                  <a:cubicBezTo>
                    <a:pt x="4443" y="11973"/>
                    <a:pt x="2868" y="10713"/>
                    <a:pt x="2364" y="8980"/>
                  </a:cubicBezTo>
                  <a:lnTo>
                    <a:pt x="4097" y="8980"/>
                  </a:lnTo>
                  <a:cubicBezTo>
                    <a:pt x="4160" y="8980"/>
                    <a:pt x="4254" y="8948"/>
                    <a:pt x="4286" y="8885"/>
                  </a:cubicBezTo>
                  <a:cubicBezTo>
                    <a:pt x="4900" y="8476"/>
                    <a:pt x="5609" y="8271"/>
                    <a:pt x="6318" y="8271"/>
                  </a:cubicBezTo>
                  <a:close/>
                  <a:moveTo>
                    <a:pt x="6333" y="1"/>
                  </a:moveTo>
                  <a:cubicBezTo>
                    <a:pt x="3782" y="1"/>
                    <a:pt x="1639" y="1986"/>
                    <a:pt x="1482" y="4475"/>
                  </a:cubicBezTo>
                  <a:cubicBezTo>
                    <a:pt x="663" y="4475"/>
                    <a:pt x="1" y="5168"/>
                    <a:pt x="1" y="5987"/>
                  </a:cubicBezTo>
                  <a:cubicBezTo>
                    <a:pt x="1" y="6806"/>
                    <a:pt x="663" y="7468"/>
                    <a:pt x="1482" y="7468"/>
                  </a:cubicBezTo>
                  <a:lnTo>
                    <a:pt x="1482" y="7877"/>
                  </a:lnTo>
                  <a:cubicBezTo>
                    <a:pt x="1482" y="10555"/>
                    <a:pt x="3656" y="12729"/>
                    <a:pt x="6365" y="12729"/>
                  </a:cubicBezTo>
                  <a:cubicBezTo>
                    <a:pt x="9043" y="12729"/>
                    <a:pt x="11248" y="10555"/>
                    <a:pt x="11248" y="7877"/>
                  </a:cubicBezTo>
                  <a:lnTo>
                    <a:pt x="11248" y="7468"/>
                  </a:lnTo>
                  <a:cubicBezTo>
                    <a:pt x="12067" y="7468"/>
                    <a:pt x="12760" y="6806"/>
                    <a:pt x="12760" y="5987"/>
                  </a:cubicBezTo>
                  <a:cubicBezTo>
                    <a:pt x="12697" y="5168"/>
                    <a:pt x="12036" y="4475"/>
                    <a:pt x="11217" y="4475"/>
                  </a:cubicBezTo>
                  <a:cubicBezTo>
                    <a:pt x="11028" y="1954"/>
                    <a:pt x="8885" y="1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2" name="Google Shape;2422;p43"/>
          <p:cNvGrpSpPr/>
          <p:nvPr/>
        </p:nvGrpSpPr>
        <p:grpSpPr>
          <a:xfrm>
            <a:off x="2540304" y="1607232"/>
            <a:ext cx="317290" cy="361090"/>
            <a:chOff x="-56774050" y="1904075"/>
            <a:chExt cx="279625" cy="318225"/>
          </a:xfrm>
        </p:grpSpPr>
        <p:sp>
          <p:nvSpPr>
            <p:cNvPr id="2423" name="Google Shape;2423;p43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47"/>
          <p:cNvSpPr txBox="1">
            <a:spLocks noGrp="1"/>
          </p:cNvSpPr>
          <p:nvPr>
            <p:ph type="subTitle" idx="1"/>
          </p:nvPr>
        </p:nvSpPr>
        <p:spPr>
          <a:xfrm>
            <a:off x="1749300" y="1491475"/>
            <a:ext cx="5645400" cy="16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inspired”</a:t>
            </a:r>
            <a:endParaRPr/>
          </a:p>
        </p:txBody>
      </p:sp>
      <p:sp>
        <p:nvSpPr>
          <p:cNvPr id="2995" name="Google Shape;2995;p47"/>
          <p:cNvSpPr txBox="1">
            <a:spLocks noGrp="1"/>
          </p:cNvSpPr>
          <p:nvPr>
            <p:ph type="title"/>
          </p:nvPr>
        </p:nvSpPr>
        <p:spPr>
          <a:xfrm>
            <a:off x="3065400" y="3370075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grpSp>
        <p:nvGrpSpPr>
          <p:cNvPr id="2996" name="Google Shape;2996;p47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2997" name="Google Shape;2997;p47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7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7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7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7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7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7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7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7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7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7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7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7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7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7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7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7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7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7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7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7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7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7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7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7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7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7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7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7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7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7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7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7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7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7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7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7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7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7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7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7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7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7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7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7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7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7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7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7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7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7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7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7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7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7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7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7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7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7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7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7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7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7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7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7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7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7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7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7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7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7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7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7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7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7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7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7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7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7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7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7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7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7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7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7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7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7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7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7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7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7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7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7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7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7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7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7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7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7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7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7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7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7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7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7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7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7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7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7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7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7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7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7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7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7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7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7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7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7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7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7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7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7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7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7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7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7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7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7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7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7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7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7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7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7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7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7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7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7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7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7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7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7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7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7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7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7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7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7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7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7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7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7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7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7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7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7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7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7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7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7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7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7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7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7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7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7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7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7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7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7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7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7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7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7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7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7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7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7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7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7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7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7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7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7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7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7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7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7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7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7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7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7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7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7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7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7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7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7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7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7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7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7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7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7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7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7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7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7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7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7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7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7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7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7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7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7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7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7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7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7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7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7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7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7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7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7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7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7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7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7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7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7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7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7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7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7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7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7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7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7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7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7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7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7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7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7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7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7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7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7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7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7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7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7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7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7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7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7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7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7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7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7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7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7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7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7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7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7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7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7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7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7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7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7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7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7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7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7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7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7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7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7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7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7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7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7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7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7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7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7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7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7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7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7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7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7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7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7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7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7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7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7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7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7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7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7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7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7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7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7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7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7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7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7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7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7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7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7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7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7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7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7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7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7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7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7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7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7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7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7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7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7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7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7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7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7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7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7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7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7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7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7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7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7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7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7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7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7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7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7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7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7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7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7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7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7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7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7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7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7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7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7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7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7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7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7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7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7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7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7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7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7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7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7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7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7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7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7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7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7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7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7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7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7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7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7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7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7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7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7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7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7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7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7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7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7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7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7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7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7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7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7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7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7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7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7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7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7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7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7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7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7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7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7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7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7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7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7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7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7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7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7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7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7" name="Google Shape;3457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720" b="7720"/>
          <a:stretch/>
        </p:blipFill>
        <p:spPr>
          <a:xfrm>
            <a:off x="-25" y="-13725"/>
            <a:ext cx="9143997" cy="5157302"/>
          </a:xfrm>
          <a:prstGeom prst="rect">
            <a:avLst/>
          </a:prstGeom>
        </p:spPr>
      </p:pic>
      <p:sp>
        <p:nvSpPr>
          <p:cNvPr id="3458" name="Google Shape;3458;p48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3459" name="Google Shape;3459;p4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460" name="Google Shape;3460;p4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49"/>
          <p:cNvSpPr/>
          <p:nvPr/>
        </p:nvSpPr>
        <p:spPr>
          <a:xfrm>
            <a:off x="4689475" y="758450"/>
            <a:ext cx="3731400" cy="37314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3" name="Google Shape;3473;p4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47" b="16654"/>
          <a:stretch/>
        </p:blipFill>
        <p:spPr>
          <a:xfrm>
            <a:off x="4931805" y="1000781"/>
            <a:ext cx="3246890" cy="3246889"/>
          </a:xfrm>
          <a:prstGeom prst="rect">
            <a:avLst/>
          </a:prstGeom>
        </p:spPr>
      </p:pic>
      <p:sp>
        <p:nvSpPr>
          <p:cNvPr id="3474" name="Google Shape;3474;p49"/>
          <p:cNvSpPr txBox="1">
            <a:spLocks noGrp="1"/>
          </p:cNvSpPr>
          <p:nvPr>
            <p:ph type="title"/>
          </p:nvPr>
        </p:nvSpPr>
        <p:spPr>
          <a:xfrm>
            <a:off x="720000" y="1370888"/>
            <a:ext cx="3519600" cy="15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always reinforces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3475" name="Google Shape;3475;p49"/>
          <p:cNvSpPr txBox="1">
            <a:spLocks noGrp="1"/>
          </p:cNvSpPr>
          <p:nvPr>
            <p:ph type="subTitle" idx="1"/>
          </p:nvPr>
        </p:nvSpPr>
        <p:spPr>
          <a:xfrm>
            <a:off x="720000" y="2875613"/>
            <a:ext cx="3519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a long text. Your audience will appreciate it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5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3481" name="Google Shape;3481;p50"/>
          <p:cNvGraphicFramePr/>
          <p:nvPr/>
        </p:nvGraphicFramePr>
        <p:xfrm>
          <a:off x="720000" y="1335200"/>
          <a:ext cx="7703975" cy="3094045"/>
        </p:xfrm>
        <a:graphic>
          <a:graphicData uri="http://schemas.openxmlformats.org/drawingml/2006/table">
            <a:tbl>
              <a:tblPr>
                <a:noFill/>
                <a:tableStyleId>{EC0E5234-B768-47F3-9229-619D2599A9CF}</a:tableStyleId>
              </a:tblPr>
              <a:tblGrid>
                <a:gridCol w="199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Aspects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b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Reconstruction Era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b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Gilded Age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b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Time period</a:t>
                      </a:r>
                      <a:endParaRPr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1865-1877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1877-1900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Post-war conditions</a:t>
                      </a:r>
                      <a:endParaRPr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Devastation from the Civil War, Southern Reconstruction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Rapid industrialization and economic growth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Focus</a:t>
                      </a:r>
                      <a:endParaRPr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Rebuilding and integrating Southern states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Economic expansion, technological advancements, and urbanization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Civil rights</a:t>
                      </a:r>
                      <a:endParaRPr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Emphasis on African American civil rights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Expansion of civil rights issues, including labor and women's rights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98,300,000</a:t>
            </a:r>
            <a:endParaRPr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46"/>
          <p:cNvSpPr txBox="1">
            <a:spLocks noGrp="1"/>
          </p:cNvSpPr>
          <p:nvPr>
            <p:ph type="title"/>
          </p:nvPr>
        </p:nvSpPr>
        <p:spPr>
          <a:xfrm>
            <a:off x="1059125" y="1307100"/>
            <a:ext cx="7025749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What is</a:t>
            </a:r>
            <a:br>
              <a:rPr lang="en" sz="4800" dirty="0"/>
            </a:br>
            <a:r>
              <a:rPr lang="en" sz="4800" dirty="0"/>
              <a:t>Ocean Liner Tycoon?</a:t>
            </a:r>
            <a:endParaRPr sz="4800" dirty="0"/>
          </a:p>
        </p:txBody>
      </p:sp>
      <p:grpSp>
        <p:nvGrpSpPr>
          <p:cNvPr id="2533" name="Google Shape;2533;p46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2534" name="Google Shape;2534;p46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6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6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6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6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6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6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6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6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6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6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6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6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6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6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6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6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6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6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6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6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6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6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6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6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6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6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6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6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6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6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6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6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6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6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6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6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6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6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6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6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6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6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6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6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6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6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6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6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6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6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6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6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6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6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6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6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6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6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6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6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6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6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6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6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6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6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6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6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6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6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6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6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6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6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6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6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6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6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6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6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6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6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6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6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6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6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6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6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6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6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6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6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6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6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6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6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6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6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6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6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6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6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6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6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6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6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6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6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6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6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6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6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6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6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6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6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6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6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6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6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6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6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6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6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6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6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6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6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6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6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6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6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6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6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6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6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6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6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6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6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6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6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6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6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6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6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6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6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6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6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6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6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6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6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6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6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6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6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6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6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6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6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6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6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6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6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6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Google Shape;3952;p52"/>
          <p:cNvSpPr txBox="1">
            <a:spLocks noGrp="1"/>
          </p:cNvSpPr>
          <p:nvPr>
            <p:ph type="subTitle" idx="1"/>
          </p:nvPr>
        </p:nvSpPr>
        <p:spPr>
          <a:xfrm>
            <a:off x="2223600" y="1327276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Jupiter's rotation period</a:t>
            </a:r>
            <a:endParaRPr/>
          </a:p>
        </p:txBody>
      </p:sp>
      <p:sp>
        <p:nvSpPr>
          <p:cNvPr id="3953" name="Google Shape;3953;p52"/>
          <p:cNvSpPr txBox="1">
            <a:spLocks noGrp="1"/>
          </p:cNvSpPr>
          <p:nvPr>
            <p:ph type="title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9h 55m 23s</a:t>
            </a:r>
            <a:endParaRPr/>
          </a:p>
        </p:txBody>
      </p:sp>
      <p:sp>
        <p:nvSpPr>
          <p:cNvPr id="3954" name="Google Shape;3954;p52"/>
          <p:cNvSpPr txBox="1">
            <a:spLocks noGrp="1"/>
          </p:cNvSpPr>
          <p:nvPr>
            <p:ph type="title" idx="2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3955" name="Google Shape;3955;p52"/>
          <p:cNvSpPr txBox="1">
            <a:spLocks noGrp="1"/>
          </p:cNvSpPr>
          <p:nvPr>
            <p:ph type="subTitle" idx="3"/>
          </p:nvPr>
        </p:nvSpPr>
        <p:spPr>
          <a:xfrm>
            <a:off x="2223600" y="2679528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Sun’s mass compared to Earth’s</a:t>
            </a:r>
            <a:endParaRPr/>
          </a:p>
        </p:txBody>
      </p:sp>
      <p:sp>
        <p:nvSpPr>
          <p:cNvPr id="3956" name="Google Shape;3956;p52"/>
          <p:cNvSpPr txBox="1">
            <a:spLocks noGrp="1"/>
          </p:cNvSpPr>
          <p:nvPr>
            <p:ph type="title" idx="4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3957" name="Google Shape;3957;p52"/>
          <p:cNvSpPr txBox="1">
            <a:spLocks noGrp="1"/>
          </p:cNvSpPr>
          <p:nvPr>
            <p:ph type="subTitle" idx="5"/>
          </p:nvPr>
        </p:nvSpPr>
        <p:spPr>
          <a:xfrm>
            <a:off x="2223600" y="4031797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Earth and the Moon</a:t>
            </a:r>
            <a:endParaRPr/>
          </a:p>
        </p:txBody>
      </p:sp>
      <p:grpSp>
        <p:nvGrpSpPr>
          <p:cNvPr id="3958" name="Google Shape;3958;p52"/>
          <p:cNvGrpSpPr/>
          <p:nvPr/>
        </p:nvGrpSpPr>
        <p:grpSpPr>
          <a:xfrm>
            <a:off x="565056" y="519563"/>
            <a:ext cx="8012737" cy="4104778"/>
            <a:chOff x="565056" y="519563"/>
            <a:chExt cx="8012737" cy="4104778"/>
          </a:xfrm>
        </p:grpSpPr>
        <p:sp>
          <p:nvSpPr>
            <p:cNvPr id="3959" name="Google Shape;3959;p52"/>
            <p:cNvSpPr/>
            <p:nvPr/>
          </p:nvSpPr>
          <p:spPr>
            <a:xfrm>
              <a:off x="881261" y="519563"/>
              <a:ext cx="686096" cy="236873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2"/>
            <p:cNvSpPr/>
            <p:nvPr/>
          </p:nvSpPr>
          <p:spPr>
            <a:xfrm>
              <a:off x="887080" y="727617"/>
              <a:ext cx="225234" cy="151349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2"/>
            <p:cNvSpPr/>
            <p:nvPr/>
          </p:nvSpPr>
          <p:spPr>
            <a:xfrm>
              <a:off x="954772" y="700790"/>
              <a:ext cx="91033" cy="96106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2"/>
            <p:cNvSpPr/>
            <p:nvPr/>
          </p:nvSpPr>
          <p:spPr>
            <a:xfrm>
              <a:off x="1012317" y="789084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2"/>
            <p:cNvSpPr/>
            <p:nvPr/>
          </p:nvSpPr>
          <p:spPr>
            <a:xfrm>
              <a:off x="772736" y="567399"/>
              <a:ext cx="257508" cy="129532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2"/>
            <p:cNvSpPr/>
            <p:nvPr/>
          </p:nvSpPr>
          <p:spPr>
            <a:xfrm>
              <a:off x="1096722" y="573623"/>
              <a:ext cx="110485" cy="99592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2"/>
            <p:cNvSpPr/>
            <p:nvPr/>
          </p:nvSpPr>
          <p:spPr>
            <a:xfrm>
              <a:off x="1234781" y="606271"/>
              <a:ext cx="41642" cy="5449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2"/>
            <p:cNvSpPr/>
            <p:nvPr/>
          </p:nvSpPr>
          <p:spPr>
            <a:xfrm>
              <a:off x="748616" y="63116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2"/>
            <p:cNvSpPr/>
            <p:nvPr/>
          </p:nvSpPr>
          <p:spPr>
            <a:xfrm>
              <a:off x="843540" y="609788"/>
              <a:ext cx="96853" cy="140829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52"/>
            <p:cNvSpPr/>
            <p:nvPr/>
          </p:nvSpPr>
          <p:spPr>
            <a:xfrm>
              <a:off x="822906" y="735803"/>
              <a:ext cx="38156" cy="40490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52"/>
            <p:cNvSpPr/>
            <p:nvPr/>
          </p:nvSpPr>
          <p:spPr>
            <a:xfrm>
              <a:off x="883595" y="757184"/>
              <a:ext cx="7034" cy="12107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52"/>
            <p:cNvSpPr/>
            <p:nvPr/>
          </p:nvSpPr>
          <p:spPr>
            <a:xfrm>
              <a:off x="1048108" y="720241"/>
              <a:ext cx="12076" cy="859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52"/>
            <p:cNvSpPr/>
            <p:nvPr/>
          </p:nvSpPr>
          <p:spPr>
            <a:xfrm>
              <a:off x="871924" y="558840"/>
              <a:ext cx="195263" cy="34266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52"/>
            <p:cNvSpPr/>
            <p:nvPr/>
          </p:nvSpPr>
          <p:spPr>
            <a:xfrm>
              <a:off x="845470" y="558435"/>
              <a:ext cx="41268" cy="38561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52"/>
            <p:cNvSpPr/>
            <p:nvPr/>
          </p:nvSpPr>
          <p:spPr>
            <a:xfrm>
              <a:off x="790227" y="630017"/>
              <a:ext cx="91064" cy="28041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52"/>
            <p:cNvSpPr/>
            <p:nvPr/>
          </p:nvSpPr>
          <p:spPr>
            <a:xfrm>
              <a:off x="791410" y="637020"/>
              <a:ext cx="87921" cy="29193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52"/>
            <p:cNvSpPr/>
            <p:nvPr/>
          </p:nvSpPr>
          <p:spPr>
            <a:xfrm>
              <a:off x="980821" y="577514"/>
              <a:ext cx="22595" cy="70804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52"/>
            <p:cNvSpPr/>
            <p:nvPr/>
          </p:nvSpPr>
          <p:spPr>
            <a:xfrm>
              <a:off x="974597" y="579848"/>
              <a:ext cx="20261" cy="67691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52"/>
            <p:cNvSpPr/>
            <p:nvPr/>
          </p:nvSpPr>
          <p:spPr>
            <a:xfrm>
              <a:off x="1313739" y="653733"/>
              <a:ext cx="103482" cy="33488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52"/>
            <p:cNvSpPr/>
            <p:nvPr/>
          </p:nvSpPr>
          <p:spPr>
            <a:xfrm>
              <a:off x="1314143" y="659552"/>
              <a:ext cx="125237" cy="38561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52"/>
            <p:cNvSpPr/>
            <p:nvPr/>
          </p:nvSpPr>
          <p:spPr>
            <a:xfrm>
              <a:off x="565056" y="841183"/>
              <a:ext cx="248949" cy="686127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52"/>
            <p:cNvSpPr/>
            <p:nvPr/>
          </p:nvSpPr>
          <p:spPr>
            <a:xfrm>
              <a:off x="785963" y="847408"/>
              <a:ext cx="151318" cy="225234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52"/>
            <p:cNvSpPr/>
            <p:nvPr/>
          </p:nvSpPr>
          <p:spPr>
            <a:xfrm>
              <a:off x="759136" y="915099"/>
              <a:ext cx="96075" cy="91033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52"/>
            <p:cNvSpPr/>
            <p:nvPr/>
          </p:nvSpPr>
          <p:spPr>
            <a:xfrm>
              <a:off x="847399" y="972645"/>
              <a:ext cx="31" cy="436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52"/>
            <p:cNvSpPr/>
            <p:nvPr/>
          </p:nvSpPr>
          <p:spPr>
            <a:xfrm>
              <a:off x="625340" y="733064"/>
              <a:ext cx="129532" cy="257134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52"/>
            <p:cNvSpPr/>
            <p:nvPr/>
          </p:nvSpPr>
          <p:spPr>
            <a:xfrm>
              <a:off x="631565" y="1057049"/>
              <a:ext cx="101522" cy="110111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52"/>
            <p:cNvSpPr/>
            <p:nvPr/>
          </p:nvSpPr>
          <p:spPr>
            <a:xfrm>
              <a:off x="664243" y="1195513"/>
              <a:ext cx="54869" cy="41268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52"/>
            <p:cNvSpPr/>
            <p:nvPr/>
          </p:nvSpPr>
          <p:spPr>
            <a:xfrm>
              <a:off x="689110" y="708975"/>
              <a:ext cx="40086" cy="39681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52"/>
            <p:cNvSpPr/>
            <p:nvPr/>
          </p:nvSpPr>
          <p:spPr>
            <a:xfrm>
              <a:off x="668103" y="803463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52"/>
            <p:cNvSpPr/>
            <p:nvPr/>
          </p:nvSpPr>
          <p:spPr>
            <a:xfrm>
              <a:off x="794118" y="782860"/>
              <a:ext cx="40490" cy="3853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52"/>
            <p:cNvSpPr/>
            <p:nvPr/>
          </p:nvSpPr>
          <p:spPr>
            <a:xfrm>
              <a:off x="815125" y="843518"/>
              <a:ext cx="12480" cy="7438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52"/>
            <p:cNvSpPr/>
            <p:nvPr/>
          </p:nvSpPr>
          <p:spPr>
            <a:xfrm>
              <a:off x="778183" y="1008062"/>
              <a:ext cx="8963" cy="12449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2"/>
            <p:cNvSpPr/>
            <p:nvPr/>
          </p:nvSpPr>
          <p:spPr>
            <a:xfrm>
              <a:off x="616782" y="832251"/>
              <a:ext cx="34639" cy="195263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2"/>
            <p:cNvSpPr/>
            <p:nvPr/>
          </p:nvSpPr>
          <p:spPr>
            <a:xfrm>
              <a:off x="616782" y="805797"/>
              <a:ext cx="38530" cy="41268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2"/>
            <p:cNvSpPr/>
            <p:nvPr/>
          </p:nvSpPr>
          <p:spPr>
            <a:xfrm>
              <a:off x="688332" y="750586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2"/>
            <p:cNvSpPr/>
            <p:nvPr/>
          </p:nvSpPr>
          <p:spPr>
            <a:xfrm>
              <a:off x="695335" y="751737"/>
              <a:ext cx="29597" cy="87921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2"/>
            <p:cNvSpPr/>
            <p:nvPr/>
          </p:nvSpPr>
          <p:spPr>
            <a:xfrm>
              <a:off x="635455" y="941149"/>
              <a:ext cx="70804" cy="22595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52"/>
            <p:cNvSpPr/>
            <p:nvPr/>
          </p:nvSpPr>
          <p:spPr>
            <a:xfrm>
              <a:off x="635828" y="928700"/>
              <a:ext cx="69652" cy="26081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52"/>
            <p:cNvSpPr/>
            <p:nvPr/>
          </p:nvSpPr>
          <p:spPr>
            <a:xfrm>
              <a:off x="712079" y="1274066"/>
              <a:ext cx="33457" cy="103109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2"/>
            <p:cNvSpPr/>
            <p:nvPr/>
          </p:nvSpPr>
          <p:spPr>
            <a:xfrm>
              <a:off x="717899" y="1274066"/>
              <a:ext cx="38530" cy="125673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2"/>
            <p:cNvSpPr/>
            <p:nvPr/>
          </p:nvSpPr>
          <p:spPr>
            <a:xfrm>
              <a:off x="940362" y="885159"/>
              <a:ext cx="10551" cy="1011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2"/>
            <p:cNvSpPr/>
            <p:nvPr/>
          </p:nvSpPr>
          <p:spPr>
            <a:xfrm>
              <a:off x="948547" y="885159"/>
              <a:ext cx="73138" cy="18674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2"/>
            <p:cNvSpPr/>
            <p:nvPr/>
          </p:nvSpPr>
          <p:spPr>
            <a:xfrm>
              <a:off x="990158" y="891384"/>
              <a:ext cx="31527" cy="21412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52"/>
            <p:cNvSpPr/>
            <p:nvPr/>
          </p:nvSpPr>
          <p:spPr>
            <a:xfrm>
              <a:off x="939989" y="891384"/>
              <a:ext cx="33083" cy="68843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52"/>
            <p:cNvSpPr/>
            <p:nvPr/>
          </p:nvSpPr>
          <p:spPr>
            <a:xfrm>
              <a:off x="952811" y="918585"/>
              <a:ext cx="21412" cy="43198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2"/>
            <p:cNvSpPr/>
            <p:nvPr/>
          </p:nvSpPr>
          <p:spPr>
            <a:xfrm>
              <a:off x="966412" y="916655"/>
              <a:ext cx="28446" cy="14036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2"/>
            <p:cNvSpPr/>
            <p:nvPr/>
          </p:nvSpPr>
          <p:spPr>
            <a:xfrm>
              <a:off x="975748" y="906136"/>
              <a:ext cx="20261" cy="24556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2"/>
            <p:cNvSpPr/>
            <p:nvPr/>
          </p:nvSpPr>
          <p:spPr>
            <a:xfrm>
              <a:off x="978083" y="906541"/>
              <a:ext cx="21443" cy="859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2"/>
            <p:cNvSpPr/>
            <p:nvPr/>
          </p:nvSpPr>
          <p:spPr>
            <a:xfrm>
              <a:off x="988976" y="925992"/>
              <a:ext cx="35822" cy="29193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52"/>
            <p:cNvSpPr/>
            <p:nvPr/>
          </p:nvSpPr>
          <p:spPr>
            <a:xfrm>
              <a:off x="7566560" y="519563"/>
              <a:ext cx="686096" cy="236873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52"/>
            <p:cNvSpPr/>
            <p:nvPr/>
          </p:nvSpPr>
          <p:spPr>
            <a:xfrm>
              <a:off x="8021602" y="727617"/>
              <a:ext cx="225234" cy="151349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52"/>
            <p:cNvSpPr/>
            <p:nvPr/>
          </p:nvSpPr>
          <p:spPr>
            <a:xfrm>
              <a:off x="8087707" y="700790"/>
              <a:ext cx="91438" cy="96106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52"/>
            <p:cNvSpPr/>
            <p:nvPr/>
          </p:nvSpPr>
          <p:spPr>
            <a:xfrm>
              <a:off x="8121568" y="789084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52"/>
            <p:cNvSpPr/>
            <p:nvPr/>
          </p:nvSpPr>
          <p:spPr>
            <a:xfrm>
              <a:off x="8104046" y="567399"/>
              <a:ext cx="257134" cy="129532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52"/>
            <p:cNvSpPr/>
            <p:nvPr/>
          </p:nvSpPr>
          <p:spPr>
            <a:xfrm>
              <a:off x="7927083" y="573623"/>
              <a:ext cx="110111" cy="99592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52"/>
            <p:cNvSpPr/>
            <p:nvPr/>
          </p:nvSpPr>
          <p:spPr>
            <a:xfrm>
              <a:off x="7857867" y="606271"/>
              <a:ext cx="41237" cy="5449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52"/>
            <p:cNvSpPr/>
            <p:nvPr/>
          </p:nvSpPr>
          <p:spPr>
            <a:xfrm>
              <a:off x="8345588" y="631169"/>
              <a:ext cx="39681" cy="39712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52"/>
            <p:cNvSpPr/>
            <p:nvPr/>
          </p:nvSpPr>
          <p:spPr>
            <a:xfrm>
              <a:off x="8193897" y="609788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52"/>
            <p:cNvSpPr/>
            <p:nvPr/>
          </p:nvSpPr>
          <p:spPr>
            <a:xfrm>
              <a:off x="8272854" y="735803"/>
              <a:ext cx="38156" cy="40490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52"/>
            <p:cNvSpPr/>
            <p:nvPr/>
          </p:nvSpPr>
          <p:spPr>
            <a:xfrm>
              <a:off x="8243288" y="757184"/>
              <a:ext cx="7034" cy="12107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52"/>
            <p:cNvSpPr/>
            <p:nvPr/>
          </p:nvSpPr>
          <p:spPr>
            <a:xfrm>
              <a:off x="8073733" y="720241"/>
              <a:ext cx="12449" cy="859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52"/>
            <p:cNvSpPr/>
            <p:nvPr/>
          </p:nvSpPr>
          <p:spPr>
            <a:xfrm>
              <a:off x="8066730" y="558840"/>
              <a:ext cx="195263" cy="34266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52"/>
            <p:cNvSpPr/>
            <p:nvPr/>
          </p:nvSpPr>
          <p:spPr>
            <a:xfrm>
              <a:off x="8247178" y="558435"/>
              <a:ext cx="41268" cy="38561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52"/>
            <p:cNvSpPr/>
            <p:nvPr/>
          </p:nvSpPr>
          <p:spPr>
            <a:xfrm>
              <a:off x="8253029" y="630017"/>
              <a:ext cx="90629" cy="28041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52"/>
            <p:cNvSpPr/>
            <p:nvPr/>
          </p:nvSpPr>
          <p:spPr>
            <a:xfrm>
              <a:off x="8254959" y="637020"/>
              <a:ext cx="87548" cy="29193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52"/>
            <p:cNvSpPr/>
            <p:nvPr/>
          </p:nvSpPr>
          <p:spPr>
            <a:xfrm>
              <a:off x="8130500" y="577514"/>
              <a:ext cx="22595" cy="70804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2"/>
            <p:cNvSpPr/>
            <p:nvPr/>
          </p:nvSpPr>
          <p:spPr>
            <a:xfrm>
              <a:off x="8139432" y="579848"/>
              <a:ext cx="19887" cy="67691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2"/>
            <p:cNvSpPr/>
            <p:nvPr/>
          </p:nvSpPr>
          <p:spPr>
            <a:xfrm>
              <a:off x="7716695" y="653733"/>
              <a:ext cx="103078" cy="33488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2"/>
            <p:cNvSpPr/>
            <p:nvPr/>
          </p:nvSpPr>
          <p:spPr>
            <a:xfrm>
              <a:off x="7694505" y="659552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2"/>
            <p:cNvSpPr/>
            <p:nvPr/>
          </p:nvSpPr>
          <p:spPr>
            <a:xfrm>
              <a:off x="8319912" y="841183"/>
              <a:ext cx="248949" cy="686127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52"/>
            <p:cNvSpPr/>
            <p:nvPr/>
          </p:nvSpPr>
          <p:spPr>
            <a:xfrm>
              <a:off x="8196635" y="847408"/>
              <a:ext cx="151318" cy="225234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52"/>
            <p:cNvSpPr/>
            <p:nvPr/>
          </p:nvSpPr>
          <p:spPr>
            <a:xfrm>
              <a:off x="8278674" y="915099"/>
              <a:ext cx="96106" cy="91033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2"/>
            <p:cNvSpPr/>
            <p:nvPr/>
          </p:nvSpPr>
          <p:spPr>
            <a:xfrm>
              <a:off x="8286455" y="972645"/>
              <a:ext cx="31" cy="436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2"/>
            <p:cNvSpPr/>
            <p:nvPr/>
          </p:nvSpPr>
          <p:spPr>
            <a:xfrm>
              <a:off x="8379013" y="733064"/>
              <a:ext cx="129563" cy="257134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2"/>
            <p:cNvSpPr/>
            <p:nvPr/>
          </p:nvSpPr>
          <p:spPr>
            <a:xfrm>
              <a:off x="8400799" y="1057049"/>
              <a:ext cx="101553" cy="110111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52"/>
            <p:cNvSpPr/>
            <p:nvPr/>
          </p:nvSpPr>
          <p:spPr>
            <a:xfrm>
              <a:off x="8414804" y="1195513"/>
              <a:ext cx="54869" cy="41268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52"/>
            <p:cNvSpPr/>
            <p:nvPr/>
          </p:nvSpPr>
          <p:spPr>
            <a:xfrm>
              <a:off x="8404689" y="708975"/>
              <a:ext cx="40086" cy="39681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52"/>
            <p:cNvSpPr/>
            <p:nvPr/>
          </p:nvSpPr>
          <p:spPr>
            <a:xfrm>
              <a:off x="8325358" y="803463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52"/>
            <p:cNvSpPr/>
            <p:nvPr/>
          </p:nvSpPr>
          <p:spPr>
            <a:xfrm>
              <a:off x="8299308" y="782860"/>
              <a:ext cx="40459" cy="3853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52"/>
            <p:cNvSpPr/>
            <p:nvPr/>
          </p:nvSpPr>
          <p:spPr>
            <a:xfrm>
              <a:off x="8306311" y="843518"/>
              <a:ext cx="12449" cy="7438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52"/>
            <p:cNvSpPr/>
            <p:nvPr/>
          </p:nvSpPr>
          <p:spPr>
            <a:xfrm>
              <a:off x="8346739" y="1008062"/>
              <a:ext cx="8994" cy="12449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52"/>
            <p:cNvSpPr/>
            <p:nvPr/>
          </p:nvSpPr>
          <p:spPr>
            <a:xfrm>
              <a:off x="8482495" y="832251"/>
              <a:ext cx="34639" cy="195263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52"/>
            <p:cNvSpPr/>
            <p:nvPr/>
          </p:nvSpPr>
          <p:spPr>
            <a:xfrm>
              <a:off x="8478605" y="805797"/>
              <a:ext cx="38530" cy="41268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52"/>
            <p:cNvSpPr/>
            <p:nvPr/>
          </p:nvSpPr>
          <p:spPr>
            <a:xfrm>
              <a:off x="8417543" y="750586"/>
              <a:ext cx="28010" cy="90629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52"/>
            <p:cNvSpPr/>
            <p:nvPr/>
          </p:nvSpPr>
          <p:spPr>
            <a:xfrm>
              <a:off x="8408984" y="751737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52"/>
            <p:cNvSpPr/>
            <p:nvPr/>
          </p:nvSpPr>
          <p:spPr>
            <a:xfrm>
              <a:off x="8427658" y="941149"/>
              <a:ext cx="70804" cy="22595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52"/>
            <p:cNvSpPr/>
            <p:nvPr/>
          </p:nvSpPr>
          <p:spPr>
            <a:xfrm>
              <a:off x="8428031" y="928326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52"/>
            <p:cNvSpPr/>
            <p:nvPr/>
          </p:nvSpPr>
          <p:spPr>
            <a:xfrm>
              <a:off x="8388350" y="1274066"/>
              <a:ext cx="33488" cy="103109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52"/>
            <p:cNvSpPr/>
            <p:nvPr/>
          </p:nvSpPr>
          <p:spPr>
            <a:xfrm>
              <a:off x="8377457" y="1274066"/>
              <a:ext cx="38561" cy="125673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52"/>
            <p:cNvSpPr/>
            <p:nvPr/>
          </p:nvSpPr>
          <p:spPr>
            <a:xfrm>
              <a:off x="8183004" y="885159"/>
              <a:ext cx="10551" cy="1011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52"/>
            <p:cNvSpPr/>
            <p:nvPr/>
          </p:nvSpPr>
          <p:spPr>
            <a:xfrm>
              <a:off x="8112231" y="885159"/>
              <a:ext cx="73542" cy="18674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52"/>
            <p:cNvSpPr/>
            <p:nvPr/>
          </p:nvSpPr>
          <p:spPr>
            <a:xfrm>
              <a:off x="8112231" y="891384"/>
              <a:ext cx="31527" cy="21412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52"/>
            <p:cNvSpPr/>
            <p:nvPr/>
          </p:nvSpPr>
          <p:spPr>
            <a:xfrm>
              <a:off x="8160844" y="891384"/>
              <a:ext cx="33083" cy="68843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52"/>
            <p:cNvSpPr/>
            <p:nvPr/>
          </p:nvSpPr>
          <p:spPr>
            <a:xfrm>
              <a:off x="8159662" y="918585"/>
              <a:ext cx="21443" cy="43198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52"/>
            <p:cNvSpPr/>
            <p:nvPr/>
          </p:nvSpPr>
          <p:spPr>
            <a:xfrm>
              <a:off x="8139432" y="916655"/>
              <a:ext cx="28041" cy="14036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52"/>
            <p:cNvSpPr/>
            <p:nvPr/>
          </p:nvSpPr>
          <p:spPr>
            <a:xfrm>
              <a:off x="8138281" y="906136"/>
              <a:ext cx="19483" cy="23778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52"/>
            <p:cNvSpPr/>
            <p:nvPr/>
          </p:nvSpPr>
          <p:spPr>
            <a:xfrm>
              <a:off x="8134390" y="906541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52"/>
            <p:cNvSpPr/>
            <p:nvPr/>
          </p:nvSpPr>
          <p:spPr>
            <a:xfrm>
              <a:off x="8109492" y="925992"/>
              <a:ext cx="35822" cy="29193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52"/>
            <p:cNvSpPr/>
            <p:nvPr/>
          </p:nvSpPr>
          <p:spPr>
            <a:xfrm>
              <a:off x="7575897" y="4387063"/>
              <a:ext cx="686096" cy="237278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52"/>
            <p:cNvSpPr/>
            <p:nvPr/>
          </p:nvSpPr>
          <p:spPr>
            <a:xfrm>
              <a:off x="8030534" y="4264565"/>
              <a:ext cx="225234" cy="150913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52"/>
            <p:cNvSpPr/>
            <p:nvPr/>
          </p:nvSpPr>
          <p:spPr>
            <a:xfrm>
              <a:off x="8097448" y="4346604"/>
              <a:ext cx="90660" cy="96106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52"/>
            <p:cNvSpPr/>
            <p:nvPr/>
          </p:nvSpPr>
          <p:spPr>
            <a:xfrm>
              <a:off x="8130500" y="4354011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52"/>
            <p:cNvSpPr/>
            <p:nvPr/>
          </p:nvSpPr>
          <p:spPr>
            <a:xfrm>
              <a:off x="8113383" y="4446943"/>
              <a:ext cx="257134" cy="129158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52"/>
            <p:cNvSpPr/>
            <p:nvPr/>
          </p:nvSpPr>
          <p:spPr>
            <a:xfrm>
              <a:off x="7936047" y="4470285"/>
              <a:ext cx="110080" cy="99592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52"/>
            <p:cNvSpPr/>
            <p:nvPr/>
          </p:nvSpPr>
          <p:spPr>
            <a:xfrm>
              <a:off x="7866799" y="4483138"/>
              <a:ext cx="41268" cy="54091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52"/>
            <p:cNvSpPr/>
            <p:nvPr/>
          </p:nvSpPr>
          <p:spPr>
            <a:xfrm>
              <a:off x="8354520" y="447261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52"/>
            <p:cNvSpPr/>
            <p:nvPr/>
          </p:nvSpPr>
          <p:spPr>
            <a:xfrm>
              <a:off x="8202829" y="4392883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52"/>
            <p:cNvSpPr/>
            <p:nvPr/>
          </p:nvSpPr>
          <p:spPr>
            <a:xfrm>
              <a:off x="8281786" y="4367238"/>
              <a:ext cx="38156" cy="40459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52"/>
            <p:cNvSpPr/>
            <p:nvPr/>
          </p:nvSpPr>
          <p:spPr>
            <a:xfrm>
              <a:off x="8252625" y="4374241"/>
              <a:ext cx="7034" cy="11671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52"/>
            <p:cNvSpPr/>
            <p:nvPr/>
          </p:nvSpPr>
          <p:spPr>
            <a:xfrm>
              <a:off x="8082665" y="4414669"/>
              <a:ext cx="12480" cy="859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52"/>
            <p:cNvSpPr/>
            <p:nvPr/>
          </p:nvSpPr>
          <p:spPr>
            <a:xfrm>
              <a:off x="8075662" y="4550425"/>
              <a:ext cx="195263" cy="34639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52"/>
            <p:cNvSpPr/>
            <p:nvPr/>
          </p:nvSpPr>
          <p:spPr>
            <a:xfrm>
              <a:off x="8256515" y="4546535"/>
              <a:ext cx="40864" cy="38903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52"/>
            <p:cNvSpPr/>
            <p:nvPr/>
          </p:nvSpPr>
          <p:spPr>
            <a:xfrm>
              <a:off x="8261961" y="4485473"/>
              <a:ext cx="90660" cy="2801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52"/>
            <p:cNvSpPr/>
            <p:nvPr/>
          </p:nvSpPr>
          <p:spPr>
            <a:xfrm>
              <a:off x="8263518" y="4477287"/>
              <a:ext cx="87921" cy="29193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52"/>
            <p:cNvSpPr/>
            <p:nvPr/>
          </p:nvSpPr>
          <p:spPr>
            <a:xfrm>
              <a:off x="8139432" y="4495961"/>
              <a:ext cx="22221" cy="69652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52"/>
            <p:cNvSpPr/>
            <p:nvPr/>
          </p:nvSpPr>
          <p:spPr>
            <a:xfrm>
              <a:off x="8148395" y="4495961"/>
              <a:ext cx="20261" cy="67691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52"/>
            <p:cNvSpPr/>
            <p:nvPr/>
          </p:nvSpPr>
          <p:spPr>
            <a:xfrm>
              <a:off x="7726001" y="4456280"/>
              <a:ext cx="103109" cy="33488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52"/>
            <p:cNvSpPr/>
            <p:nvPr/>
          </p:nvSpPr>
          <p:spPr>
            <a:xfrm>
              <a:off x="7703468" y="4445387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52"/>
            <p:cNvSpPr/>
            <p:nvPr/>
          </p:nvSpPr>
          <p:spPr>
            <a:xfrm>
              <a:off x="8329248" y="3616190"/>
              <a:ext cx="248544" cy="686127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52"/>
            <p:cNvSpPr/>
            <p:nvPr/>
          </p:nvSpPr>
          <p:spPr>
            <a:xfrm>
              <a:off x="8205941" y="4070859"/>
              <a:ext cx="150944" cy="225234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52"/>
            <p:cNvSpPr/>
            <p:nvPr/>
          </p:nvSpPr>
          <p:spPr>
            <a:xfrm>
              <a:off x="8288011" y="4136994"/>
              <a:ext cx="96106" cy="91407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52"/>
            <p:cNvSpPr/>
            <p:nvPr/>
          </p:nvSpPr>
          <p:spPr>
            <a:xfrm>
              <a:off x="8295418" y="4170419"/>
              <a:ext cx="405" cy="436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52"/>
            <p:cNvSpPr/>
            <p:nvPr/>
          </p:nvSpPr>
          <p:spPr>
            <a:xfrm>
              <a:off x="8387976" y="4153302"/>
              <a:ext cx="129532" cy="257134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52"/>
            <p:cNvSpPr/>
            <p:nvPr/>
          </p:nvSpPr>
          <p:spPr>
            <a:xfrm>
              <a:off x="8409762" y="3975966"/>
              <a:ext cx="101926" cy="110485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52"/>
            <p:cNvSpPr/>
            <p:nvPr/>
          </p:nvSpPr>
          <p:spPr>
            <a:xfrm>
              <a:off x="8424141" y="3906750"/>
              <a:ext cx="54495" cy="41642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52"/>
            <p:cNvSpPr/>
            <p:nvPr/>
          </p:nvSpPr>
          <p:spPr>
            <a:xfrm>
              <a:off x="8414026" y="4394844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52"/>
            <p:cNvSpPr/>
            <p:nvPr/>
          </p:nvSpPr>
          <p:spPr>
            <a:xfrm>
              <a:off x="8334290" y="4243557"/>
              <a:ext cx="140456" cy="9648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52"/>
            <p:cNvSpPr/>
            <p:nvPr/>
          </p:nvSpPr>
          <p:spPr>
            <a:xfrm>
              <a:off x="8308645" y="4322111"/>
              <a:ext cx="40459" cy="3853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52"/>
            <p:cNvSpPr/>
            <p:nvPr/>
          </p:nvSpPr>
          <p:spPr>
            <a:xfrm>
              <a:off x="8315648" y="4292544"/>
              <a:ext cx="12076" cy="7438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52"/>
            <p:cNvSpPr/>
            <p:nvPr/>
          </p:nvSpPr>
          <p:spPr>
            <a:xfrm>
              <a:off x="8356076" y="4122989"/>
              <a:ext cx="8590" cy="12480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52"/>
            <p:cNvSpPr/>
            <p:nvPr/>
          </p:nvSpPr>
          <p:spPr>
            <a:xfrm>
              <a:off x="8491832" y="4115986"/>
              <a:ext cx="34235" cy="195263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52"/>
            <p:cNvSpPr/>
            <p:nvPr/>
          </p:nvSpPr>
          <p:spPr>
            <a:xfrm>
              <a:off x="8487537" y="4296434"/>
              <a:ext cx="38934" cy="41268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52"/>
            <p:cNvSpPr/>
            <p:nvPr/>
          </p:nvSpPr>
          <p:spPr>
            <a:xfrm>
              <a:off x="8426475" y="4302285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52"/>
            <p:cNvSpPr/>
            <p:nvPr/>
          </p:nvSpPr>
          <p:spPr>
            <a:xfrm>
              <a:off x="8418321" y="4304215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52"/>
            <p:cNvSpPr/>
            <p:nvPr/>
          </p:nvSpPr>
          <p:spPr>
            <a:xfrm>
              <a:off x="8436963" y="4179756"/>
              <a:ext cx="70430" cy="22221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52"/>
            <p:cNvSpPr/>
            <p:nvPr/>
          </p:nvSpPr>
          <p:spPr>
            <a:xfrm>
              <a:off x="8437368" y="4188719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52"/>
            <p:cNvSpPr/>
            <p:nvPr/>
          </p:nvSpPr>
          <p:spPr>
            <a:xfrm>
              <a:off x="8397687" y="3766325"/>
              <a:ext cx="33114" cy="103109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52"/>
            <p:cNvSpPr/>
            <p:nvPr/>
          </p:nvSpPr>
          <p:spPr>
            <a:xfrm>
              <a:off x="8386794" y="3744166"/>
              <a:ext cx="38561" cy="125268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52"/>
            <p:cNvSpPr/>
            <p:nvPr/>
          </p:nvSpPr>
          <p:spPr>
            <a:xfrm>
              <a:off x="8191967" y="4248226"/>
              <a:ext cx="10519" cy="10146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52"/>
            <p:cNvSpPr/>
            <p:nvPr/>
          </p:nvSpPr>
          <p:spPr>
            <a:xfrm>
              <a:off x="8121568" y="4239667"/>
              <a:ext cx="73138" cy="1870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52"/>
            <p:cNvSpPr/>
            <p:nvPr/>
          </p:nvSpPr>
          <p:spPr>
            <a:xfrm>
              <a:off x="8121163" y="4230704"/>
              <a:ext cx="31527" cy="21039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52"/>
            <p:cNvSpPr/>
            <p:nvPr/>
          </p:nvSpPr>
          <p:spPr>
            <a:xfrm>
              <a:off x="8170181" y="4183273"/>
              <a:ext cx="33083" cy="68874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52"/>
            <p:cNvSpPr/>
            <p:nvPr/>
          </p:nvSpPr>
          <p:spPr>
            <a:xfrm>
              <a:off x="8168999" y="4181717"/>
              <a:ext cx="21039" cy="43198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52"/>
            <p:cNvSpPr/>
            <p:nvPr/>
          </p:nvSpPr>
          <p:spPr>
            <a:xfrm>
              <a:off x="8147991" y="4212808"/>
              <a:ext cx="28446" cy="14036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52"/>
            <p:cNvSpPr/>
            <p:nvPr/>
          </p:nvSpPr>
          <p:spPr>
            <a:xfrm>
              <a:off x="8146839" y="4212808"/>
              <a:ext cx="20261" cy="24556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52"/>
            <p:cNvSpPr/>
            <p:nvPr/>
          </p:nvSpPr>
          <p:spPr>
            <a:xfrm>
              <a:off x="8143322" y="4228370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52"/>
            <p:cNvSpPr/>
            <p:nvPr/>
          </p:nvSpPr>
          <p:spPr>
            <a:xfrm>
              <a:off x="8118456" y="4188315"/>
              <a:ext cx="35791" cy="29193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52"/>
            <p:cNvSpPr/>
            <p:nvPr/>
          </p:nvSpPr>
          <p:spPr>
            <a:xfrm>
              <a:off x="890193" y="4387063"/>
              <a:ext cx="686096" cy="237278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52"/>
            <p:cNvSpPr/>
            <p:nvPr/>
          </p:nvSpPr>
          <p:spPr>
            <a:xfrm>
              <a:off x="896417" y="4264565"/>
              <a:ext cx="225234" cy="150913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52"/>
            <p:cNvSpPr/>
            <p:nvPr/>
          </p:nvSpPr>
          <p:spPr>
            <a:xfrm>
              <a:off x="963704" y="4346604"/>
              <a:ext cx="91033" cy="96106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52"/>
            <p:cNvSpPr/>
            <p:nvPr/>
          </p:nvSpPr>
          <p:spPr>
            <a:xfrm>
              <a:off x="1021654" y="4354011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52"/>
            <p:cNvSpPr/>
            <p:nvPr/>
          </p:nvSpPr>
          <p:spPr>
            <a:xfrm>
              <a:off x="781700" y="4446943"/>
              <a:ext cx="257476" cy="129158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52"/>
            <p:cNvSpPr/>
            <p:nvPr/>
          </p:nvSpPr>
          <p:spPr>
            <a:xfrm>
              <a:off x="1106058" y="4470285"/>
              <a:ext cx="110080" cy="99592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52"/>
            <p:cNvSpPr/>
            <p:nvPr/>
          </p:nvSpPr>
          <p:spPr>
            <a:xfrm>
              <a:off x="1243744" y="4483138"/>
              <a:ext cx="41642" cy="54091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52"/>
            <p:cNvSpPr/>
            <p:nvPr/>
          </p:nvSpPr>
          <p:spPr>
            <a:xfrm>
              <a:off x="757953" y="447261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52"/>
            <p:cNvSpPr/>
            <p:nvPr/>
          </p:nvSpPr>
          <p:spPr>
            <a:xfrm>
              <a:off x="852068" y="4392883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52"/>
            <p:cNvSpPr/>
            <p:nvPr/>
          </p:nvSpPr>
          <p:spPr>
            <a:xfrm>
              <a:off x="831869" y="4367238"/>
              <a:ext cx="38530" cy="40459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52"/>
            <p:cNvSpPr/>
            <p:nvPr/>
          </p:nvSpPr>
          <p:spPr>
            <a:xfrm>
              <a:off x="892527" y="4374241"/>
              <a:ext cx="7034" cy="11671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52"/>
            <p:cNvSpPr/>
            <p:nvPr/>
          </p:nvSpPr>
          <p:spPr>
            <a:xfrm>
              <a:off x="1057040" y="4414669"/>
              <a:ext cx="12480" cy="859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52"/>
            <p:cNvSpPr/>
            <p:nvPr/>
          </p:nvSpPr>
          <p:spPr>
            <a:xfrm>
              <a:off x="881261" y="4550425"/>
              <a:ext cx="195263" cy="34639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52"/>
            <p:cNvSpPr/>
            <p:nvPr/>
          </p:nvSpPr>
          <p:spPr>
            <a:xfrm>
              <a:off x="854402" y="4546535"/>
              <a:ext cx="41268" cy="38903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52"/>
            <p:cNvSpPr/>
            <p:nvPr/>
          </p:nvSpPr>
          <p:spPr>
            <a:xfrm>
              <a:off x="799564" y="4485473"/>
              <a:ext cx="90660" cy="2801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52"/>
            <p:cNvSpPr/>
            <p:nvPr/>
          </p:nvSpPr>
          <p:spPr>
            <a:xfrm>
              <a:off x="800342" y="4477287"/>
              <a:ext cx="87952" cy="29193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52"/>
            <p:cNvSpPr/>
            <p:nvPr/>
          </p:nvSpPr>
          <p:spPr>
            <a:xfrm>
              <a:off x="990532" y="4495961"/>
              <a:ext cx="22221" cy="69652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52"/>
            <p:cNvSpPr/>
            <p:nvPr/>
          </p:nvSpPr>
          <p:spPr>
            <a:xfrm>
              <a:off x="983934" y="4495961"/>
              <a:ext cx="19856" cy="67691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52"/>
            <p:cNvSpPr/>
            <p:nvPr/>
          </p:nvSpPr>
          <p:spPr>
            <a:xfrm>
              <a:off x="1323076" y="4456280"/>
              <a:ext cx="103109" cy="33488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52"/>
            <p:cNvSpPr/>
            <p:nvPr/>
          </p:nvSpPr>
          <p:spPr>
            <a:xfrm>
              <a:off x="1323076" y="4445387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52"/>
            <p:cNvSpPr/>
            <p:nvPr/>
          </p:nvSpPr>
          <p:spPr>
            <a:xfrm>
              <a:off x="574393" y="3616190"/>
              <a:ext cx="248544" cy="686127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52"/>
            <p:cNvSpPr/>
            <p:nvPr/>
          </p:nvSpPr>
          <p:spPr>
            <a:xfrm>
              <a:off x="794896" y="4070859"/>
              <a:ext cx="151349" cy="225234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52"/>
            <p:cNvSpPr/>
            <p:nvPr/>
          </p:nvSpPr>
          <p:spPr>
            <a:xfrm>
              <a:off x="768068" y="4136994"/>
              <a:ext cx="96106" cy="91407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52"/>
            <p:cNvSpPr/>
            <p:nvPr/>
          </p:nvSpPr>
          <p:spPr>
            <a:xfrm>
              <a:off x="856363" y="4170419"/>
              <a:ext cx="405" cy="436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52"/>
            <p:cNvSpPr/>
            <p:nvPr/>
          </p:nvSpPr>
          <p:spPr>
            <a:xfrm>
              <a:off x="634677" y="4153302"/>
              <a:ext cx="129158" cy="257134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52"/>
            <p:cNvSpPr/>
            <p:nvPr/>
          </p:nvSpPr>
          <p:spPr>
            <a:xfrm>
              <a:off x="640901" y="3975966"/>
              <a:ext cx="101148" cy="110485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52"/>
            <p:cNvSpPr/>
            <p:nvPr/>
          </p:nvSpPr>
          <p:spPr>
            <a:xfrm>
              <a:off x="673549" y="3906750"/>
              <a:ext cx="54495" cy="41642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52"/>
            <p:cNvSpPr/>
            <p:nvPr/>
          </p:nvSpPr>
          <p:spPr>
            <a:xfrm>
              <a:off x="698073" y="4394844"/>
              <a:ext cx="40086" cy="39712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52"/>
            <p:cNvSpPr/>
            <p:nvPr/>
          </p:nvSpPr>
          <p:spPr>
            <a:xfrm>
              <a:off x="677066" y="4243557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52"/>
            <p:cNvSpPr/>
            <p:nvPr/>
          </p:nvSpPr>
          <p:spPr>
            <a:xfrm>
              <a:off x="803081" y="4322111"/>
              <a:ext cx="40490" cy="3853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52"/>
            <p:cNvSpPr/>
            <p:nvPr/>
          </p:nvSpPr>
          <p:spPr>
            <a:xfrm>
              <a:off x="824462" y="4292544"/>
              <a:ext cx="12107" cy="7438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52"/>
            <p:cNvSpPr/>
            <p:nvPr/>
          </p:nvSpPr>
          <p:spPr>
            <a:xfrm>
              <a:off x="787520" y="4122989"/>
              <a:ext cx="8590" cy="12480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52"/>
            <p:cNvSpPr/>
            <p:nvPr/>
          </p:nvSpPr>
          <p:spPr>
            <a:xfrm>
              <a:off x="625714" y="4115986"/>
              <a:ext cx="34670" cy="195263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52"/>
            <p:cNvSpPr/>
            <p:nvPr/>
          </p:nvSpPr>
          <p:spPr>
            <a:xfrm>
              <a:off x="625714" y="4296434"/>
              <a:ext cx="38934" cy="41268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52"/>
            <p:cNvSpPr/>
            <p:nvPr/>
          </p:nvSpPr>
          <p:spPr>
            <a:xfrm>
              <a:off x="697295" y="4302285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52"/>
            <p:cNvSpPr/>
            <p:nvPr/>
          </p:nvSpPr>
          <p:spPr>
            <a:xfrm>
              <a:off x="704671" y="4304215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52"/>
            <p:cNvSpPr/>
            <p:nvPr/>
          </p:nvSpPr>
          <p:spPr>
            <a:xfrm>
              <a:off x="644387" y="4179756"/>
              <a:ext cx="70835" cy="22595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52"/>
            <p:cNvSpPr/>
            <p:nvPr/>
          </p:nvSpPr>
          <p:spPr>
            <a:xfrm>
              <a:off x="644792" y="4188719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52"/>
            <p:cNvSpPr/>
            <p:nvPr/>
          </p:nvSpPr>
          <p:spPr>
            <a:xfrm>
              <a:off x="721011" y="3766325"/>
              <a:ext cx="33083" cy="103109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52"/>
            <p:cNvSpPr/>
            <p:nvPr/>
          </p:nvSpPr>
          <p:spPr>
            <a:xfrm>
              <a:off x="726831" y="3744166"/>
              <a:ext cx="38561" cy="125268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52"/>
            <p:cNvSpPr/>
            <p:nvPr/>
          </p:nvSpPr>
          <p:spPr>
            <a:xfrm>
              <a:off x="949699" y="4248226"/>
              <a:ext cx="10551" cy="10146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52"/>
            <p:cNvSpPr/>
            <p:nvPr/>
          </p:nvSpPr>
          <p:spPr>
            <a:xfrm>
              <a:off x="957106" y="4239667"/>
              <a:ext cx="73511" cy="1870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52"/>
            <p:cNvSpPr/>
            <p:nvPr/>
          </p:nvSpPr>
          <p:spPr>
            <a:xfrm>
              <a:off x="999090" y="4230704"/>
              <a:ext cx="31527" cy="21039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52"/>
            <p:cNvSpPr/>
            <p:nvPr/>
          </p:nvSpPr>
          <p:spPr>
            <a:xfrm>
              <a:off x="948921" y="4183273"/>
              <a:ext cx="33083" cy="68874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52"/>
            <p:cNvSpPr/>
            <p:nvPr/>
          </p:nvSpPr>
          <p:spPr>
            <a:xfrm>
              <a:off x="962148" y="4181717"/>
              <a:ext cx="21039" cy="43198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52"/>
            <p:cNvSpPr/>
            <p:nvPr/>
          </p:nvSpPr>
          <p:spPr>
            <a:xfrm>
              <a:off x="975748" y="4212808"/>
              <a:ext cx="28041" cy="14036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52"/>
            <p:cNvSpPr/>
            <p:nvPr/>
          </p:nvSpPr>
          <p:spPr>
            <a:xfrm>
              <a:off x="985085" y="4212808"/>
              <a:ext cx="19887" cy="24556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52"/>
            <p:cNvSpPr/>
            <p:nvPr/>
          </p:nvSpPr>
          <p:spPr>
            <a:xfrm>
              <a:off x="987046" y="4228370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52"/>
            <p:cNvSpPr/>
            <p:nvPr/>
          </p:nvSpPr>
          <p:spPr>
            <a:xfrm>
              <a:off x="997939" y="4188315"/>
              <a:ext cx="35791" cy="29193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52"/>
            <p:cNvSpPr/>
            <p:nvPr/>
          </p:nvSpPr>
          <p:spPr>
            <a:xfrm>
              <a:off x="8293084" y="2433473"/>
              <a:ext cx="130310" cy="138869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52"/>
            <p:cNvSpPr/>
            <p:nvPr/>
          </p:nvSpPr>
          <p:spPr>
            <a:xfrm>
              <a:off x="8324580" y="2111822"/>
              <a:ext cx="182814" cy="327907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52"/>
            <p:cNvSpPr/>
            <p:nvPr/>
          </p:nvSpPr>
          <p:spPr>
            <a:xfrm>
              <a:off x="8352186" y="2070616"/>
              <a:ext cx="105816" cy="124863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52"/>
            <p:cNvSpPr/>
            <p:nvPr/>
          </p:nvSpPr>
          <p:spPr>
            <a:xfrm>
              <a:off x="8373193" y="1993214"/>
              <a:ext cx="16744" cy="68874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52"/>
            <p:cNvSpPr/>
            <p:nvPr/>
          </p:nvSpPr>
          <p:spPr>
            <a:xfrm>
              <a:off x="8307463" y="2299304"/>
              <a:ext cx="120600" cy="102300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52"/>
            <p:cNvSpPr/>
            <p:nvPr/>
          </p:nvSpPr>
          <p:spPr>
            <a:xfrm>
              <a:off x="8254959" y="2389901"/>
              <a:ext cx="137717" cy="28446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52"/>
            <p:cNvSpPr/>
            <p:nvPr/>
          </p:nvSpPr>
          <p:spPr>
            <a:xfrm>
              <a:off x="8240580" y="2390306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52"/>
            <p:cNvSpPr/>
            <p:nvPr/>
          </p:nvSpPr>
          <p:spPr>
            <a:xfrm>
              <a:off x="8237841" y="2387194"/>
              <a:ext cx="20261" cy="22968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52"/>
            <p:cNvSpPr/>
            <p:nvPr/>
          </p:nvSpPr>
          <p:spPr>
            <a:xfrm>
              <a:off x="8460710" y="2105224"/>
              <a:ext cx="4295" cy="3517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52"/>
            <p:cNvSpPr/>
            <p:nvPr/>
          </p:nvSpPr>
          <p:spPr>
            <a:xfrm>
              <a:off x="8388350" y="1944196"/>
              <a:ext cx="22221" cy="52535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52"/>
            <p:cNvSpPr/>
            <p:nvPr/>
          </p:nvSpPr>
          <p:spPr>
            <a:xfrm>
              <a:off x="8382903" y="1943822"/>
              <a:ext cx="24556" cy="52535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52"/>
            <p:cNvSpPr/>
            <p:nvPr/>
          </p:nvSpPr>
          <p:spPr>
            <a:xfrm>
              <a:off x="8340515" y="2030156"/>
              <a:ext cx="37378" cy="41268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52"/>
            <p:cNvSpPr/>
            <p:nvPr/>
          </p:nvSpPr>
          <p:spPr>
            <a:xfrm>
              <a:off x="8340515" y="2029752"/>
              <a:ext cx="36600" cy="41673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52"/>
            <p:cNvSpPr/>
            <p:nvPr/>
          </p:nvSpPr>
          <p:spPr>
            <a:xfrm>
              <a:off x="8260405" y="2406645"/>
              <a:ext cx="107777" cy="4824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52"/>
            <p:cNvSpPr/>
            <p:nvPr/>
          </p:nvSpPr>
          <p:spPr>
            <a:xfrm>
              <a:off x="8242914" y="2445517"/>
              <a:ext cx="20230" cy="22221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52"/>
            <p:cNvSpPr/>
            <p:nvPr/>
          </p:nvSpPr>
          <p:spPr>
            <a:xfrm>
              <a:off x="8280635" y="2360366"/>
              <a:ext cx="101926" cy="381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52"/>
            <p:cNvSpPr/>
            <p:nvPr/>
          </p:nvSpPr>
          <p:spPr>
            <a:xfrm>
              <a:off x="8268559" y="2348695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52"/>
            <p:cNvSpPr/>
            <p:nvPr/>
          </p:nvSpPr>
          <p:spPr>
            <a:xfrm>
              <a:off x="8411318" y="1849303"/>
              <a:ext cx="74694" cy="295602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52"/>
            <p:cNvSpPr/>
            <p:nvPr/>
          </p:nvSpPr>
          <p:spPr>
            <a:xfrm>
              <a:off x="8356480" y="2452924"/>
              <a:ext cx="61467" cy="39681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52"/>
            <p:cNvSpPr/>
            <p:nvPr/>
          </p:nvSpPr>
          <p:spPr>
            <a:xfrm>
              <a:off x="8410136" y="2147613"/>
              <a:ext cx="39308" cy="77806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52"/>
            <p:cNvSpPr/>
            <p:nvPr/>
          </p:nvSpPr>
          <p:spPr>
            <a:xfrm>
              <a:off x="8442036" y="2188850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52"/>
            <p:cNvSpPr/>
            <p:nvPr/>
          </p:nvSpPr>
          <p:spPr>
            <a:xfrm>
              <a:off x="8270520" y="2424541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52"/>
            <p:cNvSpPr/>
            <p:nvPr/>
          </p:nvSpPr>
          <p:spPr>
            <a:xfrm>
              <a:off x="8385642" y="2201672"/>
              <a:ext cx="18705" cy="3853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52"/>
            <p:cNvSpPr/>
            <p:nvPr/>
          </p:nvSpPr>
          <p:spPr>
            <a:xfrm>
              <a:off x="8377862" y="2197782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52"/>
            <p:cNvSpPr/>
            <p:nvPr/>
          </p:nvSpPr>
          <p:spPr>
            <a:xfrm>
              <a:off x="8381347" y="1781643"/>
              <a:ext cx="74725" cy="16454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52"/>
            <p:cNvSpPr/>
            <p:nvPr/>
          </p:nvSpPr>
          <p:spPr>
            <a:xfrm>
              <a:off x="8334695" y="1789797"/>
              <a:ext cx="80918" cy="7665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52"/>
            <p:cNvSpPr/>
            <p:nvPr/>
          </p:nvSpPr>
          <p:spPr>
            <a:xfrm>
              <a:off x="8347922" y="1833742"/>
              <a:ext cx="58355" cy="44754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52"/>
            <p:cNvSpPr/>
            <p:nvPr/>
          </p:nvSpPr>
          <p:spPr>
            <a:xfrm>
              <a:off x="8363078" y="1819737"/>
              <a:ext cx="38156" cy="21412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52"/>
            <p:cNvSpPr/>
            <p:nvPr/>
          </p:nvSpPr>
          <p:spPr>
            <a:xfrm>
              <a:off x="8325358" y="2125827"/>
              <a:ext cx="89104" cy="68501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52"/>
            <p:cNvSpPr/>
            <p:nvPr/>
          </p:nvSpPr>
          <p:spPr>
            <a:xfrm>
              <a:off x="8293084" y="2552081"/>
              <a:ext cx="130310" cy="138900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52"/>
            <p:cNvSpPr/>
            <p:nvPr/>
          </p:nvSpPr>
          <p:spPr>
            <a:xfrm>
              <a:off x="8324580" y="2684320"/>
              <a:ext cx="182440" cy="328311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52"/>
            <p:cNvSpPr/>
            <p:nvPr/>
          </p:nvSpPr>
          <p:spPr>
            <a:xfrm>
              <a:off x="8352590" y="2928196"/>
              <a:ext cx="105038" cy="125642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52"/>
            <p:cNvSpPr/>
            <p:nvPr/>
          </p:nvSpPr>
          <p:spPr>
            <a:xfrm>
              <a:off x="8372820" y="3062365"/>
              <a:ext cx="17117" cy="68874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52"/>
            <p:cNvSpPr/>
            <p:nvPr/>
          </p:nvSpPr>
          <p:spPr>
            <a:xfrm>
              <a:off x="8307867" y="2723628"/>
              <a:ext cx="120195" cy="101522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52"/>
            <p:cNvSpPr/>
            <p:nvPr/>
          </p:nvSpPr>
          <p:spPr>
            <a:xfrm>
              <a:off x="8254585" y="2706106"/>
              <a:ext cx="137686" cy="2841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52"/>
            <p:cNvSpPr/>
            <p:nvPr/>
          </p:nvSpPr>
          <p:spPr>
            <a:xfrm>
              <a:off x="8240580" y="2719333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52"/>
            <p:cNvSpPr/>
            <p:nvPr/>
          </p:nvSpPr>
          <p:spPr>
            <a:xfrm>
              <a:off x="8237468" y="2714291"/>
              <a:ext cx="21412" cy="27637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52"/>
            <p:cNvSpPr/>
            <p:nvPr/>
          </p:nvSpPr>
          <p:spPr>
            <a:xfrm>
              <a:off x="8460710" y="3015308"/>
              <a:ext cx="4295" cy="3548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52"/>
            <p:cNvSpPr/>
            <p:nvPr/>
          </p:nvSpPr>
          <p:spPr>
            <a:xfrm>
              <a:off x="8388754" y="3127722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52"/>
            <p:cNvSpPr/>
            <p:nvPr/>
          </p:nvSpPr>
          <p:spPr>
            <a:xfrm>
              <a:off x="8382903" y="3128096"/>
              <a:ext cx="24556" cy="52535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52"/>
            <p:cNvSpPr/>
            <p:nvPr/>
          </p:nvSpPr>
          <p:spPr>
            <a:xfrm>
              <a:off x="8340515" y="3053028"/>
              <a:ext cx="37378" cy="41268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52"/>
            <p:cNvSpPr/>
            <p:nvPr/>
          </p:nvSpPr>
          <p:spPr>
            <a:xfrm>
              <a:off x="8340919" y="3053433"/>
              <a:ext cx="36195" cy="41237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52"/>
            <p:cNvSpPr/>
            <p:nvPr/>
          </p:nvSpPr>
          <p:spPr>
            <a:xfrm>
              <a:off x="8260405" y="2669537"/>
              <a:ext cx="107777" cy="47898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52"/>
            <p:cNvSpPr/>
            <p:nvPr/>
          </p:nvSpPr>
          <p:spPr>
            <a:xfrm>
              <a:off x="8242510" y="2656714"/>
              <a:ext cx="20634" cy="22190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52"/>
            <p:cNvSpPr/>
            <p:nvPr/>
          </p:nvSpPr>
          <p:spPr>
            <a:xfrm>
              <a:off x="8280635" y="2725962"/>
              <a:ext cx="101926" cy="37752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52"/>
            <p:cNvSpPr/>
            <p:nvPr/>
          </p:nvSpPr>
          <p:spPr>
            <a:xfrm>
              <a:off x="8268559" y="2759388"/>
              <a:ext cx="18331" cy="1637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52"/>
            <p:cNvSpPr/>
            <p:nvPr/>
          </p:nvSpPr>
          <p:spPr>
            <a:xfrm>
              <a:off x="8411318" y="2979517"/>
              <a:ext cx="75099" cy="295633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52"/>
            <p:cNvSpPr/>
            <p:nvPr/>
          </p:nvSpPr>
          <p:spPr>
            <a:xfrm>
              <a:off x="8356480" y="2632221"/>
              <a:ext cx="61467" cy="39308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52"/>
            <p:cNvSpPr/>
            <p:nvPr/>
          </p:nvSpPr>
          <p:spPr>
            <a:xfrm>
              <a:off x="8410136" y="2899034"/>
              <a:ext cx="39308" cy="77806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52"/>
            <p:cNvSpPr/>
            <p:nvPr/>
          </p:nvSpPr>
          <p:spPr>
            <a:xfrm>
              <a:off x="8442036" y="2897478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52"/>
            <p:cNvSpPr/>
            <p:nvPr/>
          </p:nvSpPr>
          <p:spPr>
            <a:xfrm>
              <a:off x="8270894" y="2598764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52"/>
            <p:cNvSpPr/>
            <p:nvPr/>
          </p:nvSpPr>
          <p:spPr>
            <a:xfrm>
              <a:off x="8385642" y="2884251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52"/>
            <p:cNvSpPr/>
            <p:nvPr/>
          </p:nvSpPr>
          <p:spPr>
            <a:xfrm>
              <a:off x="8377862" y="2883846"/>
              <a:ext cx="27263" cy="42420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52"/>
            <p:cNvSpPr/>
            <p:nvPr/>
          </p:nvSpPr>
          <p:spPr>
            <a:xfrm>
              <a:off x="8381347" y="3178265"/>
              <a:ext cx="74321" cy="16454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52"/>
            <p:cNvSpPr/>
            <p:nvPr/>
          </p:nvSpPr>
          <p:spPr>
            <a:xfrm>
              <a:off x="8334695" y="3258001"/>
              <a:ext cx="80918" cy="76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52"/>
            <p:cNvSpPr/>
            <p:nvPr/>
          </p:nvSpPr>
          <p:spPr>
            <a:xfrm>
              <a:off x="8347922" y="3245552"/>
              <a:ext cx="57981" cy="44754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52"/>
            <p:cNvSpPr/>
            <p:nvPr/>
          </p:nvSpPr>
          <p:spPr>
            <a:xfrm>
              <a:off x="8363078" y="3283273"/>
              <a:ext cx="38530" cy="21817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52"/>
            <p:cNvSpPr/>
            <p:nvPr/>
          </p:nvSpPr>
          <p:spPr>
            <a:xfrm>
              <a:off x="8325358" y="2929752"/>
              <a:ext cx="89104" cy="68874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52"/>
            <p:cNvSpPr/>
            <p:nvPr/>
          </p:nvSpPr>
          <p:spPr>
            <a:xfrm>
              <a:off x="8299308" y="2532256"/>
              <a:ext cx="19078" cy="24929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52"/>
            <p:cNvSpPr/>
            <p:nvPr/>
          </p:nvSpPr>
          <p:spPr>
            <a:xfrm>
              <a:off x="8295014" y="2531477"/>
              <a:ext cx="7438" cy="21039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52"/>
            <p:cNvSpPr/>
            <p:nvPr/>
          </p:nvSpPr>
          <p:spPr>
            <a:xfrm>
              <a:off x="8314870" y="2555193"/>
              <a:ext cx="9337" cy="11702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52"/>
            <p:cNvSpPr/>
            <p:nvPr/>
          </p:nvSpPr>
          <p:spPr>
            <a:xfrm>
              <a:off x="8298126" y="2564156"/>
              <a:ext cx="19483" cy="25303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52"/>
            <p:cNvSpPr/>
            <p:nvPr/>
          </p:nvSpPr>
          <p:spPr>
            <a:xfrm>
              <a:off x="8292679" y="2558710"/>
              <a:ext cx="12480" cy="29971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52"/>
            <p:cNvSpPr/>
            <p:nvPr/>
          </p:nvSpPr>
          <p:spPr>
            <a:xfrm>
              <a:off x="8295418" y="2545483"/>
              <a:ext cx="10146" cy="17522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52"/>
            <p:cNvSpPr/>
            <p:nvPr/>
          </p:nvSpPr>
          <p:spPr>
            <a:xfrm>
              <a:off x="8277896" y="2552081"/>
              <a:ext cx="15592" cy="17927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52"/>
            <p:cNvSpPr/>
            <p:nvPr/>
          </p:nvSpPr>
          <p:spPr>
            <a:xfrm>
              <a:off x="701964" y="2552485"/>
              <a:ext cx="130310" cy="138495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52"/>
            <p:cNvSpPr/>
            <p:nvPr/>
          </p:nvSpPr>
          <p:spPr>
            <a:xfrm>
              <a:off x="617933" y="2684725"/>
              <a:ext cx="182845" cy="32828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52"/>
            <p:cNvSpPr/>
            <p:nvPr/>
          </p:nvSpPr>
          <p:spPr>
            <a:xfrm>
              <a:off x="667729" y="2928974"/>
              <a:ext cx="105817" cy="124863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52"/>
            <p:cNvSpPr/>
            <p:nvPr/>
          </p:nvSpPr>
          <p:spPr>
            <a:xfrm>
              <a:off x="735389" y="3062365"/>
              <a:ext cx="17148" cy="68874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52"/>
            <p:cNvSpPr/>
            <p:nvPr/>
          </p:nvSpPr>
          <p:spPr>
            <a:xfrm>
              <a:off x="697669" y="2722850"/>
              <a:ext cx="120226" cy="102300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52"/>
            <p:cNvSpPr/>
            <p:nvPr/>
          </p:nvSpPr>
          <p:spPr>
            <a:xfrm>
              <a:off x="732682" y="2706106"/>
              <a:ext cx="137717" cy="2841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52"/>
            <p:cNvSpPr/>
            <p:nvPr/>
          </p:nvSpPr>
          <p:spPr>
            <a:xfrm>
              <a:off x="869590" y="2719333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52"/>
            <p:cNvSpPr/>
            <p:nvPr/>
          </p:nvSpPr>
          <p:spPr>
            <a:xfrm>
              <a:off x="867255" y="2714291"/>
              <a:ext cx="20261" cy="22190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52"/>
            <p:cNvSpPr/>
            <p:nvPr/>
          </p:nvSpPr>
          <p:spPr>
            <a:xfrm>
              <a:off x="660726" y="3015308"/>
              <a:ext cx="3921" cy="3548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52"/>
            <p:cNvSpPr/>
            <p:nvPr/>
          </p:nvSpPr>
          <p:spPr>
            <a:xfrm>
              <a:off x="714786" y="3127722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52"/>
            <p:cNvSpPr/>
            <p:nvPr/>
          </p:nvSpPr>
          <p:spPr>
            <a:xfrm>
              <a:off x="717899" y="3128096"/>
              <a:ext cx="24525" cy="52535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52"/>
            <p:cNvSpPr/>
            <p:nvPr/>
          </p:nvSpPr>
          <p:spPr>
            <a:xfrm>
              <a:off x="747465" y="3053028"/>
              <a:ext cx="37347" cy="41268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52"/>
            <p:cNvSpPr/>
            <p:nvPr/>
          </p:nvSpPr>
          <p:spPr>
            <a:xfrm>
              <a:off x="748243" y="3053433"/>
              <a:ext cx="36569" cy="41237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52"/>
            <p:cNvSpPr/>
            <p:nvPr/>
          </p:nvSpPr>
          <p:spPr>
            <a:xfrm>
              <a:off x="757175" y="2669537"/>
              <a:ext cx="108151" cy="47898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52"/>
            <p:cNvSpPr/>
            <p:nvPr/>
          </p:nvSpPr>
          <p:spPr>
            <a:xfrm>
              <a:off x="862182" y="2656714"/>
              <a:ext cx="20261" cy="22190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52"/>
            <p:cNvSpPr/>
            <p:nvPr/>
          </p:nvSpPr>
          <p:spPr>
            <a:xfrm>
              <a:off x="742797" y="2725962"/>
              <a:ext cx="102300" cy="381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52"/>
            <p:cNvSpPr/>
            <p:nvPr/>
          </p:nvSpPr>
          <p:spPr>
            <a:xfrm>
              <a:off x="838467" y="2759792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52"/>
            <p:cNvSpPr/>
            <p:nvPr/>
          </p:nvSpPr>
          <p:spPr>
            <a:xfrm>
              <a:off x="638941" y="2979517"/>
              <a:ext cx="75099" cy="295633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52"/>
            <p:cNvSpPr/>
            <p:nvPr/>
          </p:nvSpPr>
          <p:spPr>
            <a:xfrm>
              <a:off x="707410" y="2631816"/>
              <a:ext cx="61467" cy="39712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52"/>
            <p:cNvSpPr/>
            <p:nvPr/>
          </p:nvSpPr>
          <p:spPr>
            <a:xfrm>
              <a:off x="675883" y="2899034"/>
              <a:ext cx="39339" cy="7818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52"/>
            <p:cNvSpPr/>
            <p:nvPr/>
          </p:nvSpPr>
          <p:spPr>
            <a:xfrm>
              <a:off x="656463" y="2897478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52"/>
            <p:cNvSpPr/>
            <p:nvPr/>
          </p:nvSpPr>
          <p:spPr>
            <a:xfrm>
              <a:off x="784812" y="2598764"/>
              <a:ext cx="70026" cy="101148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52"/>
            <p:cNvSpPr/>
            <p:nvPr/>
          </p:nvSpPr>
          <p:spPr>
            <a:xfrm>
              <a:off x="721011" y="2884251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52"/>
            <p:cNvSpPr/>
            <p:nvPr/>
          </p:nvSpPr>
          <p:spPr>
            <a:xfrm>
              <a:off x="720233" y="2883846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52"/>
            <p:cNvSpPr/>
            <p:nvPr/>
          </p:nvSpPr>
          <p:spPr>
            <a:xfrm>
              <a:off x="669659" y="3178265"/>
              <a:ext cx="74725" cy="16454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52"/>
            <p:cNvSpPr/>
            <p:nvPr/>
          </p:nvSpPr>
          <p:spPr>
            <a:xfrm>
              <a:off x="709744" y="3258001"/>
              <a:ext cx="80918" cy="7665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52"/>
            <p:cNvSpPr/>
            <p:nvPr/>
          </p:nvSpPr>
          <p:spPr>
            <a:xfrm>
              <a:off x="719455" y="3245552"/>
              <a:ext cx="57981" cy="44754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52"/>
            <p:cNvSpPr/>
            <p:nvPr/>
          </p:nvSpPr>
          <p:spPr>
            <a:xfrm>
              <a:off x="724123" y="3283273"/>
              <a:ext cx="38530" cy="21443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2"/>
            <p:cNvSpPr/>
            <p:nvPr/>
          </p:nvSpPr>
          <p:spPr>
            <a:xfrm>
              <a:off x="710896" y="2929752"/>
              <a:ext cx="89477" cy="68874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52"/>
            <p:cNvSpPr/>
            <p:nvPr/>
          </p:nvSpPr>
          <p:spPr>
            <a:xfrm>
              <a:off x="701964" y="2433473"/>
              <a:ext cx="130310" cy="138869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52"/>
            <p:cNvSpPr/>
            <p:nvPr/>
          </p:nvSpPr>
          <p:spPr>
            <a:xfrm>
              <a:off x="618338" y="2111822"/>
              <a:ext cx="182814" cy="327907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52"/>
            <p:cNvSpPr/>
            <p:nvPr/>
          </p:nvSpPr>
          <p:spPr>
            <a:xfrm>
              <a:off x="667324" y="2070616"/>
              <a:ext cx="105443" cy="125642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52"/>
            <p:cNvSpPr/>
            <p:nvPr/>
          </p:nvSpPr>
          <p:spPr>
            <a:xfrm>
              <a:off x="735389" y="1993214"/>
              <a:ext cx="17148" cy="68874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52"/>
            <p:cNvSpPr/>
            <p:nvPr/>
          </p:nvSpPr>
          <p:spPr>
            <a:xfrm>
              <a:off x="697295" y="2299304"/>
              <a:ext cx="120600" cy="101522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52"/>
            <p:cNvSpPr/>
            <p:nvPr/>
          </p:nvSpPr>
          <p:spPr>
            <a:xfrm>
              <a:off x="733055" y="2389901"/>
              <a:ext cx="137717" cy="28446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52"/>
            <p:cNvSpPr/>
            <p:nvPr/>
          </p:nvSpPr>
          <p:spPr>
            <a:xfrm>
              <a:off x="869590" y="2390306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52"/>
            <p:cNvSpPr/>
            <p:nvPr/>
          </p:nvSpPr>
          <p:spPr>
            <a:xfrm>
              <a:off x="866073" y="2382525"/>
              <a:ext cx="21443" cy="27637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52"/>
            <p:cNvSpPr/>
            <p:nvPr/>
          </p:nvSpPr>
          <p:spPr>
            <a:xfrm>
              <a:off x="660726" y="2105597"/>
              <a:ext cx="3921" cy="3921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2"/>
            <p:cNvSpPr/>
            <p:nvPr/>
          </p:nvSpPr>
          <p:spPr>
            <a:xfrm>
              <a:off x="714786" y="1944196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52"/>
            <p:cNvSpPr/>
            <p:nvPr/>
          </p:nvSpPr>
          <p:spPr>
            <a:xfrm>
              <a:off x="717899" y="1943822"/>
              <a:ext cx="24525" cy="52535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52"/>
            <p:cNvSpPr/>
            <p:nvPr/>
          </p:nvSpPr>
          <p:spPr>
            <a:xfrm>
              <a:off x="747465" y="2030156"/>
              <a:ext cx="37347" cy="41268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2"/>
            <p:cNvSpPr/>
            <p:nvPr/>
          </p:nvSpPr>
          <p:spPr>
            <a:xfrm>
              <a:off x="748243" y="2029752"/>
              <a:ext cx="36195" cy="41673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52"/>
            <p:cNvSpPr/>
            <p:nvPr/>
          </p:nvSpPr>
          <p:spPr>
            <a:xfrm>
              <a:off x="757175" y="2407019"/>
              <a:ext cx="108151" cy="47866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52"/>
            <p:cNvSpPr/>
            <p:nvPr/>
          </p:nvSpPr>
          <p:spPr>
            <a:xfrm>
              <a:off x="862182" y="2445517"/>
              <a:ext cx="20665" cy="22221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52"/>
            <p:cNvSpPr/>
            <p:nvPr/>
          </p:nvSpPr>
          <p:spPr>
            <a:xfrm>
              <a:off x="742797" y="2360366"/>
              <a:ext cx="102300" cy="381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52"/>
            <p:cNvSpPr/>
            <p:nvPr/>
          </p:nvSpPr>
          <p:spPr>
            <a:xfrm>
              <a:off x="838467" y="2348695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52"/>
            <p:cNvSpPr/>
            <p:nvPr/>
          </p:nvSpPr>
          <p:spPr>
            <a:xfrm>
              <a:off x="638941" y="1849303"/>
              <a:ext cx="75099" cy="295602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52"/>
            <p:cNvSpPr/>
            <p:nvPr/>
          </p:nvSpPr>
          <p:spPr>
            <a:xfrm>
              <a:off x="707410" y="2452924"/>
              <a:ext cx="61467" cy="39681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52"/>
            <p:cNvSpPr/>
            <p:nvPr/>
          </p:nvSpPr>
          <p:spPr>
            <a:xfrm>
              <a:off x="675883" y="2147613"/>
              <a:ext cx="39339" cy="77806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52"/>
            <p:cNvSpPr/>
            <p:nvPr/>
          </p:nvSpPr>
          <p:spPr>
            <a:xfrm>
              <a:off x="656463" y="2188850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52"/>
            <p:cNvSpPr/>
            <p:nvPr/>
          </p:nvSpPr>
          <p:spPr>
            <a:xfrm>
              <a:off x="784407" y="2424541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52"/>
            <p:cNvSpPr/>
            <p:nvPr/>
          </p:nvSpPr>
          <p:spPr>
            <a:xfrm>
              <a:off x="720637" y="2201672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52"/>
            <p:cNvSpPr/>
            <p:nvPr/>
          </p:nvSpPr>
          <p:spPr>
            <a:xfrm>
              <a:off x="720233" y="2197782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52"/>
            <p:cNvSpPr/>
            <p:nvPr/>
          </p:nvSpPr>
          <p:spPr>
            <a:xfrm>
              <a:off x="669659" y="1781643"/>
              <a:ext cx="74321" cy="16454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52"/>
            <p:cNvSpPr/>
            <p:nvPr/>
          </p:nvSpPr>
          <p:spPr>
            <a:xfrm>
              <a:off x="709744" y="1790171"/>
              <a:ext cx="80918" cy="76281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52"/>
            <p:cNvSpPr/>
            <p:nvPr/>
          </p:nvSpPr>
          <p:spPr>
            <a:xfrm>
              <a:off x="719455" y="1833742"/>
              <a:ext cx="58386" cy="44754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52"/>
            <p:cNvSpPr/>
            <p:nvPr/>
          </p:nvSpPr>
          <p:spPr>
            <a:xfrm>
              <a:off x="724123" y="1819364"/>
              <a:ext cx="38530" cy="21786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52"/>
            <p:cNvSpPr/>
            <p:nvPr/>
          </p:nvSpPr>
          <p:spPr>
            <a:xfrm>
              <a:off x="711301" y="2125827"/>
              <a:ext cx="89073" cy="68874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52"/>
            <p:cNvSpPr/>
            <p:nvPr/>
          </p:nvSpPr>
          <p:spPr>
            <a:xfrm>
              <a:off x="806971" y="2567268"/>
              <a:ext cx="19078" cy="24929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52"/>
            <p:cNvSpPr/>
            <p:nvPr/>
          </p:nvSpPr>
          <p:spPr>
            <a:xfrm>
              <a:off x="823310" y="2571532"/>
              <a:ext cx="7407" cy="21039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52"/>
            <p:cNvSpPr/>
            <p:nvPr/>
          </p:nvSpPr>
          <p:spPr>
            <a:xfrm>
              <a:off x="801120" y="2557527"/>
              <a:ext cx="9368" cy="11702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52"/>
            <p:cNvSpPr/>
            <p:nvPr/>
          </p:nvSpPr>
          <p:spPr>
            <a:xfrm>
              <a:off x="808123" y="2534994"/>
              <a:ext cx="19483" cy="25303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52"/>
            <p:cNvSpPr/>
            <p:nvPr/>
          </p:nvSpPr>
          <p:spPr>
            <a:xfrm>
              <a:off x="820198" y="2535368"/>
              <a:ext cx="12854" cy="30376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52"/>
            <p:cNvSpPr/>
            <p:nvPr/>
          </p:nvSpPr>
          <p:spPr>
            <a:xfrm>
              <a:off x="819794" y="2561417"/>
              <a:ext cx="10146" cy="17553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52"/>
            <p:cNvSpPr/>
            <p:nvPr/>
          </p:nvSpPr>
          <p:spPr>
            <a:xfrm>
              <a:off x="831869" y="2554415"/>
              <a:ext cx="15561" cy="17927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53"/>
          <p:cNvSpPr txBox="1">
            <a:spLocks noGrp="1"/>
          </p:cNvSpPr>
          <p:nvPr>
            <p:ph type="subTitle" idx="1"/>
          </p:nvPr>
        </p:nvSpPr>
        <p:spPr>
          <a:xfrm>
            <a:off x="7200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sp>
        <p:nvSpPr>
          <p:cNvPr id="4290" name="Google Shape;4290;p53"/>
          <p:cNvSpPr txBox="1">
            <a:spLocks noGrp="1"/>
          </p:cNvSpPr>
          <p:nvPr>
            <p:ph type="subTitle" idx="2"/>
          </p:nvPr>
        </p:nvSpPr>
        <p:spPr>
          <a:xfrm>
            <a:off x="7200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 workers</a:t>
            </a:r>
            <a:endParaRPr/>
          </a:p>
        </p:txBody>
      </p:sp>
      <p:sp>
        <p:nvSpPr>
          <p:cNvPr id="4291" name="Google Shape;4291;p53"/>
          <p:cNvSpPr txBox="1">
            <a:spLocks noGrp="1"/>
          </p:cNvSpPr>
          <p:nvPr>
            <p:ph type="subTitle" idx="4"/>
          </p:nvPr>
        </p:nvSpPr>
        <p:spPr>
          <a:xfrm>
            <a:off x="33762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4292" name="Google Shape;4292;p53"/>
          <p:cNvSpPr txBox="1">
            <a:spLocks noGrp="1"/>
          </p:cNvSpPr>
          <p:nvPr>
            <p:ph type="subTitle" idx="5"/>
          </p:nvPr>
        </p:nvSpPr>
        <p:spPr>
          <a:xfrm>
            <a:off x="33762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Agrarian workers</a:t>
            </a:r>
            <a:endParaRPr/>
          </a:p>
        </p:txBody>
      </p:sp>
      <p:sp>
        <p:nvSpPr>
          <p:cNvPr id="4293" name="Google Shape;4293;p53"/>
          <p:cNvSpPr txBox="1">
            <a:spLocks noGrp="1"/>
          </p:cNvSpPr>
          <p:nvPr>
            <p:ph type="subTitle" idx="7"/>
          </p:nvPr>
        </p:nvSpPr>
        <p:spPr>
          <a:xfrm>
            <a:off x="60323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4294" name="Google Shape;4294;p53"/>
          <p:cNvSpPr txBox="1">
            <a:spLocks noGrp="1"/>
          </p:cNvSpPr>
          <p:nvPr>
            <p:ph type="subTitle" idx="8"/>
          </p:nvPr>
        </p:nvSpPr>
        <p:spPr>
          <a:xfrm>
            <a:off x="60323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sector</a:t>
            </a:r>
            <a:endParaRPr/>
          </a:p>
        </p:txBody>
      </p:sp>
      <p:sp>
        <p:nvSpPr>
          <p:cNvPr id="4295" name="Google Shape;4295;p53"/>
          <p:cNvSpPr txBox="1">
            <a:spLocks noGrp="1"/>
          </p:cNvSpPr>
          <p:nvPr>
            <p:ph type="title" idx="9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Workforce distribution in the Gilded Age</a:t>
            </a:r>
            <a:endParaRPr/>
          </a:p>
        </p:txBody>
      </p:sp>
      <p:sp>
        <p:nvSpPr>
          <p:cNvPr id="4296" name="Google Shape;4296;p53"/>
          <p:cNvSpPr txBox="1">
            <a:spLocks noGrp="1"/>
          </p:cNvSpPr>
          <p:nvPr>
            <p:ph type="title" idx="3"/>
          </p:nvPr>
        </p:nvSpPr>
        <p:spPr>
          <a:xfrm>
            <a:off x="3873100" y="1339675"/>
            <a:ext cx="1397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4297" name="Google Shape;4297;p53"/>
          <p:cNvSpPr txBox="1">
            <a:spLocks noGrp="1"/>
          </p:cNvSpPr>
          <p:nvPr>
            <p:ph type="title" idx="6"/>
          </p:nvPr>
        </p:nvSpPr>
        <p:spPr>
          <a:xfrm>
            <a:off x="6528650" y="1339675"/>
            <a:ext cx="1397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4298" name="Google Shape;4298;p53"/>
          <p:cNvSpPr txBox="1">
            <a:spLocks noGrp="1"/>
          </p:cNvSpPr>
          <p:nvPr>
            <p:ph type="title"/>
          </p:nvPr>
        </p:nvSpPr>
        <p:spPr>
          <a:xfrm>
            <a:off x="1216350" y="1339675"/>
            <a:ext cx="13989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4299" name="Google Shape;4299;p53"/>
          <p:cNvSpPr/>
          <p:nvPr/>
        </p:nvSpPr>
        <p:spPr>
          <a:xfrm>
            <a:off x="1528050" y="1894081"/>
            <a:ext cx="775500" cy="119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0" name="Google Shape;4300;p53"/>
          <p:cNvSpPr/>
          <p:nvPr/>
        </p:nvSpPr>
        <p:spPr>
          <a:xfrm>
            <a:off x="1528050" y="2769365"/>
            <a:ext cx="775500" cy="315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1" name="Google Shape;4301;p53"/>
          <p:cNvSpPr/>
          <p:nvPr/>
        </p:nvSpPr>
        <p:spPr>
          <a:xfrm>
            <a:off x="4184200" y="1894081"/>
            <a:ext cx="775500" cy="119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2" name="Google Shape;4302;p53"/>
          <p:cNvSpPr/>
          <p:nvPr/>
        </p:nvSpPr>
        <p:spPr>
          <a:xfrm>
            <a:off x="4184200" y="2550416"/>
            <a:ext cx="775500" cy="533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3" name="Google Shape;4303;p53"/>
          <p:cNvSpPr/>
          <p:nvPr/>
        </p:nvSpPr>
        <p:spPr>
          <a:xfrm>
            <a:off x="6842025" y="1894081"/>
            <a:ext cx="775500" cy="119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4" name="Google Shape;4304;p53"/>
          <p:cNvSpPr/>
          <p:nvPr/>
        </p:nvSpPr>
        <p:spPr>
          <a:xfrm>
            <a:off x="6842025" y="2262378"/>
            <a:ext cx="775500" cy="82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9" name="Google Shape;4309;p54"/>
          <p:cNvGrpSpPr/>
          <p:nvPr/>
        </p:nvGrpSpPr>
        <p:grpSpPr>
          <a:xfrm>
            <a:off x="4565580" y="1260432"/>
            <a:ext cx="3432984" cy="2631054"/>
            <a:chOff x="331763" y="414153"/>
            <a:chExt cx="6903246" cy="5290678"/>
          </a:xfrm>
        </p:grpSpPr>
        <p:sp>
          <p:nvSpPr>
            <p:cNvPr id="4310" name="Google Shape;4310;p54"/>
            <p:cNvSpPr/>
            <p:nvPr/>
          </p:nvSpPr>
          <p:spPr>
            <a:xfrm>
              <a:off x="2953125" y="4769256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54"/>
            <p:cNvSpPr/>
            <p:nvPr/>
          </p:nvSpPr>
          <p:spPr>
            <a:xfrm>
              <a:off x="2772650" y="5477956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14" name="Google Shape;4314;p54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4657478" y="1352658"/>
            <a:ext cx="3249110" cy="19817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15" name="Google Shape;4315;p54"/>
          <p:cNvSpPr txBox="1">
            <a:spLocks noGrp="1"/>
          </p:cNvSpPr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mockup</a:t>
            </a:r>
            <a:endParaRPr/>
          </a:p>
        </p:txBody>
      </p:sp>
      <p:sp>
        <p:nvSpPr>
          <p:cNvPr id="4316" name="Google Shape;4316;p54"/>
          <p:cNvSpPr txBox="1">
            <a:spLocks noGrp="1"/>
          </p:cNvSpPr>
          <p:nvPr>
            <p:ph type="subTitle" idx="1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1" name="Google Shape;4321;p55"/>
          <p:cNvGrpSpPr/>
          <p:nvPr/>
        </p:nvGrpSpPr>
        <p:grpSpPr>
          <a:xfrm>
            <a:off x="1712903" y="941087"/>
            <a:ext cx="2395292" cy="3261141"/>
            <a:chOff x="1655550" y="790900"/>
            <a:chExt cx="2510262" cy="3417671"/>
          </a:xfrm>
        </p:grpSpPr>
        <p:sp>
          <p:nvSpPr>
            <p:cNvPr id="4322" name="Google Shape;4322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24" name="Google Shape;4324;p55"/>
          <p:cNvPicPr preferRelativeResize="0"/>
          <p:nvPr/>
        </p:nvPicPr>
        <p:blipFill rotWithShape="1">
          <a:blip r:embed="rId3">
            <a:alphaModFix/>
          </a:blip>
          <a:srcRect l="5855" r="51931"/>
          <a:stretch/>
        </p:blipFill>
        <p:spPr>
          <a:xfrm>
            <a:off x="1796417" y="1032576"/>
            <a:ext cx="2231227" cy="29731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25" name="Google Shape;4325;p55"/>
          <p:cNvSpPr txBox="1">
            <a:spLocks noGrp="1"/>
          </p:cNvSpPr>
          <p:nvPr>
            <p:ph type="title"/>
          </p:nvPr>
        </p:nvSpPr>
        <p:spPr>
          <a:xfrm>
            <a:off x="5640175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mockup</a:t>
            </a:r>
            <a:endParaRPr/>
          </a:p>
        </p:txBody>
      </p:sp>
      <p:sp>
        <p:nvSpPr>
          <p:cNvPr id="4326" name="Google Shape;4326;p55"/>
          <p:cNvSpPr txBox="1">
            <a:spLocks noGrp="1"/>
          </p:cNvSpPr>
          <p:nvPr>
            <p:ph type="subTitle" idx="1"/>
          </p:nvPr>
        </p:nvSpPr>
        <p:spPr>
          <a:xfrm>
            <a:off x="5640175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" name="Google Shape;4331;p56"/>
          <p:cNvSpPr txBox="1">
            <a:spLocks noGrp="1"/>
          </p:cNvSpPr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mockup</a:t>
            </a:r>
            <a:endParaRPr/>
          </a:p>
        </p:txBody>
      </p:sp>
      <p:sp>
        <p:nvSpPr>
          <p:cNvPr id="4332" name="Google Shape;4332;p56"/>
          <p:cNvSpPr txBox="1">
            <a:spLocks noGrp="1"/>
          </p:cNvSpPr>
          <p:nvPr>
            <p:ph type="subTitle" idx="1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4333" name="Google Shape;4333;p56"/>
          <p:cNvSpPr/>
          <p:nvPr/>
        </p:nvSpPr>
        <p:spPr>
          <a:xfrm>
            <a:off x="5575093" y="1063706"/>
            <a:ext cx="1494457" cy="2851525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4" name="Google Shape;4334;p56"/>
          <p:cNvGrpSpPr/>
          <p:nvPr/>
        </p:nvGrpSpPr>
        <p:grpSpPr>
          <a:xfrm>
            <a:off x="5498429" y="899829"/>
            <a:ext cx="1647256" cy="3343644"/>
            <a:chOff x="5186401" y="494525"/>
            <a:chExt cx="1834973" cy="3724678"/>
          </a:xfrm>
        </p:grpSpPr>
        <p:sp>
          <p:nvSpPr>
            <p:cNvPr id="4335" name="Google Shape;4335;p5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5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37" name="Google Shape;4337;p56"/>
          <p:cNvPicPr preferRelativeResize="0"/>
          <p:nvPr/>
        </p:nvPicPr>
        <p:blipFill rotWithShape="1">
          <a:blip r:embed="rId3">
            <a:alphaModFix/>
          </a:blip>
          <a:srcRect l="17124" r="53396"/>
          <a:stretch/>
        </p:blipFill>
        <p:spPr>
          <a:xfrm>
            <a:off x="5575100" y="1063710"/>
            <a:ext cx="1494374" cy="28514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2" name="Google Shape;4342;p57"/>
          <p:cNvSpPr txBox="1"/>
          <p:nvPr/>
        </p:nvSpPr>
        <p:spPr>
          <a:xfrm flipH="1">
            <a:off x="6029400" y="2153188"/>
            <a:ext cx="23946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Industrialization &amp; urbanization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43" name="Google Shape;4343;p57"/>
          <p:cNvSpPr txBox="1"/>
          <p:nvPr/>
        </p:nvSpPr>
        <p:spPr>
          <a:xfrm flipH="1">
            <a:off x="713200" y="3266875"/>
            <a:ext cx="15495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Ranching, mining &amp; farming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44" name="Google Shape;4344;p5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Gilded Age: 1870-1900</a:t>
            </a:r>
            <a:endParaRPr/>
          </a:p>
        </p:txBody>
      </p:sp>
      <p:sp>
        <p:nvSpPr>
          <p:cNvPr id="4345" name="Google Shape;4345;p57"/>
          <p:cNvSpPr/>
          <p:nvPr/>
        </p:nvSpPr>
        <p:spPr>
          <a:xfrm>
            <a:off x="990859" y="2233509"/>
            <a:ext cx="3677" cy="17"/>
          </a:xfrm>
          <a:custGeom>
            <a:avLst/>
            <a:gdLst/>
            <a:ahLst/>
            <a:cxnLst/>
            <a:rect l="l" t="t" r="r" b="b"/>
            <a:pathLst>
              <a:path w="222" h="1" extrusionOk="0">
                <a:moveTo>
                  <a:pt x="0" y="0"/>
                </a:moveTo>
                <a:lnTo>
                  <a:pt x="0" y="0"/>
                </a:lnTo>
                <a:lnTo>
                  <a:pt x="222" y="0"/>
                </a:lnTo>
                <a:lnTo>
                  <a:pt x="22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5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6" name="Google Shape;4346;p57"/>
          <p:cNvSpPr/>
          <p:nvPr/>
        </p:nvSpPr>
        <p:spPr>
          <a:xfrm>
            <a:off x="2004338" y="1457325"/>
            <a:ext cx="4182666" cy="2565895"/>
          </a:xfrm>
          <a:custGeom>
            <a:avLst/>
            <a:gdLst/>
            <a:ahLst/>
            <a:cxnLst/>
            <a:rect l="l" t="t" r="r" b="b"/>
            <a:pathLst>
              <a:path w="285750" h="175296" extrusionOk="0">
                <a:moveTo>
                  <a:pt x="24832" y="589"/>
                </a:moveTo>
                <a:lnTo>
                  <a:pt x="27632" y="1179"/>
                </a:lnTo>
                <a:lnTo>
                  <a:pt x="30506" y="1768"/>
                </a:lnTo>
                <a:lnTo>
                  <a:pt x="33379" y="2505"/>
                </a:lnTo>
                <a:lnTo>
                  <a:pt x="36179" y="3242"/>
                </a:lnTo>
                <a:lnTo>
                  <a:pt x="38832" y="4053"/>
                </a:lnTo>
                <a:lnTo>
                  <a:pt x="41337" y="4863"/>
                </a:lnTo>
                <a:lnTo>
                  <a:pt x="45906" y="6337"/>
                </a:lnTo>
                <a:lnTo>
                  <a:pt x="47748" y="6926"/>
                </a:lnTo>
                <a:lnTo>
                  <a:pt x="49664" y="7516"/>
                </a:lnTo>
                <a:lnTo>
                  <a:pt x="49443" y="8326"/>
                </a:lnTo>
                <a:lnTo>
                  <a:pt x="49222" y="8990"/>
                </a:lnTo>
                <a:lnTo>
                  <a:pt x="48706" y="10390"/>
                </a:lnTo>
                <a:lnTo>
                  <a:pt x="47527" y="13926"/>
                </a:lnTo>
                <a:lnTo>
                  <a:pt x="46864" y="16284"/>
                </a:lnTo>
                <a:lnTo>
                  <a:pt x="46274" y="18790"/>
                </a:lnTo>
                <a:lnTo>
                  <a:pt x="45832" y="21295"/>
                </a:lnTo>
                <a:lnTo>
                  <a:pt x="45390" y="23726"/>
                </a:lnTo>
                <a:lnTo>
                  <a:pt x="44948" y="26305"/>
                </a:lnTo>
                <a:lnTo>
                  <a:pt x="44506" y="26011"/>
                </a:lnTo>
                <a:lnTo>
                  <a:pt x="44506" y="26084"/>
                </a:lnTo>
                <a:lnTo>
                  <a:pt x="44358" y="26011"/>
                </a:lnTo>
                <a:lnTo>
                  <a:pt x="44211" y="25937"/>
                </a:lnTo>
                <a:lnTo>
                  <a:pt x="43990" y="25863"/>
                </a:lnTo>
                <a:lnTo>
                  <a:pt x="43843" y="25790"/>
                </a:lnTo>
                <a:lnTo>
                  <a:pt x="42958" y="25569"/>
                </a:lnTo>
                <a:lnTo>
                  <a:pt x="42516" y="25569"/>
                </a:lnTo>
                <a:lnTo>
                  <a:pt x="41927" y="25495"/>
                </a:lnTo>
                <a:lnTo>
                  <a:pt x="39937" y="25495"/>
                </a:lnTo>
                <a:lnTo>
                  <a:pt x="38758" y="25569"/>
                </a:lnTo>
                <a:lnTo>
                  <a:pt x="37579" y="25569"/>
                </a:lnTo>
                <a:lnTo>
                  <a:pt x="36990" y="25495"/>
                </a:lnTo>
                <a:lnTo>
                  <a:pt x="36400" y="25348"/>
                </a:lnTo>
                <a:lnTo>
                  <a:pt x="35958" y="25200"/>
                </a:lnTo>
                <a:lnTo>
                  <a:pt x="35516" y="25053"/>
                </a:lnTo>
                <a:lnTo>
                  <a:pt x="34706" y="24611"/>
                </a:lnTo>
                <a:lnTo>
                  <a:pt x="33821" y="24095"/>
                </a:lnTo>
                <a:lnTo>
                  <a:pt x="33379" y="23874"/>
                </a:lnTo>
                <a:lnTo>
                  <a:pt x="32863" y="23726"/>
                </a:lnTo>
                <a:lnTo>
                  <a:pt x="32127" y="23579"/>
                </a:lnTo>
                <a:lnTo>
                  <a:pt x="31463" y="23432"/>
                </a:lnTo>
                <a:lnTo>
                  <a:pt x="29916" y="23432"/>
                </a:lnTo>
                <a:lnTo>
                  <a:pt x="28148" y="23358"/>
                </a:lnTo>
                <a:lnTo>
                  <a:pt x="26379" y="23358"/>
                </a:lnTo>
                <a:lnTo>
                  <a:pt x="24979" y="23284"/>
                </a:lnTo>
                <a:lnTo>
                  <a:pt x="24242" y="23284"/>
                </a:lnTo>
                <a:lnTo>
                  <a:pt x="23653" y="23358"/>
                </a:lnTo>
                <a:lnTo>
                  <a:pt x="22548" y="23579"/>
                </a:lnTo>
                <a:lnTo>
                  <a:pt x="21884" y="23800"/>
                </a:lnTo>
                <a:lnTo>
                  <a:pt x="21221" y="23948"/>
                </a:lnTo>
                <a:lnTo>
                  <a:pt x="20632" y="23948"/>
                </a:lnTo>
                <a:lnTo>
                  <a:pt x="20190" y="23874"/>
                </a:lnTo>
                <a:lnTo>
                  <a:pt x="19895" y="23653"/>
                </a:lnTo>
                <a:lnTo>
                  <a:pt x="19526" y="23432"/>
                </a:lnTo>
                <a:lnTo>
                  <a:pt x="19305" y="23063"/>
                </a:lnTo>
                <a:lnTo>
                  <a:pt x="19011" y="22621"/>
                </a:lnTo>
                <a:lnTo>
                  <a:pt x="18569" y="21516"/>
                </a:lnTo>
                <a:lnTo>
                  <a:pt x="18274" y="20632"/>
                </a:lnTo>
                <a:lnTo>
                  <a:pt x="17832" y="19748"/>
                </a:lnTo>
                <a:lnTo>
                  <a:pt x="17537" y="19379"/>
                </a:lnTo>
                <a:lnTo>
                  <a:pt x="17169" y="19011"/>
                </a:lnTo>
                <a:lnTo>
                  <a:pt x="16800" y="18790"/>
                </a:lnTo>
                <a:lnTo>
                  <a:pt x="16358" y="18495"/>
                </a:lnTo>
                <a:lnTo>
                  <a:pt x="15990" y="18421"/>
                </a:lnTo>
                <a:lnTo>
                  <a:pt x="15621" y="18274"/>
                </a:lnTo>
                <a:lnTo>
                  <a:pt x="14074" y="17905"/>
                </a:lnTo>
                <a:lnTo>
                  <a:pt x="12453" y="17684"/>
                </a:lnTo>
                <a:lnTo>
                  <a:pt x="11716" y="17537"/>
                </a:lnTo>
                <a:lnTo>
                  <a:pt x="11495" y="17537"/>
                </a:lnTo>
                <a:lnTo>
                  <a:pt x="11126" y="17463"/>
                </a:lnTo>
                <a:lnTo>
                  <a:pt x="10169" y="17463"/>
                </a:lnTo>
                <a:lnTo>
                  <a:pt x="9800" y="16505"/>
                </a:lnTo>
                <a:lnTo>
                  <a:pt x="9579" y="16063"/>
                </a:lnTo>
                <a:lnTo>
                  <a:pt x="9358" y="15695"/>
                </a:lnTo>
                <a:lnTo>
                  <a:pt x="9063" y="15326"/>
                </a:lnTo>
                <a:lnTo>
                  <a:pt x="8695" y="14958"/>
                </a:lnTo>
                <a:lnTo>
                  <a:pt x="8253" y="14663"/>
                </a:lnTo>
                <a:lnTo>
                  <a:pt x="7811" y="14516"/>
                </a:lnTo>
                <a:lnTo>
                  <a:pt x="7958" y="13926"/>
                </a:lnTo>
                <a:lnTo>
                  <a:pt x="8179" y="13484"/>
                </a:lnTo>
                <a:lnTo>
                  <a:pt x="8474" y="13116"/>
                </a:lnTo>
                <a:lnTo>
                  <a:pt x="8916" y="12895"/>
                </a:lnTo>
                <a:lnTo>
                  <a:pt x="9432" y="12747"/>
                </a:lnTo>
                <a:lnTo>
                  <a:pt x="10021" y="12674"/>
                </a:lnTo>
                <a:lnTo>
                  <a:pt x="10684" y="12600"/>
                </a:lnTo>
                <a:lnTo>
                  <a:pt x="12895" y="12600"/>
                </a:lnTo>
                <a:lnTo>
                  <a:pt x="14147" y="12379"/>
                </a:lnTo>
                <a:lnTo>
                  <a:pt x="15400" y="12232"/>
                </a:lnTo>
                <a:lnTo>
                  <a:pt x="15916" y="12232"/>
                </a:lnTo>
                <a:lnTo>
                  <a:pt x="16505" y="12305"/>
                </a:lnTo>
                <a:lnTo>
                  <a:pt x="17021" y="12526"/>
                </a:lnTo>
                <a:lnTo>
                  <a:pt x="17537" y="12821"/>
                </a:lnTo>
                <a:lnTo>
                  <a:pt x="18126" y="13263"/>
                </a:lnTo>
                <a:lnTo>
                  <a:pt x="18716" y="13926"/>
                </a:lnTo>
                <a:lnTo>
                  <a:pt x="19305" y="14516"/>
                </a:lnTo>
                <a:lnTo>
                  <a:pt x="19821" y="14958"/>
                </a:lnTo>
                <a:lnTo>
                  <a:pt x="20116" y="15105"/>
                </a:lnTo>
                <a:lnTo>
                  <a:pt x="20337" y="15179"/>
                </a:lnTo>
                <a:lnTo>
                  <a:pt x="20632" y="15253"/>
                </a:lnTo>
                <a:lnTo>
                  <a:pt x="20853" y="15179"/>
                </a:lnTo>
                <a:lnTo>
                  <a:pt x="21074" y="15179"/>
                </a:lnTo>
                <a:lnTo>
                  <a:pt x="21295" y="15032"/>
                </a:lnTo>
                <a:lnTo>
                  <a:pt x="21663" y="14663"/>
                </a:lnTo>
                <a:lnTo>
                  <a:pt x="21958" y="14074"/>
                </a:lnTo>
                <a:lnTo>
                  <a:pt x="22253" y="13337"/>
                </a:lnTo>
                <a:lnTo>
                  <a:pt x="22327" y="12895"/>
                </a:lnTo>
                <a:lnTo>
                  <a:pt x="22400" y="12600"/>
                </a:lnTo>
                <a:lnTo>
                  <a:pt x="22327" y="12084"/>
                </a:lnTo>
                <a:lnTo>
                  <a:pt x="22327" y="11790"/>
                </a:lnTo>
                <a:lnTo>
                  <a:pt x="22400" y="11495"/>
                </a:lnTo>
                <a:lnTo>
                  <a:pt x="22621" y="11200"/>
                </a:lnTo>
                <a:lnTo>
                  <a:pt x="22990" y="10758"/>
                </a:lnTo>
                <a:lnTo>
                  <a:pt x="23432" y="10168"/>
                </a:lnTo>
                <a:lnTo>
                  <a:pt x="23948" y="9653"/>
                </a:lnTo>
                <a:lnTo>
                  <a:pt x="24242" y="9211"/>
                </a:lnTo>
                <a:lnTo>
                  <a:pt x="24463" y="8695"/>
                </a:lnTo>
                <a:lnTo>
                  <a:pt x="24758" y="7884"/>
                </a:lnTo>
                <a:lnTo>
                  <a:pt x="24832" y="7590"/>
                </a:lnTo>
                <a:lnTo>
                  <a:pt x="25200" y="6337"/>
                </a:lnTo>
                <a:lnTo>
                  <a:pt x="25495" y="5158"/>
                </a:lnTo>
                <a:lnTo>
                  <a:pt x="25569" y="4495"/>
                </a:lnTo>
                <a:lnTo>
                  <a:pt x="25642" y="3832"/>
                </a:lnTo>
                <a:lnTo>
                  <a:pt x="25569" y="3168"/>
                </a:lnTo>
                <a:lnTo>
                  <a:pt x="25495" y="2579"/>
                </a:lnTo>
                <a:lnTo>
                  <a:pt x="25348" y="1916"/>
                </a:lnTo>
                <a:lnTo>
                  <a:pt x="25127" y="1400"/>
                </a:lnTo>
                <a:lnTo>
                  <a:pt x="24832" y="589"/>
                </a:lnTo>
                <a:close/>
                <a:moveTo>
                  <a:pt x="107285" y="17242"/>
                </a:moveTo>
                <a:lnTo>
                  <a:pt x="111043" y="17463"/>
                </a:lnTo>
                <a:lnTo>
                  <a:pt x="114580" y="17537"/>
                </a:lnTo>
                <a:lnTo>
                  <a:pt x="117896" y="17537"/>
                </a:lnTo>
                <a:lnTo>
                  <a:pt x="120770" y="17611"/>
                </a:lnTo>
                <a:lnTo>
                  <a:pt x="126517" y="17832"/>
                </a:lnTo>
                <a:lnTo>
                  <a:pt x="132780" y="18053"/>
                </a:lnTo>
                <a:lnTo>
                  <a:pt x="135949" y="18126"/>
                </a:lnTo>
                <a:lnTo>
                  <a:pt x="139117" y="18126"/>
                </a:lnTo>
                <a:lnTo>
                  <a:pt x="138601" y="19158"/>
                </a:lnTo>
                <a:lnTo>
                  <a:pt x="140443" y="23063"/>
                </a:lnTo>
                <a:lnTo>
                  <a:pt x="141033" y="27116"/>
                </a:lnTo>
                <a:lnTo>
                  <a:pt x="141254" y="28516"/>
                </a:lnTo>
                <a:lnTo>
                  <a:pt x="141328" y="29253"/>
                </a:lnTo>
                <a:lnTo>
                  <a:pt x="141328" y="29695"/>
                </a:lnTo>
                <a:lnTo>
                  <a:pt x="141328" y="29990"/>
                </a:lnTo>
                <a:lnTo>
                  <a:pt x="141180" y="30579"/>
                </a:lnTo>
                <a:lnTo>
                  <a:pt x="141254" y="31979"/>
                </a:lnTo>
                <a:lnTo>
                  <a:pt x="141328" y="33306"/>
                </a:lnTo>
                <a:lnTo>
                  <a:pt x="141549" y="34337"/>
                </a:lnTo>
                <a:lnTo>
                  <a:pt x="141843" y="35074"/>
                </a:lnTo>
                <a:lnTo>
                  <a:pt x="142064" y="35590"/>
                </a:lnTo>
                <a:lnTo>
                  <a:pt x="141991" y="35590"/>
                </a:lnTo>
                <a:lnTo>
                  <a:pt x="106548" y="34706"/>
                </a:lnTo>
                <a:lnTo>
                  <a:pt x="106475" y="34706"/>
                </a:lnTo>
                <a:lnTo>
                  <a:pt x="107285" y="17242"/>
                </a:lnTo>
                <a:close/>
                <a:moveTo>
                  <a:pt x="274476" y="6116"/>
                </a:moveTo>
                <a:lnTo>
                  <a:pt x="274697" y="6190"/>
                </a:lnTo>
                <a:lnTo>
                  <a:pt x="274992" y="6263"/>
                </a:lnTo>
                <a:lnTo>
                  <a:pt x="275287" y="6484"/>
                </a:lnTo>
                <a:lnTo>
                  <a:pt x="275582" y="6926"/>
                </a:lnTo>
                <a:lnTo>
                  <a:pt x="275876" y="7368"/>
                </a:lnTo>
                <a:lnTo>
                  <a:pt x="276097" y="7958"/>
                </a:lnTo>
                <a:lnTo>
                  <a:pt x="276539" y="9284"/>
                </a:lnTo>
                <a:lnTo>
                  <a:pt x="276908" y="10537"/>
                </a:lnTo>
                <a:lnTo>
                  <a:pt x="277276" y="11790"/>
                </a:lnTo>
                <a:lnTo>
                  <a:pt x="277792" y="13190"/>
                </a:lnTo>
                <a:lnTo>
                  <a:pt x="278382" y="14590"/>
                </a:lnTo>
                <a:lnTo>
                  <a:pt x="279413" y="16947"/>
                </a:lnTo>
                <a:lnTo>
                  <a:pt x="279413" y="17021"/>
                </a:lnTo>
                <a:lnTo>
                  <a:pt x="279487" y="17021"/>
                </a:lnTo>
                <a:lnTo>
                  <a:pt x="280150" y="17316"/>
                </a:lnTo>
                <a:lnTo>
                  <a:pt x="280739" y="17463"/>
                </a:lnTo>
                <a:lnTo>
                  <a:pt x="281403" y="17611"/>
                </a:lnTo>
                <a:lnTo>
                  <a:pt x="282066" y="17611"/>
                </a:lnTo>
                <a:lnTo>
                  <a:pt x="283171" y="17758"/>
                </a:lnTo>
                <a:lnTo>
                  <a:pt x="283687" y="17905"/>
                </a:lnTo>
                <a:lnTo>
                  <a:pt x="284129" y="18126"/>
                </a:lnTo>
                <a:lnTo>
                  <a:pt x="284350" y="18348"/>
                </a:lnTo>
                <a:lnTo>
                  <a:pt x="284571" y="18863"/>
                </a:lnTo>
                <a:lnTo>
                  <a:pt x="284792" y="19453"/>
                </a:lnTo>
                <a:lnTo>
                  <a:pt x="284939" y="20116"/>
                </a:lnTo>
                <a:lnTo>
                  <a:pt x="285161" y="21442"/>
                </a:lnTo>
                <a:lnTo>
                  <a:pt x="285234" y="22548"/>
                </a:lnTo>
                <a:lnTo>
                  <a:pt x="285234" y="22916"/>
                </a:lnTo>
                <a:lnTo>
                  <a:pt x="285161" y="23432"/>
                </a:lnTo>
                <a:lnTo>
                  <a:pt x="284792" y="24758"/>
                </a:lnTo>
                <a:lnTo>
                  <a:pt x="284497" y="25421"/>
                </a:lnTo>
                <a:lnTo>
                  <a:pt x="284276" y="26011"/>
                </a:lnTo>
                <a:lnTo>
                  <a:pt x="283982" y="26527"/>
                </a:lnTo>
                <a:lnTo>
                  <a:pt x="283687" y="26895"/>
                </a:lnTo>
                <a:lnTo>
                  <a:pt x="283466" y="27042"/>
                </a:lnTo>
                <a:lnTo>
                  <a:pt x="283097" y="27190"/>
                </a:lnTo>
                <a:lnTo>
                  <a:pt x="282139" y="27632"/>
                </a:lnTo>
                <a:lnTo>
                  <a:pt x="281255" y="27927"/>
                </a:lnTo>
                <a:lnTo>
                  <a:pt x="280592" y="28295"/>
                </a:lnTo>
                <a:lnTo>
                  <a:pt x="279708" y="28811"/>
                </a:lnTo>
                <a:lnTo>
                  <a:pt x="278897" y="29327"/>
                </a:lnTo>
                <a:lnTo>
                  <a:pt x="277939" y="29842"/>
                </a:lnTo>
                <a:lnTo>
                  <a:pt x="277055" y="30432"/>
                </a:lnTo>
                <a:lnTo>
                  <a:pt x="276097" y="31021"/>
                </a:lnTo>
                <a:lnTo>
                  <a:pt x="275655" y="31242"/>
                </a:lnTo>
                <a:lnTo>
                  <a:pt x="275287" y="31390"/>
                </a:lnTo>
                <a:lnTo>
                  <a:pt x="274181" y="31390"/>
                </a:lnTo>
                <a:lnTo>
                  <a:pt x="273224" y="31316"/>
                </a:lnTo>
                <a:lnTo>
                  <a:pt x="272781" y="31316"/>
                </a:lnTo>
                <a:lnTo>
                  <a:pt x="272266" y="31463"/>
                </a:lnTo>
                <a:lnTo>
                  <a:pt x="272118" y="31537"/>
                </a:lnTo>
                <a:lnTo>
                  <a:pt x="272118" y="31611"/>
                </a:lnTo>
                <a:lnTo>
                  <a:pt x="271971" y="32127"/>
                </a:lnTo>
                <a:lnTo>
                  <a:pt x="271897" y="32569"/>
                </a:lnTo>
                <a:lnTo>
                  <a:pt x="271824" y="33379"/>
                </a:lnTo>
                <a:lnTo>
                  <a:pt x="271750" y="34190"/>
                </a:lnTo>
                <a:lnTo>
                  <a:pt x="271676" y="34632"/>
                </a:lnTo>
                <a:lnTo>
                  <a:pt x="271529" y="35074"/>
                </a:lnTo>
                <a:lnTo>
                  <a:pt x="271381" y="35369"/>
                </a:lnTo>
                <a:lnTo>
                  <a:pt x="271234" y="35737"/>
                </a:lnTo>
                <a:lnTo>
                  <a:pt x="270792" y="36327"/>
                </a:lnTo>
                <a:lnTo>
                  <a:pt x="270276" y="36990"/>
                </a:lnTo>
                <a:lnTo>
                  <a:pt x="270203" y="36916"/>
                </a:lnTo>
                <a:lnTo>
                  <a:pt x="269687" y="36621"/>
                </a:lnTo>
                <a:lnTo>
                  <a:pt x="269392" y="36474"/>
                </a:lnTo>
                <a:lnTo>
                  <a:pt x="269245" y="36327"/>
                </a:lnTo>
                <a:lnTo>
                  <a:pt x="269024" y="35884"/>
                </a:lnTo>
                <a:lnTo>
                  <a:pt x="268876" y="35442"/>
                </a:lnTo>
                <a:lnTo>
                  <a:pt x="268434" y="34042"/>
                </a:lnTo>
                <a:lnTo>
                  <a:pt x="268287" y="33453"/>
                </a:lnTo>
                <a:lnTo>
                  <a:pt x="268066" y="32716"/>
                </a:lnTo>
                <a:lnTo>
                  <a:pt x="267845" y="32053"/>
                </a:lnTo>
                <a:lnTo>
                  <a:pt x="267624" y="31316"/>
                </a:lnTo>
                <a:lnTo>
                  <a:pt x="267402" y="30653"/>
                </a:lnTo>
                <a:lnTo>
                  <a:pt x="267181" y="29916"/>
                </a:lnTo>
                <a:lnTo>
                  <a:pt x="266960" y="29327"/>
                </a:lnTo>
                <a:lnTo>
                  <a:pt x="266739" y="28516"/>
                </a:lnTo>
                <a:lnTo>
                  <a:pt x="266518" y="27927"/>
                </a:lnTo>
                <a:lnTo>
                  <a:pt x="266297" y="27190"/>
                </a:lnTo>
                <a:lnTo>
                  <a:pt x="266076" y="26600"/>
                </a:lnTo>
                <a:lnTo>
                  <a:pt x="265781" y="25790"/>
                </a:lnTo>
                <a:lnTo>
                  <a:pt x="265560" y="25200"/>
                </a:lnTo>
                <a:lnTo>
                  <a:pt x="265339" y="24537"/>
                </a:lnTo>
                <a:lnTo>
                  <a:pt x="266224" y="24169"/>
                </a:lnTo>
                <a:lnTo>
                  <a:pt x="266592" y="23874"/>
                </a:lnTo>
                <a:lnTo>
                  <a:pt x="266960" y="23579"/>
                </a:lnTo>
                <a:lnTo>
                  <a:pt x="267255" y="23211"/>
                </a:lnTo>
                <a:lnTo>
                  <a:pt x="267550" y="22842"/>
                </a:lnTo>
                <a:lnTo>
                  <a:pt x="267771" y="22326"/>
                </a:lnTo>
                <a:lnTo>
                  <a:pt x="267918" y="21737"/>
                </a:lnTo>
                <a:lnTo>
                  <a:pt x="268066" y="20926"/>
                </a:lnTo>
                <a:lnTo>
                  <a:pt x="268139" y="20116"/>
                </a:lnTo>
                <a:lnTo>
                  <a:pt x="268213" y="19305"/>
                </a:lnTo>
                <a:lnTo>
                  <a:pt x="268139" y="18421"/>
                </a:lnTo>
                <a:lnTo>
                  <a:pt x="268066" y="16726"/>
                </a:lnTo>
                <a:lnTo>
                  <a:pt x="267845" y="15032"/>
                </a:lnTo>
                <a:lnTo>
                  <a:pt x="267624" y="13116"/>
                </a:lnTo>
                <a:lnTo>
                  <a:pt x="267550" y="11200"/>
                </a:lnTo>
                <a:lnTo>
                  <a:pt x="267550" y="10242"/>
                </a:lnTo>
                <a:lnTo>
                  <a:pt x="267624" y="9358"/>
                </a:lnTo>
                <a:lnTo>
                  <a:pt x="267697" y="8474"/>
                </a:lnTo>
                <a:lnTo>
                  <a:pt x="267918" y="7590"/>
                </a:lnTo>
                <a:lnTo>
                  <a:pt x="268581" y="7368"/>
                </a:lnTo>
                <a:lnTo>
                  <a:pt x="268802" y="7368"/>
                </a:lnTo>
                <a:lnTo>
                  <a:pt x="269024" y="7442"/>
                </a:lnTo>
                <a:lnTo>
                  <a:pt x="269392" y="7590"/>
                </a:lnTo>
                <a:lnTo>
                  <a:pt x="269687" y="7884"/>
                </a:lnTo>
                <a:lnTo>
                  <a:pt x="269908" y="8105"/>
                </a:lnTo>
                <a:lnTo>
                  <a:pt x="270276" y="8326"/>
                </a:lnTo>
                <a:lnTo>
                  <a:pt x="270645" y="8474"/>
                </a:lnTo>
                <a:lnTo>
                  <a:pt x="271160" y="8547"/>
                </a:lnTo>
                <a:lnTo>
                  <a:pt x="271455" y="8547"/>
                </a:lnTo>
                <a:lnTo>
                  <a:pt x="271750" y="8474"/>
                </a:lnTo>
                <a:lnTo>
                  <a:pt x="272045" y="8326"/>
                </a:lnTo>
                <a:lnTo>
                  <a:pt x="272266" y="8179"/>
                </a:lnTo>
                <a:lnTo>
                  <a:pt x="272708" y="7737"/>
                </a:lnTo>
                <a:lnTo>
                  <a:pt x="273150" y="7221"/>
                </a:lnTo>
                <a:lnTo>
                  <a:pt x="273592" y="6705"/>
                </a:lnTo>
                <a:lnTo>
                  <a:pt x="274034" y="6263"/>
                </a:lnTo>
                <a:lnTo>
                  <a:pt x="274255" y="6190"/>
                </a:lnTo>
                <a:lnTo>
                  <a:pt x="274476" y="6116"/>
                </a:lnTo>
                <a:close/>
                <a:moveTo>
                  <a:pt x="182075" y="24537"/>
                </a:moveTo>
                <a:lnTo>
                  <a:pt x="181486" y="25642"/>
                </a:lnTo>
                <a:lnTo>
                  <a:pt x="180823" y="26821"/>
                </a:lnTo>
                <a:lnTo>
                  <a:pt x="180528" y="27411"/>
                </a:lnTo>
                <a:lnTo>
                  <a:pt x="180307" y="27927"/>
                </a:lnTo>
                <a:lnTo>
                  <a:pt x="180160" y="28516"/>
                </a:lnTo>
                <a:lnTo>
                  <a:pt x="180086" y="28958"/>
                </a:lnTo>
                <a:lnTo>
                  <a:pt x="180086" y="29400"/>
                </a:lnTo>
                <a:lnTo>
                  <a:pt x="180307" y="29769"/>
                </a:lnTo>
                <a:lnTo>
                  <a:pt x="180454" y="29990"/>
                </a:lnTo>
                <a:lnTo>
                  <a:pt x="180675" y="30137"/>
                </a:lnTo>
                <a:lnTo>
                  <a:pt x="180823" y="30211"/>
                </a:lnTo>
                <a:lnTo>
                  <a:pt x="181044" y="30284"/>
                </a:lnTo>
                <a:lnTo>
                  <a:pt x="181412" y="30284"/>
                </a:lnTo>
                <a:lnTo>
                  <a:pt x="181781" y="30137"/>
                </a:lnTo>
                <a:lnTo>
                  <a:pt x="182149" y="30063"/>
                </a:lnTo>
                <a:lnTo>
                  <a:pt x="182517" y="29990"/>
                </a:lnTo>
                <a:lnTo>
                  <a:pt x="183033" y="30063"/>
                </a:lnTo>
                <a:lnTo>
                  <a:pt x="183475" y="30137"/>
                </a:lnTo>
                <a:lnTo>
                  <a:pt x="183844" y="30284"/>
                </a:lnTo>
                <a:lnTo>
                  <a:pt x="184139" y="30432"/>
                </a:lnTo>
                <a:lnTo>
                  <a:pt x="184581" y="30653"/>
                </a:lnTo>
                <a:lnTo>
                  <a:pt x="185244" y="30874"/>
                </a:lnTo>
                <a:lnTo>
                  <a:pt x="185907" y="30948"/>
                </a:lnTo>
                <a:lnTo>
                  <a:pt x="186644" y="30874"/>
                </a:lnTo>
                <a:lnTo>
                  <a:pt x="187454" y="30800"/>
                </a:lnTo>
                <a:lnTo>
                  <a:pt x="188265" y="30579"/>
                </a:lnTo>
                <a:lnTo>
                  <a:pt x="189812" y="30063"/>
                </a:lnTo>
                <a:lnTo>
                  <a:pt x="191212" y="29548"/>
                </a:lnTo>
                <a:lnTo>
                  <a:pt x="191654" y="29400"/>
                </a:lnTo>
                <a:lnTo>
                  <a:pt x="192023" y="29253"/>
                </a:lnTo>
                <a:lnTo>
                  <a:pt x="192318" y="29032"/>
                </a:lnTo>
                <a:lnTo>
                  <a:pt x="192981" y="28516"/>
                </a:lnTo>
                <a:lnTo>
                  <a:pt x="193644" y="28074"/>
                </a:lnTo>
                <a:lnTo>
                  <a:pt x="194012" y="27853"/>
                </a:lnTo>
                <a:lnTo>
                  <a:pt x="194307" y="27705"/>
                </a:lnTo>
                <a:lnTo>
                  <a:pt x="194897" y="27632"/>
                </a:lnTo>
                <a:lnTo>
                  <a:pt x="195412" y="27705"/>
                </a:lnTo>
                <a:lnTo>
                  <a:pt x="196002" y="27853"/>
                </a:lnTo>
                <a:lnTo>
                  <a:pt x="196518" y="28074"/>
                </a:lnTo>
                <a:lnTo>
                  <a:pt x="197107" y="28221"/>
                </a:lnTo>
                <a:lnTo>
                  <a:pt x="197697" y="28442"/>
                </a:lnTo>
                <a:lnTo>
                  <a:pt x="198654" y="28516"/>
                </a:lnTo>
                <a:lnTo>
                  <a:pt x="199391" y="28590"/>
                </a:lnTo>
                <a:lnTo>
                  <a:pt x="200054" y="28811"/>
                </a:lnTo>
                <a:lnTo>
                  <a:pt x="200349" y="28884"/>
                </a:lnTo>
                <a:lnTo>
                  <a:pt x="200644" y="29032"/>
                </a:lnTo>
                <a:lnTo>
                  <a:pt x="200939" y="29253"/>
                </a:lnTo>
                <a:lnTo>
                  <a:pt x="201233" y="29548"/>
                </a:lnTo>
                <a:lnTo>
                  <a:pt x="201528" y="30063"/>
                </a:lnTo>
                <a:lnTo>
                  <a:pt x="201823" y="30653"/>
                </a:lnTo>
                <a:lnTo>
                  <a:pt x="202118" y="31316"/>
                </a:lnTo>
                <a:lnTo>
                  <a:pt x="202339" y="31684"/>
                </a:lnTo>
                <a:lnTo>
                  <a:pt x="202633" y="32053"/>
                </a:lnTo>
                <a:lnTo>
                  <a:pt x="202191" y="32200"/>
                </a:lnTo>
                <a:lnTo>
                  <a:pt x="201749" y="32274"/>
                </a:lnTo>
                <a:lnTo>
                  <a:pt x="201381" y="32348"/>
                </a:lnTo>
                <a:lnTo>
                  <a:pt x="200939" y="32348"/>
                </a:lnTo>
                <a:lnTo>
                  <a:pt x="200202" y="32200"/>
                </a:lnTo>
                <a:lnTo>
                  <a:pt x="199318" y="32053"/>
                </a:lnTo>
                <a:lnTo>
                  <a:pt x="198728" y="31905"/>
                </a:lnTo>
                <a:lnTo>
                  <a:pt x="198065" y="31758"/>
                </a:lnTo>
                <a:lnTo>
                  <a:pt x="197476" y="31684"/>
                </a:lnTo>
                <a:lnTo>
                  <a:pt x="196886" y="31758"/>
                </a:lnTo>
                <a:lnTo>
                  <a:pt x="196370" y="31832"/>
                </a:lnTo>
                <a:lnTo>
                  <a:pt x="195854" y="31979"/>
                </a:lnTo>
                <a:lnTo>
                  <a:pt x="195265" y="32200"/>
                </a:lnTo>
                <a:lnTo>
                  <a:pt x="194086" y="32863"/>
                </a:lnTo>
                <a:lnTo>
                  <a:pt x="193939" y="32937"/>
                </a:lnTo>
                <a:lnTo>
                  <a:pt x="192907" y="33527"/>
                </a:lnTo>
                <a:lnTo>
                  <a:pt x="192023" y="33969"/>
                </a:lnTo>
                <a:lnTo>
                  <a:pt x="191065" y="34263"/>
                </a:lnTo>
                <a:lnTo>
                  <a:pt x="190549" y="34411"/>
                </a:lnTo>
                <a:lnTo>
                  <a:pt x="190033" y="34484"/>
                </a:lnTo>
                <a:lnTo>
                  <a:pt x="189370" y="34558"/>
                </a:lnTo>
                <a:lnTo>
                  <a:pt x="188781" y="34632"/>
                </a:lnTo>
                <a:lnTo>
                  <a:pt x="188265" y="34779"/>
                </a:lnTo>
                <a:lnTo>
                  <a:pt x="187823" y="35000"/>
                </a:lnTo>
                <a:lnTo>
                  <a:pt x="187454" y="35369"/>
                </a:lnTo>
                <a:lnTo>
                  <a:pt x="187160" y="35811"/>
                </a:lnTo>
                <a:lnTo>
                  <a:pt x="186865" y="36400"/>
                </a:lnTo>
                <a:lnTo>
                  <a:pt x="186570" y="37211"/>
                </a:lnTo>
                <a:lnTo>
                  <a:pt x="186202" y="38095"/>
                </a:lnTo>
                <a:lnTo>
                  <a:pt x="185833" y="38979"/>
                </a:lnTo>
                <a:lnTo>
                  <a:pt x="185612" y="39421"/>
                </a:lnTo>
                <a:lnTo>
                  <a:pt x="185318" y="39200"/>
                </a:lnTo>
                <a:lnTo>
                  <a:pt x="185023" y="38979"/>
                </a:lnTo>
                <a:lnTo>
                  <a:pt x="185023" y="38906"/>
                </a:lnTo>
                <a:lnTo>
                  <a:pt x="184802" y="38684"/>
                </a:lnTo>
                <a:lnTo>
                  <a:pt x="184802" y="38611"/>
                </a:lnTo>
                <a:lnTo>
                  <a:pt x="184581" y="38316"/>
                </a:lnTo>
                <a:lnTo>
                  <a:pt x="184433" y="37800"/>
                </a:lnTo>
                <a:lnTo>
                  <a:pt x="184212" y="37211"/>
                </a:lnTo>
                <a:lnTo>
                  <a:pt x="184139" y="36916"/>
                </a:lnTo>
                <a:lnTo>
                  <a:pt x="183917" y="36695"/>
                </a:lnTo>
                <a:lnTo>
                  <a:pt x="183696" y="36474"/>
                </a:lnTo>
                <a:lnTo>
                  <a:pt x="183475" y="36327"/>
                </a:lnTo>
                <a:lnTo>
                  <a:pt x="182960" y="35958"/>
                </a:lnTo>
                <a:lnTo>
                  <a:pt x="182591" y="35737"/>
                </a:lnTo>
                <a:lnTo>
                  <a:pt x="182223" y="35442"/>
                </a:lnTo>
                <a:lnTo>
                  <a:pt x="181854" y="35148"/>
                </a:lnTo>
                <a:lnTo>
                  <a:pt x="181412" y="34779"/>
                </a:lnTo>
                <a:lnTo>
                  <a:pt x="180896" y="34411"/>
                </a:lnTo>
                <a:lnTo>
                  <a:pt x="180233" y="34116"/>
                </a:lnTo>
                <a:lnTo>
                  <a:pt x="179570" y="33969"/>
                </a:lnTo>
                <a:lnTo>
                  <a:pt x="178833" y="33895"/>
                </a:lnTo>
                <a:lnTo>
                  <a:pt x="177212" y="33895"/>
                </a:lnTo>
                <a:lnTo>
                  <a:pt x="176623" y="33821"/>
                </a:lnTo>
                <a:lnTo>
                  <a:pt x="176254" y="33748"/>
                </a:lnTo>
                <a:lnTo>
                  <a:pt x="175665" y="33527"/>
                </a:lnTo>
                <a:lnTo>
                  <a:pt x="175223" y="33158"/>
                </a:lnTo>
                <a:lnTo>
                  <a:pt x="174854" y="32790"/>
                </a:lnTo>
                <a:lnTo>
                  <a:pt x="174781" y="32569"/>
                </a:lnTo>
                <a:lnTo>
                  <a:pt x="174707" y="32274"/>
                </a:lnTo>
                <a:lnTo>
                  <a:pt x="174633" y="32053"/>
                </a:lnTo>
                <a:lnTo>
                  <a:pt x="174633" y="31905"/>
                </a:lnTo>
                <a:lnTo>
                  <a:pt x="174560" y="31537"/>
                </a:lnTo>
                <a:lnTo>
                  <a:pt x="174486" y="31316"/>
                </a:lnTo>
                <a:lnTo>
                  <a:pt x="174338" y="31169"/>
                </a:lnTo>
                <a:lnTo>
                  <a:pt x="174191" y="31095"/>
                </a:lnTo>
                <a:lnTo>
                  <a:pt x="174191" y="31021"/>
                </a:lnTo>
                <a:lnTo>
                  <a:pt x="174044" y="30948"/>
                </a:lnTo>
                <a:lnTo>
                  <a:pt x="173970" y="30948"/>
                </a:lnTo>
                <a:lnTo>
                  <a:pt x="174412" y="30727"/>
                </a:lnTo>
                <a:lnTo>
                  <a:pt x="174854" y="30432"/>
                </a:lnTo>
                <a:lnTo>
                  <a:pt x="175812" y="29695"/>
                </a:lnTo>
                <a:lnTo>
                  <a:pt x="176696" y="28884"/>
                </a:lnTo>
                <a:lnTo>
                  <a:pt x="177654" y="27927"/>
                </a:lnTo>
                <a:lnTo>
                  <a:pt x="178686" y="26821"/>
                </a:lnTo>
                <a:lnTo>
                  <a:pt x="179791" y="25863"/>
                </a:lnTo>
                <a:lnTo>
                  <a:pt x="180381" y="25421"/>
                </a:lnTo>
                <a:lnTo>
                  <a:pt x="180896" y="25053"/>
                </a:lnTo>
                <a:lnTo>
                  <a:pt x="181486" y="24758"/>
                </a:lnTo>
                <a:lnTo>
                  <a:pt x="182075" y="24537"/>
                </a:lnTo>
                <a:close/>
                <a:moveTo>
                  <a:pt x="53127" y="8400"/>
                </a:moveTo>
                <a:lnTo>
                  <a:pt x="55927" y="8990"/>
                </a:lnTo>
                <a:lnTo>
                  <a:pt x="58727" y="9579"/>
                </a:lnTo>
                <a:lnTo>
                  <a:pt x="64253" y="10537"/>
                </a:lnTo>
                <a:lnTo>
                  <a:pt x="68380" y="11274"/>
                </a:lnTo>
                <a:lnTo>
                  <a:pt x="72432" y="12011"/>
                </a:lnTo>
                <a:lnTo>
                  <a:pt x="80906" y="13705"/>
                </a:lnTo>
                <a:lnTo>
                  <a:pt x="85180" y="14442"/>
                </a:lnTo>
                <a:lnTo>
                  <a:pt x="89453" y="15179"/>
                </a:lnTo>
                <a:lnTo>
                  <a:pt x="93801" y="15842"/>
                </a:lnTo>
                <a:lnTo>
                  <a:pt x="98148" y="16432"/>
                </a:lnTo>
                <a:lnTo>
                  <a:pt x="102422" y="16874"/>
                </a:lnTo>
                <a:lnTo>
                  <a:pt x="106769" y="17242"/>
                </a:lnTo>
                <a:lnTo>
                  <a:pt x="106475" y="23358"/>
                </a:lnTo>
                <a:lnTo>
                  <a:pt x="106033" y="34706"/>
                </a:lnTo>
                <a:lnTo>
                  <a:pt x="105738" y="41411"/>
                </a:lnTo>
                <a:lnTo>
                  <a:pt x="105590" y="41411"/>
                </a:lnTo>
                <a:lnTo>
                  <a:pt x="71253" y="37727"/>
                </a:lnTo>
                <a:lnTo>
                  <a:pt x="71032" y="37653"/>
                </a:lnTo>
                <a:lnTo>
                  <a:pt x="71032" y="37948"/>
                </a:lnTo>
                <a:lnTo>
                  <a:pt x="70959" y="39348"/>
                </a:lnTo>
                <a:lnTo>
                  <a:pt x="70811" y="40600"/>
                </a:lnTo>
                <a:lnTo>
                  <a:pt x="70590" y="40600"/>
                </a:lnTo>
                <a:lnTo>
                  <a:pt x="69706" y="40821"/>
                </a:lnTo>
                <a:lnTo>
                  <a:pt x="68822" y="41042"/>
                </a:lnTo>
                <a:lnTo>
                  <a:pt x="67937" y="41337"/>
                </a:lnTo>
                <a:lnTo>
                  <a:pt x="67495" y="41411"/>
                </a:lnTo>
                <a:lnTo>
                  <a:pt x="67053" y="41485"/>
                </a:lnTo>
                <a:lnTo>
                  <a:pt x="66464" y="41411"/>
                </a:lnTo>
                <a:lnTo>
                  <a:pt x="66095" y="41190"/>
                </a:lnTo>
                <a:lnTo>
                  <a:pt x="65727" y="40895"/>
                </a:lnTo>
                <a:lnTo>
                  <a:pt x="65359" y="40600"/>
                </a:lnTo>
                <a:lnTo>
                  <a:pt x="64916" y="40379"/>
                </a:lnTo>
                <a:lnTo>
                  <a:pt x="64327" y="40232"/>
                </a:lnTo>
                <a:lnTo>
                  <a:pt x="63664" y="40085"/>
                </a:lnTo>
                <a:lnTo>
                  <a:pt x="63222" y="40085"/>
                </a:lnTo>
                <a:lnTo>
                  <a:pt x="62853" y="40011"/>
                </a:lnTo>
                <a:lnTo>
                  <a:pt x="62411" y="39790"/>
                </a:lnTo>
                <a:lnTo>
                  <a:pt x="62043" y="39569"/>
                </a:lnTo>
                <a:lnTo>
                  <a:pt x="61674" y="39200"/>
                </a:lnTo>
                <a:lnTo>
                  <a:pt x="61380" y="38832"/>
                </a:lnTo>
                <a:lnTo>
                  <a:pt x="61158" y="38390"/>
                </a:lnTo>
                <a:lnTo>
                  <a:pt x="60937" y="37874"/>
                </a:lnTo>
                <a:lnTo>
                  <a:pt x="60643" y="36916"/>
                </a:lnTo>
                <a:lnTo>
                  <a:pt x="60495" y="35884"/>
                </a:lnTo>
                <a:lnTo>
                  <a:pt x="60201" y="34558"/>
                </a:lnTo>
                <a:lnTo>
                  <a:pt x="59980" y="33895"/>
                </a:lnTo>
                <a:lnTo>
                  <a:pt x="59685" y="33306"/>
                </a:lnTo>
                <a:lnTo>
                  <a:pt x="59316" y="32716"/>
                </a:lnTo>
                <a:lnTo>
                  <a:pt x="58801" y="32274"/>
                </a:lnTo>
                <a:lnTo>
                  <a:pt x="58432" y="32127"/>
                </a:lnTo>
                <a:lnTo>
                  <a:pt x="58064" y="31905"/>
                </a:lnTo>
                <a:lnTo>
                  <a:pt x="57695" y="31832"/>
                </a:lnTo>
                <a:lnTo>
                  <a:pt x="57253" y="31684"/>
                </a:lnTo>
                <a:lnTo>
                  <a:pt x="57253" y="31169"/>
                </a:lnTo>
                <a:lnTo>
                  <a:pt x="57327" y="30727"/>
                </a:lnTo>
                <a:lnTo>
                  <a:pt x="57401" y="30284"/>
                </a:lnTo>
                <a:lnTo>
                  <a:pt x="57622" y="29916"/>
                </a:lnTo>
                <a:lnTo>
                  <a:pt x="58064" y="29105"/>
                </a:lnTo>
                <a:lnTo>
                  <a:pt x="58579" y="28442"/>
                </a:lnTo>
                <a:lnTo>
                  <a:pt x="59095" y="27779"/>
                </a:lnTo>
                <a:lnTo>
                  <a:pt x="59537" y="27190"/>
                </a:lnTo>
                <a:lnTo>
                  <a:pt x="59832" y="26453"/>
                </a:lnTo>
                <a:lnTo>
                  <a:pt x="59906" y="26084"/>
                </a:lnTo>
                <a:lnTo>
                  <a:pt x="59980" y="25642"/>
                </a:lnTo>
                <a:lnTo>
                  <a:pt x="59980" y="25495"/>
                </a:lnTo>
                <a:lnTo>
                  <a:pt x="59906" y="25421"/>
                </a:lnTo>
                <a:lnTo>
                  <a:pt x="58801" y="24611"/>
                </a:lnTo>
                <a:lnTo>
                  <a:pt x="57695" y="23653"/>
                </a:lnTo>
                <a:lnTo>
                  <a:pt x="56737" y="22621"/>
                </a:lnTo>
                <a:lnTo>
                  <a:pt x="55706" y="21442"/>
                </a:lnTo>
                <a:lnTo>
                  <a:pt x="54748" y="20116"/>
                </a:lnTo>
                <a:lnTo>
                  <a:pt x="53864" y="18642"/>
                </a:lnTo>
                <a:lnTo>
                  <a:pt x="52979" y="17095"/>
                </a:lnTo>
                <a:lnTo>
                  <a:pt x="52095" y="15326"/>
                </a:lnTo>
                <a:lnTo>
                  <a:pt x="52390" y="15105"/>
                </a:lnTo>
                <a:lnTo>
                  <a:pt x="52537" y="14811"/>
                </a:lnTo>
                <a:lnTo>
                  <a:pt x="52685" y="14442"/>
                </a:lnTo>
                <a:lnTo>
                  <a:pt x="52685" y="14074"/>
                </a:lnTo>
                <a:lnTo>
                  <a:pt x="52685" y="13263"/>
                </a:lnTo>
                <a:lnTo>
                  <a:pt x="52611" y="12453"/>
                </a:lnTo>
                <a:lnTo>
                  <a:pt x="52537" y="11716"/>
                </a:lnTo>
                <a:lnTo>
                  <a:pt x="52537" y="11053"/>
                </a:lnTo>
                <a:lnTo>
                  <a:pt x="52611" y="10758"/>
                </a:lnTo>
                <a:lnTo>
                  <a:pt x="52611" y="10463"/>
                </a:lnTo>
                <a:lnTo>
                  <a:pt x="52685" y="10316"/>
                </a:lnTo>
                <a:lnTo>
                  <a:pt x="52685" y="10168"/>
                </a:lnTo>
                <a:lnTo>
                  <a:pt x="52685" y="10095"/>
                </a:lnTo>
                <a:lnTo>
                  <a:pt x="52758" y="9947"/>
                </a:lnTo>
                <a:lnTo>
                  <a:pt x="52758" y="9726"/>
                </a:lnTo>
                <a:lnTo>
                  <a:pt x="52832" y="9579"/>
                </a:lnTo>
                <a:lnTo>
                  <a:pt x="52832" y="9505"/>
                </a:lnTo>
                <a:lnTo>
                  <a:pt x="52906" y="9358"/>
                </a:lnTo>
                <a:lnTo>
                  <a:pt x="52906" y="9284"/>
                </a:lnTo>
                <a:lnTo>
                  <a:pt x="52906" y="9137"/>
                </a:lnTo>
                <a:lnTo>
                  <a:pt x="52906" y="9063"/>
                </a:lnTo>
                <a:lnTo>
                  <a:pt x="52979" y="8842"/>
                </a:lnTo>
                <a:lnTo>
                  <a:pt x="53127" y="8400"/>
                </a:lnTo>
                <a:close/>
                <a:moveTo>
                  <a:pt x="264824" y="24758"/>
                </a:moveTo>
                <a:lnTo>
                  <a:pt x="265045" y="25200"/>
                </a:lnTo>
                <a:lnTo>
                  <a:pt x="265339" y="26011"/>
                </a:lnTo>
                <a:lnTo>
                  <a:pt x="265560" y="26674"/>
                </a:lnTo>
                <a:lnTo>
                  <a:pt x="265781" y="27337"/>
                </a:lnTo>
                <a:lnTo>
                  <a:pt x="266002" y="28074"/>
                </a:lnTo>
                <a:lnTo>
                  <a:pt x="266297" y="28737"/>
                </a:lnTo>
                <a:lnTo>
                  <a:pt x="266518" y="29474"/>
                </a:lnTo>
                <a:lnTo>
                  <a:pt x="266739" y="30063"/>
                </a:lnTo>
                <a:lnTo>
                  <a:pt x="266960" y="30800"/>
                </a:lnTo>
                <a:lnTo>
                  <a:pt x="267181" y="31463"/>
                </a:lnTo>
                <a:lnTo>
                  <a:pt x="267402" y="32200"/>
                </a:lnTo>
                <a:lnTo>
                  <a:pt x="267550" y="32863"/>
                </a:lnTo>
                <a:lnTo>
                  <a:pt x="267845" y="33600"/>
                </a:lnTo>
                <a:lnTo>
                  <a:pt x="267992" y="34190"/>
                </a:lnTo>
                <a:lnTo>
                  <a:pt x="268360" y="35516"/>
                </a:lnTo>
                <a:lnTo>
                  <a:pt x="268508" y="36106"/>
                </a:lnTo>
                <a:lnTo>
                  <a:pt x="268655" y="36400"/>
                </a:lnTo>
                <a:lnTo>
                  <a:pt x="268802" y="36621"/>
                </a:lnTo>
                <a:lnTo>
                  <a:pt x="269097" y="36842"/>
                </a:lnTo>
                <a:lnTo>
                  <a:pt x="269318" y="37063"/>
                </a:lnTo>
                <a:lnTo>
                  <a:pt x="269981" y="37358"/>
                </a:lnTo>
                <a:lnTo>
                  <a:pt x="270055" y="37432"/>
                </a:lnTo>
                <a:lnTo>
                  <a:pt x="269908" y="37579"/>
                </a:lnTo>
                <a:lnTo>
                  <a:pt x="269760" y="38095"/>
                </a:lnTo>
                <a:lnTo>
                  <a:pt x="269613" y="38684"/>
                </a:lnTo>
                <a:lnTo>
                  <a:pt x="269539" y="39274"/>
                </a:lnTo>
                <a:lnTo>
                  <a:pt x="269466" y="39863"/>
                </a:lnTo>
                <a:lnTo>
                  <a:pt x="269024" y="40011"/>
                </a:lnTo>
                <a:lnTo>
                  <a:pt x="268802" y="40085"/>
                </a:lnTo>
                <a:lnTo>
                  <a:pt x="268213" y="40306"/>
                </a:lnTo>
                <a:lnTo>
                  <a:pt x="267992" y="40379"/>
                </a:lnTo>
                <a:lnTo>
                  <a:pt x="267402" y="40527"/>
                </a:lnTo>
                <a:lnTo>
                  <a:pt x="267108" y="40600"/>
                </a:lnTo>
                <a:lnTo>
                  <a:pt x="266445" y="40821"/>
                </a:lnTo>
                <a:lnTo>
                  <a:pt x="266224" y="40895"/>
                </a:lnTo>
                <a:lnTo>
                  <a:pt x="265560" y="41042"/>
                </a:lnTo>
                <a:lnTo>
                  <a:pt x="265339" y="41116"/>
                </a:lnTo>
                <a:lnTo>
                  <a:pt x="264529" y="41337"/>
                </a:lnTo>
                <a:lnTo>
                  <a:pt x="264381" y="41337"/>
                </a:lnTo>
                <a:lnTo>
                  <a:pt x="262466" y="41779"/>
                </a:lnTo>
                <a:lnTo>
                  <a:pt x="262392" y="41779"/>
                </a:lnTo>
                <a:lnTo>
                  <a:pt x="262392" y="41706"/>
                </a:lnTo>
                <a:lnTo>
                  <a:pt x="262245" y="41042"/>
                </a:lnTo>
                <a:lnTo>
                  <a:pt x="262171" y="40306"/>
                </a:lnTo>
                <a:lnTo>
                  <a:pt x="262171" y="38832"/>
                </a:lnTo>
                <a:lnTo>
                  <a:pt x="262466" y="32937"/>
                </a:lnTo>
                <a:lnTo>
                  <a:pt x="262539" y="31979"/>
                </a:lnTo>
                <a:lnTo>
                  <a:pt x="262613" y="31169"/>
                </a:lnTo>
                <a:lnTo>
                  <a:pt x="262908" y="30432"/>
                </a:lnTo>
                <a:lnTo>
                  <a:pt x="263055" y="30063"/>
                </a:lnTo>
                <a:lnTo>
                  <a:pt x="263276" y="29769"/>
                </a:lnTo>
                <a:lnTo>
                  <a:pt x="263350" y="29621"/>
                </a:lnTo>
                <a:lnTo>
                  <a:pt x="263497" y="29474"/>
                </a:lnTo>
                <a:lnTo>
                  <a:pt x="263645" y="29253"/>
                </a:lnTo>
                <a:lnTo>
                  <a:pt x="263718" y="28884"/>
                </a:lnTo>
                <a:lnTo>
                  <a:pt x="263718" y="28590"/>
                </a:lnTo>
                <a:lnTo>
                  <a:pt x="263645" y="28369"/>
                </a:lnTo>
                <a:lnTo>
                  <a:pt x="262908" y="25716"/>
                </a:lnTo>
                <a:lnTo>
                  <a:pt x="263350" y="25421"/>
                </a:lnTo>
                <a:lnTo>
                  <a:pt x="263866" y="25126"/>
                </a:lnTo>
                <a:lnTo>
                  <a:pt x="264824" y="24758"/>
                </a:lnTo>
                <a:close/>
                <a:moveTo>
                  <a:pt x="262539" y="26158"/>
                </a:moveTo>
                <a:lnTo>
                  <a:pt x="263202" y="28442"/>
                </a:lnTo>
                <a:lnTo>
                  <a:pt x="263202" y="28663"/>
                </a:lnTo>
                <a:lnTo>
                  <a:pt x="263202" y="28884"/>
                </a:lnTo>
                <a:lnTo>
                  <a:pt x="263129" y="29105"/>
                </a:lnTo>
                <a:lnTo>
                  <a:pt x="262981" y="29327"/>
                </a:lnTo>
                <a:lnTo>
                  <a:pt x="262834" y="29474"/>
                </a:lnTo>
                <a:lnTo>
                  <a:pt x="262613" y="29842"/>
                </a:lnTo>
                <a:lnTo>
                  <a:pt x="262392" y="30284"/>
                </a:lnTo>
                <a:lnTo>
                  <a:pt x="262245" y="30653"/>
                </a:lnTo>
                <a:lnTo>
                  <a:pt x="262171" y="31169"/>
                </a:lnTo>
                <a:lnTo>
                  <a:pt x="262023" y="32053"/>
                </a:lnTo>
                <a:lnTo>
                  <a:pt x="261950" y="32863"/>
                </a:lnTo>
                <a:lnTo>
                  <a:pt x="261655" y="38832"/>
                </a:lnTo>
                <a:lnTo>
                  <a:pt x="261655" y="39200"/>
                </a:lnTo>
                <a:lnTo>
                  <a:pt x="261655" y="39348"/>
                </a:lnTo>
                <a:lnTo>
                  <a:pt x="261655" y="39569"/>
                </a:lnTo>
                <a:lnTo>
                  <a:pt x="261655" y="39790"/>
                </a:lnTo>
                <a:lnTo>
                  <a:pt x="261655" y="39937"/>
                </a:lnTo>
                <a:lnTo>
                  <a:pt x="261655" y="40232"/>
                </a:lnTo>
                <a:lnTo>
                  <a:pt x="261729" y="41042"/>
                </a:lnTo>
                <a:lnTo>
                  <a:pt x="261876" y="41779"/>
                </a:lnTo>
                <a:lnTo>
                  <a:pt x="261802" y="41853"/>
                </a:lnTo>
                <a:lnTo>
                  <a:pt x="261508" y="41927"/>
                </a:lnTo>
                <a:lnTo>
                  <a:pt x="261287" y="42000"/>
                </a:lnTo>
                <a:lnTo>
                  <a:pt x="261066" y="42074"/>
                </a:lnTo>
                <a:lnTo>
                  <a:pt x="260771" y="42148"/>
                </a:lnTo>
                <a:lnTo>
                  <a:pt x="260623" y="42221"/>
                </a:lnTo>
                <a:lnTo>
                  <a:pt x="260255" y="42295"/>
                </a:lnTo>
                <a:lnTo>
                  <a:pt x="258634" y="42663"/>
                </a:lnTo>
                <a:lnTo>
                  <a:pt x="258118" y="42737"/>
                </a:lnTo>
                <a:lnTo>
                  <a:pt x="257897" y="42811"/>
                </a:lnTo>
                <a:lnTo>
                  <a:pt x="257676" y="42811"/>
                </a:lnTo>
                <a:lnTo>
                  <a:pt x="257529" y="42737"/>
                </a:lnTo>
                <a:lnTo>
                  <a:pt x="257455" y="42590"/>
                </a:lnTo>
                <a:lnTo>
                  <a:pt x="257455" y="42369"/>
                </a:lnTo>
                <a:lnTo>
                  <a:pt x="257381" y="41706"/>
                </a:lnTo>
                <a:lnTo>
                  <a:pt x="257308" y="40453"/>
                </a:lnTo>
                <a:lnTo>
                  <a:pt x="257160" y="39274"/>
                </a:lnTo>
                <a:lnTo>
                  <a:pt x="256866" y="38095"/>
                </a:lnTo>
                <a:lnTo>
                  <a:pt x="256718" y="37506"/>
                </a:lnTo>
                <a:lnTo>
                  <a:pt x="256497" y="36916"/>
                </a:lnTo>
                <a:lnTo>
                  <a:pt x="256055" y="36253"/>
                </a:lnTo>
                <a:lnTo>
                  <a:pt x="255613" y="35590"/>
                </a:lnTo>
                <a:lnTo>
                  <a:pt x="255244" y="35221"/>
                </a:lnTo>
                <a:lnTo>
                  <a:pt x="255097" y="35000"/>
                </a:lnTo>
                <a:lnTo>
                  <a:pt x="255097" y="34779"/>
                </a:lnTo>
                <a:lnTo>
                  <a:pt x="255318" y="34558"/>
                </a:lnTo>
                <a:lnTo>
                  <a:pt x="255392" y="34411"/>
                </a:lnTo>
                <a:lnTo>
                  <a:pt x="255613" y="34116"/>
                </a:lnTo>
                <a:lnTo>
                  <a:pt x="255687" y="33821"/>
                </a:lnTo>
                <a:lnTo>
                  <a:pt x="255760" y="33527"/>
                </a:lnTo>
                <a:lnTo>
                  <a:pt x="255834" y="33158"/>
                </a:lnTo>
                <a:lnTo>
                  <a:pt x="255760" y="32421"/>
                </a:lnTo>
                <a:lnTo>
                  <a:pt x="255613" y="31758"/>
                </a:lnTo>
                <a:lnTo>
                  <a:pt x="255466" y="31316"/>
                </a:lnTo>
                <a:lnTo>
                  <a:pt x="254434" y="28295"/>
                </a:lnTo>
                <a:lnTo>
                  <a:pt x="256276" y="27779"/>
                </a:lnTo>
                <a:lnTo>
                  <a:pt x="258118" y="27337"/>
                </a:lnTo>
                <a:lnTo>
                  <a:pt x="260034" y="26895"/>
                </a:lnTo>
                <a:lnTo>
                  <a:pt x="262171" y="26527"/>
                </a:lnTo>
                <a:lnTo>
                  <a:pt x="262245" y="26527"/>
                </a:lnTo>
                <a:lnTo>
                  <a:pt x="262318" y="26379"/>
                </a:lnTo>
                <a:lnTo>
                  <a:pt x="262539" y="26158"/>
                </a:lnTo>
                <a:close/>
                <a:moveTo>
                  <a:pt x="269539" y="40453"/>
                </a:moveTo>
                <a:lnTo>
                  <a:pt x="269539" y="40969"/>
                </a:lnTo>
                <a:lnTo>
                  <a:pt x="269687" y="41558"/>
                </a:lnTo>
                <a:lnTo>
                  <a:pt x="269834" y="41927"/>
                </a:lnTo>
                <a:lnTo>
                  <a:pt x="270055" y="42221"/>
                </a:lnTo>
                <a:lnTo>
                  <a:pt x="270276" y="42442"/>
                </a:lnTo>
                <a:lnTo>
                  <a:pt x="270571" y="42737"/>
                </a:lnTo>
                <a:lnTo>
                  <a:pt x="271013" y="43179"/>
                </a:lnTo>
                <a:lnTo>
                  <a:pt x="271455" y="43916"/>
                </a:lnTo>
                <a:lnTo>
                  <a:pt x="271897" y="44800"/>
                </a:lnTo>
                <a:lnTo>
                  <a:pt x="272487" y="45832"/>
                </a:lnTo>
                <a:lnTo>
                  <a:pt x="272929" y="46569"/>
                </a:lnTo>
                <a:lnTo>
                  <a:pt x="273739" y="47821"/>
                </a:lnTo>
                <a:lnTo>
                  <a:pt x="274034" y="48411"/>
                </a:lnTo>
                <a:lnTo>
                  <a:pt x="274181" y="48779"/>
                </a:lnTo>
                <a:lnTo>
                  <a:pt x="274108" y="49148"/>
                </a:lnTo>
                <a:lnTo>
                  <a:pt x="273960" y="49369"/>
                </a:lnTo>
                <a:lnTo>
                  <a:pt x="273666" y="49590"/>
                </a:lnTo>
                <a:lnTo>
                  <a:pt x="273297" y="49811"/>
                </a:lnTo>
                <a:lnTo>
                  <a:pt x="272560" y="50032"/>
                </a:lnTo>
                <a:lnTo>
                  <a:pt x="271750" y="50179"/>
                </a:lnTo>
                <a:lnTo>
                  <a:pt x="269981" y="46421"/>
                </a:lnTo>
                <a:lnTo>
                  <a:pt x="269834" y="46127"/>
                </a:lnTo>
                <a:lnTo>
                  <a:pt x="269687" y="45979"/>
                </a:lnTo>
                <a:lnTo>
                  <a:pt x="269539" y="45906"/>
                </a:lnTo>
                <a:lnTo>
                  <a:pt x="269392" y="45832"/>
                </a:lnTo>
                <a:lnTo>
                  <a:pt x="268950" y="45832"/>
                </a:lnTo>
                <a:lnTo>
                  <a:pt x="268876" y="45906"/>
                </a:lnTo>
                <a:lnTo>
                  <a:pt x="268729" y="45906"/>
                </a:lnTo>
                <a:lnTo>
                  <a:pt x="267771" y="46200"/>
                </a:lnTo>
                <a:lnTo>
                  <a:pt x="267550" y="46274"/>
                </a:lnTo>
                <a:lnTo>
                  <a:pt x="267402" y="46348"/>
                </a:lnTo>
                <a:lnTo>
                  <a:pt x="267329" y="46348"/>
                </a:lnTo>
                <a:lnTo>
                  <a:pt x="266666" y="46569"/>
                </a:lnTo>
                <a:lnTo>
                  <a:pt x="266224" y="46716"/>
                </a:lnTo>
                <a:lnTo>
                  <a:pt x="263055" y="47821"/>
                </a:lnTo>
                <a:lnTo>
                  <a:pt x="261434" y="48264"/>
                </a:lnTo>
                <a:lnTo>
                  <a:pt x="259739" y="48632"/>
                </a:lnTo>
                <a:lnTo>
                  <a:pt x="258856" y="48768"/>
                </a:lnTo>
                <a:lnTo>
                  <a:pt x="258856" y="48768"/>
                </a:lnTo>
                <a:lnTo>
                  <a:pt x="258929" y="48042"/>
                </a:lnTo>
                <a:lnTo>
                  <a:pt x="258929" y="47821"/>
                </a:lnTo>
                <a:lnTo>
                  <a:pt x="258929" y="47379"/>
                </a:lnTo>
                <a:lnTo>
                  <a:pt x="259002" y="47085"/>
                </a:lnTo>
                <a:lnTo>
                  <a:pt x="259002" y="46642"/>
                </a:lnTo>
                <a:lnTo>
                  <a:pt x="259002" y="46348"/>
                </a:lnTo>
                <a:lnTo>
                  <a:pt x="259002" y="45906"/>
                </a:lnTo>
                <a:lnTo>
                  <a:pt x="259002" y="45611"/>
                </a:lnTo>
                <a:lnTo>
                  <a:pt x="258929" y="45169"/>
                </a:lnTo>
                <a:lnTo>
                  <a:pt x="258929" y="44874"/>
                </a:lnTo>
                <a:lnTo>
                  <a:pt x="258929" y="44432"/>
                </a:lnTo>
                <a:lnTo>
                  <a:pt x="258855" y="44137"/>
                </a:lnTo>
                <a:lnTo>
                  <a:pt x="258855" y="43769"/>
                </a:lnTo>
                <a:lnTo>
                  <a:pt x="258781" y="43400"/>
                </a:lnTo>
                <a:lnTo>
                  <a:pt x="258708" y="43179"/>
                </a:lnTo>
                <a:lnTo>
                  <a:pt x="260402" y="42811"/>
                </a:lnTo>
                <a:lnTo>
                  <a:pt x="261213" y="42590"/>
                </a:lnTo>
                <a:lnTo>
                  <a:pt x="261950" y="42295"/>
                </a:lnTo>
                <a:lnTo>
                  <a:pt x="262023" y="42221"/>
                </a:lnTo>
                <a:lnTo>
                  <a:pt x="262097" y="42369"/>
                </a:lnTo>
                <a:lnTo>
                  <a:pt x="262318" y="42369"/>
                </a:lnTo>
                <a:lnTo>
                  <a:pt x="263350" y="42074"/>
                </a:lnTo>
                <a:lnTo>
                  <a:pt x="263645" y="42074"/>
                </a:lnTo>
                <a:lnTo>
                  <a:pt x="264308" y="41853"/>
                </a:lnTo>
                <a:lnTo>
                  <a:pt x="264676" y="41779"/>
                </a:lnTo>
                <a:lnTo>
                  <a:pt x="265266" y="41632"/>
                </a:lnTo>
                <a:lnTo>
                  <a:pt x="265634" y="41558"/>
                </a:lnTo>
                <a:lnTo>
                  <a:pt x="266224" y="41411"/>
                </a:lnTo>
                <a:lnTo>
                  <a:pt x="266592" y="41263"/>
                </a:lnTo>
                <a:lnTo>
                  <a:pt x="267108" y="41116"/>
                </a:lnTo>
                <a:lnTo>
                  <a:pt x="267550" y="41042"/>
                </a:lnTo>
                <a:lnTo>
                  <a:pt x="267992" y="40895"/>
                </a:lnTo>
                <a:lnTo>
                  <a:pt x="268434" y="40748"/>
                </a:lnTo>
                <a:lnTo>
                  <a:pt x="268802" y="40600"/>
                </a:lnTo>
                <a:lnTo>
                  <a:pt x="269245" y="40527"/>
                </a:lnTo>
                <a:lnTo>
                  <a:pt x="269539" y="40453"/>
                </a:lnTo>
                <a:close/>
                <a:moveTo>
                  <a:pt x="269318" y="46348"/>
                </a:moveTo>
                <a:lnTo>
                  <a:pt x="269392" y="46421"/>
                </a:lnTo>
                <a:lnTo>
                  <a:pt x="269539" y="46642"/>
                </a:lnTo>
                <a:lnTo>
                  <a:pt x="271308" y="50327"/>
                </a:lnTo>
                <a:lnTo>
                  <a:pt x="271087" y="50327"/>
                </a:lnTo>
                <a:lnTo>
                  <a:pt x="270866" y="50253"/>
                </a:lnTo>
                <a:lnTo>
                  <a:pt x="270645" y="50179"/>
                </a:lnTo>
                <a:lnTo>
                  <a:pt x="270129" y="50179"/>
                </a:lnTo>
                <a:lnTo>
                  <a:pt x="269834" y="50327"/>
                </a:lnTo>
                <a:lnTo>
                  <a:pt x="269687" y="50474"/>
                </a:lnTo>
                <a:lnTo>
                  <a:pt x="269539" y="50695"/>
                </a:lnTo>
                <a:lnTo>
                  <a:pt x="269245" y="51358"/>
                </a:lnTo>
                <a:lnTo>
                  <a:pt x="269171" y="51137"/>
                </a:lnTo>
                <a:lnTo>
                  <a:pt x="268581" y="49148"/>
                </a:lnTo>
                <a:lnTo>
                  <a:pt x="268508" y="48853"/>
                </a:lnTo>
                <a:lnTo>
                  <a:pt x="267992" y="46863"/>
                </a:lnTo>
                <a:lnTo>
                  <a:pt x="267918" y="46716"/>
                </a:lnTo>
                <a:lnTo>
                  <a:pt x="268876" y="46421"/>
                </a:lnTo>
                <a:lnTo>
                  <a:pt x="269171" y="46348"/>
                </a:lnTo>
                <a:close/>
                <a:moveTo>
                  <a:pt x="10905" y="17979"/>
                </a:moveTo>
                <a:lnTo>
                  <a:pt x="11421" y="18053"/>
                </a:lnTo>
                <a:lnTo>
                  <a:pt x="12379" y="18200"/>
                </a:lnTo>
                <a:lnTo>
                  <a:pt x="14442" y="18495"/>
                </a:lnTo>
                <a:lnTo>
                  <a:pt x="15400" y="18716"/>
                </a:lnTo>
                <a:lnTo>
                  <a:pt x="16211" y="19011"/>
                </a:lnTo>
                <a:lnTo>
                  <a:pt x="16579" y="19158"/>
                </a:lnTo>
                <a:lnTo>
                  <a:pt x="16874" y="19453"/>
                </a:lnTo>
                <a:lnTo>
                  <a:pt x="17169" y="19748"/>
                </a:lnTo>
                <a:lnTo>
                  <a:pt x="17390" y="20116"/>
                </a:lnTo>
                <a:lnTo>
                  <a:pt x="17758" y="20853"/>
                </a:lnTo>
                <a:lnTo>
                  <a:pt x="18126" y="21663"/>
                </a:lnTo>
                <a:lnTo>
                  <a:pt x="18569" y="22769"/>
                </a:lnTo>
                <a:lnTo>
                  <a:pt x="18863" y="23284"/>
                </a:lnTo>
                <a:lnTo>
                  <a:pt x="19158" y="23726"/>
                </a:lnTo>
                <a:lnTo>
                  <a:pt x="19526" y="24095"/>
                </a:lnTo>
                <a:lnTo>
                  <a:pt x="19969" y="24316"/>
                </a:lnTo>
                <a:lnTo>
                  <a:pt x="20558" y="24463"/>
                </a:lnTo>
                <a:lnTo>
                  <a:pt x="21221" y="24390"/>
                </a:lnTo>
                <a:lnTo>
                  <a:pt x="22032" y="24242"/>
                </a:lnTo>
                <a:lnTo>
                  <a:pt x="22695" y="24095"/>
                </a:lnTo>
                <a:lnTo>
                  <a:pt x="23727" y="23874"/>
                </a:lnTo>
                <a:lnTo>
                  <a:pt x="24316" y="23800"/>
                </a:lnTo>
                <a:lnTo>
                  <a:pt x="26379" y="23800"/>
                </a:lnTo>
                <a:lnTo>
                  <a:pt x="28148" y="23874"/>
                </a:lnTo>
                <a:lnTo>
                  <a:pt x="29916" y="23948"/>
                </a:lnTo>
                <a:lnTo>
                  <a:pt x="31390" y="23948"/>
                </a:lnTo>
                <a:lnTo>
                  <a:pt x="32053" y="24021"/>
                </a:lnTo>
                <a:lnTo>
                  <a:pt x="32716" y="24169"/>
                </a:lnTo>
                <a:lnTo>
                  <a:pt x="33232" y="24390"/>
                </a:lnTo>
                <a:lnTo>
                  <a:pt x="33600" y="24537"/>
                </a:lnTo>
                <a:lnTo>
                  <a:pt x="34485" y="24979"/>
                </a:lnTo>
                <a:lnTo>
                  <a:pt x="35295" y="25495"/>
                </a:lnTo>
                <a:lnTo>
                  <a:pt x="35737" y="25716"/>
                </a:lnTo>
                <a:lnTo>
                  <a:pt x="36253" y="25863"/>
                </a:lnTo>
                <a:lnTo>
                  <a:pt x="36842" y="25937"/>
                </a:lnTo>
                <a:lnTo>
                  <a:pt x="37432" y="26084"/>
                </a:lnTo>
                <a:lnTo>
                  <a:pt x="38611" y="26084"/>
                </a:lnTo>
                <a:lnTo>
                  <a:pt x="39937" y="26011"/>
                </a:lnTo>
                <a:lnTo>
                  <a:pt x="42516" y="26011"/>
                </a:lnTo>
                <a:lnTo>
                  <a:pt x="43106" y="26158"/>
                </a:lnTo>
                <a:lnTo>
                  <a:pt x="43695" y="26305"/>
                </a:lnTo>
                <a:lnTo>
                  <a:pt x="44285" y="26527"/>
                </a:lnTo>
                <a:lnTo>
                  <a:pt x="44948" y="26821"/>
                </a:lnTo>
                <a:lnTo>
                  <a:pt x="45169" y="27337"/>
                </a:lnTo>
                <a:lnTo>
                  <a:pt x="45464" y="27927"/>
                </a:lnTo>
                <a:lnTo>
                  <a:pt x="45685" y="28590"/>
                </a:lnTo>
                <a:lnTo>
                  <a:pt x="45832" y="29179"/>
                </a:lnTo>
                <a:lnTo>
                  <a:pt x="45906" y="29769"/>
                </a:lnTo>
                <a:lnTo>
                  <a:pt x="45832" y="30137"/>
                </a:lnTo>
                <a:lnTo>
                  <a:pt x="45685" y="30505"/>
                </a:lnTo>
                <a:lnTo>
                  <a:pt x="45243" y="31169"/>
                </a:lnTo>
                <a:lnTo>
                  <a:pt x="44727" y="31758"/>
                </a:lnTo>
                <a:lnTo>
                  <a:pt x="44137" y="32348"/>
                </a:lnTo>
                <a:lnTo>
                  <a:pt x="43327" y="33232"/>
                </a:lnTo>
                <a:lnTo>
                  <a:pt x="42516" y="34263"/>
                </a:lnTo>
                <a:lnTo>
                  <a:pt x="42221" y="34779"/>
                </a:lnTo>
                <a:lnTo>
                  <a:pt x="41927" y="35295"/>
                </a:lnTo>
                <a:lnTo>
                  <a:pt x="41779" y="35811"/>
                </a:lnTo>
                <a:lnTo>
                  <a:pt x="41632" y="36400"/>
                </a:lnTo>
                <a:lnTo>
                  <a:pt x="41632" y="36916"/>
                </a:lnTo>
                <a:lnTo>
                  <a:pt x="41632" y="37432"/>
                </a:lnTo>
                <a:lnTo>
                  <a:pt x="41706" y="38390"/>
                </a:lnTo>
                <a:lnTo>
                  <a:pt x="41779" y="39053"/>
                </a:lnTo>
                <a:lnTo>
                  <a:pt x="41779" y="39716"/>
                </a:lnTo>
                <a:lnTo>
                  <a:pt x="41706" y="40306"/>
                </a:lnTo>
                <a:lnTo>
                  <a:pt x="41558" y="40895"/>
                </a:lnTo>
                <a:lnTo>
                  <a:pt x="41337" y="41263"/>
                </a:lnTo>
                <a:lnTo>
                  <a:pt x="41116" y="41632"/>
                </a:lnTo>
                <a:lnTo>
                  <a:pt x="40674" y="42295"/>
                </a:lnTo>
                <a:lnTo>
                  <a:pt x="40453" y="42958"/>
                </a:lnTo>
                <a:lnTo>
                  <a:pt x="40232" y="43621"/>
                </a:lnTo>
                <a:lnTo>
                  <a:pt x="38021" y="52537"/>
                </a:lnTo>
                <a:lnTo>
                  <a:pt x="36990" y="52169"/>
                </a:lnTo>
                <a:lnTo>
                  <a:pt x="36032" y="51800"/>
                </a:lnTo>
                <a:lnTo>
                  <a:pt x="34927" y="51506"/>
                </a:lnTo>
                <a:lnTo>
                  <a:pt x="33821" y="51285"/>
                </a:lnTo>
                <a:lnTo>
                  <a:pt x="31611" y="50842"/>
                </a:lnTo>
                <a:lnTo>
                  <a:pt x="21295" y="49148"/>
                </a:lnTo>
                <a:lnTo>
                  <a:pt x="19895" y="48927"/>
                </a:lnTo>
                <a:lnTo>
                  <a:pt x="18421" y="48779"/>
                </a:lnTo>
                <a:lnTo>
                  <a:pt x="17390" y="48706"/>
                </a:lnTo>
                <a:lnTo>
                  <a:pt x="17316" y="48706"/>
                </a:lnTo>
                <a:lnTo>
                  <a:pt x="16284" y="48779"/>
                </a:lnTo>
                <a:lnTo>
                  <a:pt x="14884" y="48779"/>
                </a:lnTo>
                <a:lnTo>
                  <a:pt x="14221" y="48706"/>
                </a:lnTo>
                <a:lnTo>
                  <a:pt x="13263" y="48706"/>
                </a:lnTo>
                <a:lnTo>
                  <a:pt x="12895" y="48632"/>
                </a:lnTo>
                <a:lnTo>
                  <a:pt x="12526" y="48632"/>
                </a:lnTo>
                <a:lnTo>
                  <a:pt x="12232" y="48558"/>
                </a:lnTo>
                <a:lnTo>
                  <a:pt x="11937" y="48485"/>
                </a:lnTo>
                <a:lnTo>
                  <a:pt x="11642" y="48485"/>
                </a:lnTo>
                <a:lnTo>
                  <a:pt x="11274" y="48411"/>
                </a:lnTo>
                <a:lnTo>
                  <a:pt x="10979" y="48337"/>
                </a:lnTo>
                <a:lnTo>
                  <a:pt x="10611" y="48264"/>
                </a:lnTo>
                <a:lnTo>
                  <a:pt x="10316" y="48264"/>
                </a:lnTo>
                <a:lnTo>
                  <a:pt x="9947" y="48190"/>
                </a:lnTo>
                <a:lnTo>
                  <a:pt x="9653" y="48116"/>
                </a:lnTo>
                <a:lnTo>
                  <a:pt x="9284" y="48042"/>
                </a:lnTo>
                <a:lnTo>
                  <a:pt x="9063" y="47969"/>
                </a:lnTo>
                <a:lnTo>
                  <a:pt x="8695" y="47895"/>
                </a:lnTo>
                <a:lnTo>
                  <a:pt x="8400" y="47821"/>
                </a:lnTo>
                <a:lnTo>
                  <a:pt x="8032" y="47674"/>
                </a:lnTo>
                <a:lnTo>
                  <a:pt x="7737" y="47600"/>
                </a:lnTo>
                <a:lnTo>
                  <a:pt x="7368" y="47527"/>
                </a:lnTo>
                <a:lnTo>
                  <a:pt x="7147" y="47453"/>
                </a:lnTo>
                <a:lnTo>
                  <a:pt x="6779" y="47379"/>
                </a:lnTo>
                <a:lnTo>
                  <a:pt x="6484" y="47306"/>
                </a:lnTo>
                <a:lnTo>
                  <a:pt x="6116" y="47158"/>
                </a:lnTo>
                <a:lnTo>
                  <a:pt x="5821" y="47085"/>
                </a:lnTo>
                <a:lnTo>
                  <a:pt x="5453" y="47011"/>
                </a:lnTo>
                <a:lnTo>
                  <a:pt x="5158" y="46863"/>
                </a:lnTo>
                <a:lnTo>
                  <a:pt x="4863" y="46790"/>
                </a:lnTo>
                <a:lnTo>
                  <a:pt x="4716" y="46716"/>
                </a:lnTo>
                <a:lnTo>
                  <a:pt x="5158" y="45979"/>
                </a:lnTo>
                <a:lnTo>
                  <a:pt x="5526" y="45242"/>
                </a:lnTo>
                <a:lnTo>
                  <a:pt x="5821" y="44506"/>
                </a:lnTo>
                <a:lnTo>
                  <a:pt x="6042" y="43769"/>
                </a:lnTo>
                <a:lnTo>
                  <a:pt x="6926" y="39937"/>
                </a:lnTo>
                <a:lnTo>
                  <a:pt x="7442" y="38169"/>
                </a:lnTo>
                <a:lnTo>
                  <a:pt x="8032" y="36327"/>
                </a:lnTo>
                <a:lnTo>
                  <a:pt x="8179" y="35737"/>
                </a:lnTo>
                <a:lnTo>
                  <a:pt x="8547" y="34706"/>
                </a:lnTo>
                <a:lnTo>
                  <a:pt x="8769" y="33674"/>
                </a:lnTo>
                <a:lnTo>
                  <a:pt x="8842" y="33158"/>
                </a:lnTo>
                <a:lnTo>
                  <a:pt x="8842" y="32716"/>
                </a:lnTo>
                <a:lnTo>
                  <a:pt x="8842" y="32127"/>
                </a:lnTo>
                <a:lnTo>
                  <a:pt x="8769" y="31611"/>
                </a:lnTo>
                <a:lnTo>
                  <a:pt x="8474" y="30727"/>
                </a:lnTo>
                <a:lnTo>
                  <a:pt x="8326" y="30137"/>
                </a:lnTo>
                <a:lnTo>
                  <a:pt x="8326" y="29769"/>
                </a:lnTo>
                <a:lnTo>
                  <a:pt x="8400" y="29474"/>
                </a:lnTo>
                <a:lnTo>
                  <a:pt x="8547" y="29032"/>
                </a:lnTo>
                <a:lnTo>
                  <a:pt x="8842" y="28590"/>
                </a:lnTo>
                <a:lnTo>
                  <a:pt x="9505" y="27779"/>
                </a:lnTo>
                <a:lnTo>
                  <a:pt x="10095" y="26895"/>
                </a:lnTo>
                <a:lnTo>
                  <a:pt x="10390" y="26453"/>
                </a:lnTo>
                <a:lnTo>
                  <a:pt x="10611" y="26011"/>
                </a:lnTo>
                <a:lnTo>
                  <a:pt x="10905" y="25126"/>
                </a:lnTo>
                <a:lnTo>
                  <a:pt x="11126" y="24316"/>
                </a:lnTo>
                <a:lnTo>
                  <a:pt x="11274" y="23505"/>
                </a:lnTo>
                <a:lnTo>
                  <a:pt x="11347" y="22695"/>
                </a:lnTo>
                <a:lnTo>
                  <a:pt x="11274" y="21958"/>
                </a:lnTo>
                <a:lnTo>
                  <a:pt x="11126" y="21148"/>
                </a:lnTo>
                <a:lnTo>
                  <a:pt x="10979" y="20411"/>
                </a:lnTo>
                <a:lnTo>
                  <a:pt x="10758" y="19600"/>
                </a:lnTo>
                <a:lnTo>
                  <a:pt x="10537" y="18790"/>
                </a:lnTo>
                <a:lnTo>
                  <a:pt x="10316" y="17979"/>
                </a:lnTo>
                <a:close/>
                <a:moveTo>
                  <a:pt x="149433" y="15105"/>
                </a:moveTo>
                <a:lnTo>
                  <a:pt x="149875" y="15547"/>
                </a:lnTo>
                <a:lnTo>
                  <a:pt x="150612" y="16284"/>
                </a:lnTo>
                <a:lnTo>
                  <a:pt x="151349" y="17021"/>
                </a:lnTo>
                <a:lnTo>
                  <a:pt x="152086" y="17611"/>
                </a:lnTo>
                <a:lnTo>
                  <a:pt x="152454" y="17832"/>
                </a:lnTo>
                <a:lnTo>
                  <a:pt x="152822" y="18053"/>
                </a:lnTo>
                <a:lnTo>
                  <a:pt x="153338" y="18200"/>
                </a:lnTo>
                <a:lnTo>
                  <a:pt x="156286" y="18200"/>
                </a:lnTo>
                <a:lnTo>
                  <a:pt x="156654" y="18274"/>
                </a:lnTo>
                <a:lnTo>
                  <a:pt x="157612" y="18569"/>
                </a:lnTo>
                <a:lnTo>
                  <a:pt x="158496" y="18863"/>
                </a:lnTo>
                <a:lnTo>
                  <a:pt x="159012" y="18937"/>
                </a:lnTo>
                <a:lnTo>
                  <a:pt x="159601" y="19011"/>
                </a:lnTo>
                <a:lnTo>
                  <a:pt x="160338" y="18937"/>
                </a:lnTo>
                <a:lnTo>
                  <a:pt x="160854" y="18863"/>
                </a:lnTo>
                <a:lnTo>
                  <a:pt x="161517" y="18863"/>
                </a:lnTo>
                <a:lnTo>
                  <a:pt x="161812" y="19011"/>
                </a:lnTo>
                <a:lnTo>
                  <a:pt x="162328" y="19379"/>
                </a:lnTo>
                <a:lnTo>
                  <a:pt x="162770" y="19748"/>
                </a:lnTo>
                <a:lnTo>
                  <a:pt x="163212" y="20190"/>
                </a:lnTo>
                <a:lnTo>
                  <a:pt x="163654" y="20558"/>
                </a:lnTo>
                <a:lnTo>
                  <a:pt x="164170" y="20926"/>
                </a:lnTo>
                <a:lnTo>
                  <a:pt x="164686" y="21295"/>
                </a:lnTo>
                <a:lnTo>
                  <a:pt x="165423" y="21516"/>
                </a:lnTo>
                <a:lnTo>
                  <a:pt x="166086" y="21663"/>
                </a:lnTo>
                <a:lnTo>
                  <a:pt x="166675" y="21737"/>
                </a:lnTo>
                <a:lnTo>
                  <a:pt x="167928" y="21737"/>
                </a:lnTo>
                <a:lnTo>
                  <a:pt x="169107" y="21663"/>
                </a:lnTo>
                <a:lnTo>
                  <a:pt x="170359" y="21516"/>
                </a:lnTo>
                <a:lnTo>
                  <a:pt x="172128" y="21295"/>
                </a:lnTo>
                <a:lnTo>
                  <a:pt x="173823" y="21295"/>
                </a:lnTo>
                <a:lnTo>
                  <a:pt x="173823" y="21516"/>
                </a:lnTo>
                <a:lnTo>
                  <a:pt x="173823" y="21737"/>
                </a:lnTo>
                <a:lnTo>
                  <a:pt x="173602" y="22179"/>
                </a:lnTo>
                <a:lnTo>
                  <a:pt x="173233" y="22548"/>
                </a:lnTo>
                <a:lnTo>
                  <a:pt x="172791" y="22990"/>
                </a:lnTo>
                <a:lnTo>
                  <a:pt x="172275" y="23358"/>
                </a:lnTo>
                <a:lnTo>
                  <a:pt x="171612" y="23726"/>
                </a:lnTo>
                <a:lnTo>
                  <a:pt x="170433" y="24390"/>
                </a:lnTo>
                <a:lnTo>
                  <a:pt x="169328" y="24905"/>
                </a:lnTo>
                <a:lnTo>
                  <a:pt x="168886" y="25200"/>
                </a:lnTo>
                <a:lnTo>
                  <a:pt x="168517" y="25495"/>
                </a:lnTo>
                <a:lnTo>
                  <a:pt x="167412" y="26305"/>
                </a:lnTo>
                <a:lnTo>
                  <a:pt x="165865" y="27411"/>
                </a:lnTo>
                <a:lnTo>
                  <a:pt x="164538" y="28516"/>
                </a:lnTo>
                <a:lnTo>
                  <a:pt x="164023" y="29032"/>
                </a:lnTo>
                <a:lnTo>
                  <a:pt x="163580" y="29548"/>
                </a:lnTo>
                <a:lnTo>
                  <a:pt x="163286" y="29990"/>
                </a:lnTo>
                <a:lnTo>
                  <a:pt x="163065" y="30432"/>
                </a:lnTo>
                <a:lnTo>
                  <a:pt x="162991" y="30948"/>
                </a:lnTo>
                <a:lnTo>
                  <a:pt x="162991" y="31316"/>
                </a:lnTo>
                <a:lnTo>
                  <a:pt x="163138" y="31611"/>
                </a:lnTo>
                <a:lnTo>
                  <a:pt x="163286" y="31905"/>
                </a:lnTo>
                <a:lnTo>
                  <a:pt x="163580" y="31979"/>
                </a:lnTo>
                <a:lnTo>
                  <a:pt x="163802" y="32053"/>
                </a:lnTo>
                <a:lnTo>
                  <a:pt x="164096" y="32053"/>
                </a:lnTo>
                <a:lnTo>
                  <a:pt x="164465" y="31979"/>
                </a:lnTo>
                <a:lnTo>
                  <a:pt x="165202" y="31684"/>
                </a:lnTo>
                <a:lnTo>
                  <a:pt x="165938" y="31316"/>
                </a:lnTo>
                <a:lnTo>
                  <a:pt x="165865" y="31390"/>
                </a:lnTo>
                <a:lnTo>
                  <a:pt x="165496" y="31979"/>
                </a:lnTo>
                <a:lnTo>
                  <a:pt x="164907" y="32495"/>
                </a:lnTo>
                <a:lnTo>
                  <a:pt x="164907" y="32569"/>
                </a:lnTo>
                <a:lnTo>
                  <a:pt x="164759" y="32642"/>
                </a:lnTo>
                <a:lnTo>
                  <a:pt x="164686" y="32716"/>
                </a:lnTo>
                <a:lnTo>
                  <a:pt x="164538" y="32790"/>
                </a:lnTo>
                <a:lnTo>
                  <a:pt x="164465" y="32790"/>
                </a:lnTo>
                <a:lnTo>
                  <a:pt x="164391" y="32863"/>
                </a:lnTo>
                <a:lnTo>
                  <a:pt x="164317" y="32937"/>
                </a:lnTo>
                <a:lnTo>
                  <a:pt x="164170" y="32937"/>
                </a:lnTo>
                <a:lnTo>
                  <a:pt x="164096" y="33011"/>
                </a:lnTo>
                <a:lnTo>
                  <a:pt x="163433" y="33011"/>
                </a:lnTo>
                <a:lnTo>
                  <a:pt x="163286" y="32937"/>
                </a:lnTo>
                <a:lnTo>
                  <a:pt x="162917" y="32863"/>
                </a:lnTo>
                <a:lnTo>
                  <a:pt x="162696" y="32863"/>
                </a:lnTo>
                <a:lnTo>
                  <a:pt x="162475" y="32937"/>
                </a:lnTo>
                <a:lnTo>
                  <a:pt x="162328" y="33084"/>
                </a:lnTo>
                <a:lnTo>
                  <a:pt x="162180" y="33232"/>
                </a:lnTo>
                <a:lnTo>
                  <a:pt x="162180" y="33379"/>
                </a:lnTo>
                <a:lnTo>
                  <a:pt x="162107" y="33600"/>
                </a:lnTo>
                <a:lnTo>
                  <a:pt x="162180" y="33969"/>
                </a:lnTo>
                <a:lnTo>
                  <a:pt x="162254" y="34337"/>
                </a:lnTo>
                <a:lnTo>
                  <a:pt x="162328" y="34558"/>
                </a:lnTo>
                <a:lnTo>
                  <a:pt x="162402" y="34853"/>
                </a:lnTo>
                <a:lnTo>
                  <a:pt x="162402" y="35074"/>
                </a:lnTo>
                <a:lnTo>
                  <a:pt x="162180" y="35590"/>
                </a:lnTo>
                <a:lnTo>
                  <a:pt x="161886" y="36106"/>
                </a:lnTo>
                <a:lnTo>
                  <a:pt x="161517" y="36621"/>
                </a:lnTo>
                <a:lnTo>
                  <a:pt x="161001" y="37506"/>
                </a:lnTo>
                <a:lnTo>
                  <a:pt x="160707" y="38021"/>
                </a:lnTo>
                <a:lnTo>
                  <a:pt x="160559" y="38537"/>
                </a:lnTo>
                <a:lnTo>
                  <a:pt x="160412" y="39127"/>
                </a:lnTo>
                <a:lnTo>
                  <a:pt x="160338" y="39716"/>
                </a:lnTo>
                <a:lnTo>
                  <a:pt x="160338" y="40821"/>
                </a:lnTo>
                <a:lnTo>
                  <a:pt x="160412" y="41853"/>
                </a:lnTo>
                <a:lnTo>
                  <a:pt x="160486" y="42885"/>
                </a:lnTo>
                <a:lnTo>
                  <a:pt x="160633" y="43400"/>
                </a:lnTo>
                <a:lnTo>
                  <a:pt x="160854" y="43842"/>
                </a:lnTo>
                <a:lnTo>
                  <a:pt x="161149" y="44211"/>
                </a:lnTo>
                <a:lnTo>
                  <a:pt x="161517" y="44506"/>
                </a:lnTo>
                <a:lnTo>
                  <a:pt x="162033" y="44727"/>
                </a:lnTo>
                <a:lnTo>
                  <a:pt x="162475" y="44727"/>
                </a:lnTo>
                <a:lnTo>
                  <a:pt x="162770" y="45463"/>
                </a:lnTo>
                <a:lnTo>
                  <a:pt x="163065" y="46127"/>
                </a:lnTo>
                <a:lnTo>
                  <a:pt x="163433" y="46790"/>
                </a:lnTo>
                <a:lnTo>
                  <a:pt x="163875" y="47453"/>
                </a:lnTo>
                <a:lnTo>
                  <a:pt x="164244" y="47895"/>
                </a:lnTo>
                <a:lnTo>
                  <a:pt x="164465" y="48116"/>
                </a:lnTo>
                <a:lnTo>
                  <a:pt x="164686" y="48264"/>
                </a:lnTo>
                <a:lnTo>
                  <a:pt x="165054" y="48337"/>
                </a:lnTo>
                <a:lnTo>
                  <a:pt x="165496" y="48411"/>
                </a:lnTo>
                <a:lnTo>
                  <a:pt x="165865" y="48485"/>
                </a:lnTo>
                <a:lnTo>
                  <a:pt x="166380" y="48706"/>
                </a:lnTo>
                <a:lnTo>
                  <a:pt x="166823" y="49000"/>
                </a:lnTo>
                <a:lnTo>
                  <a:pt x="167265" y="49516"/>
                </a:lnTo>
                <a:lnTo>
                  <a:pt x="167559" y="50106"/>
                </a:lnTo>
                <a:lnTo>
                  <a:pt x="167781" y="50695"/>
                </a:lnTo>
                <a:lnTo>
                  <a:pt x="167854" y="51432"/>
                </a:lnTo>
                <a:lnTo>
                  <a:pt x="168002" y="52758"/>
                </a:lnTo>
                <a:lnTo>
                  <a:pt x="167486" y="52758"/>
                </a:lnTo>
                <a:lnTo>
                  <a:pt x="143317" y="52611"/>
                </a:lnTo>
                <a:lnTo>
                  <a:pt x="143317" y="52464"/>
                </a:lnTo>
                <a:lnTo>
                  <a:pt x="143317" y="50032"/>
                </a:lnTo>
                <a:lnTo>
                  <a:pt x="143317" y="48779"/>
                </a:lnTo>
                <a:lnTo>
                  <a:pt x="143170" y="47527"/>
                </a:lnTo>
                <a:lnTo>
                  <a:pt x="143170" y="46569"/>
                </a:lnTo>
                <a:lnTo>
                  <a:pt x="143170" y="45537"/>
                </a:lnTo>
                <a:lnTo>
                  <a:pt x="143243" y="44211"/>
                </a:lnTo>
                <a:lnTo>
                  <a:pt x="143170" y="42958"/>
                </a:lnTo>
                <a:lnTo>
                  <a:pt x="143096" y="42369"/>
                </a:lnTo>
                <a:lnTo>
                  <a:pt x="143022" y="41779"/>
                </a:lnTo>
                <a:lnTo>
                  <a:pt x="142801" y="41263"/>
                </a:lnTo>
                <a:lnTo>
                  <a:pt x="142507" y="40821"/>
                </a:lnTo>
                <a:lnTo>
                  <a:pt x="142286" y="40527"/>
                </a:lnTo>
                <a:lnTo>
                  <a:pt x="141991" y="40232"/>
                </a:lnTo>
                <a:lnTo>
                  <a:pt x="141549" y="39790"/>
                </a:lnTo>
                <a:lnTo>
                  <a:pt x="141254" y="39569"/>
                </a:lnTo>
                <a:lnTo>
                  <a:pt x="141107" y="39421"/>
                </a:lnTo>
                <a:lnTo>
                  <a:pt x="141107" y="39274"/>
                </a:lnTo>
                <a:lnTo>
                  <a:pt x="141107" y="39053"/>
                </a:lnTo>
                <a:lnTo>
                  <a:pt x="141180" y="38832"/>
                </a:lnTo>
                <a:lnTo>
                  <a:pt x="141401" y="38095"/>
                </a:lnTo>
                <a:lnTo>
                  <a:pt x="141770" y="37506"/>
                </a:lnTo>
                <a:lnTo>
                  <a:pt x="141917" y="37211"/>
                </a:lnTo>
                <a:lnTo>
                  <a:pt x="141991" y="36990"/>
                </a:lnTo>
                <a:lnTo>
                  <a:pt x="142064" y="36621"/>
                </a:lnTo>
                <a:lnTo>
                  <a:pt x="142064" y="36179"/>
                </a:lnTo>
                <a:lnTo>
                  <a:pt x="142064" y="36106"/>
                </a:lnTo>
                <a:lnTo>
                  <a:pt x="143317" y="36106"/>
                </a:lnTo>
                <a:lnTo>
                  <a:pt x="142801" y="35663"/>
                </a:lnTo>
                <a:lnTo>
                  <a:pt x="142654" y="35442"/>
                </a:lnTo>
                <a:lnTo>
                  <a:pt x="142286" y="34853"/>
                </a:lnTo>
                <a:lnTo>
                  <a:pt x="142138" y="34411"/>
                </a:lnTo>
                <a:lnTo>
                  <a:pt x="141991" y="33748"/>
                </a:lnTo>
                <a:lnTo>
                  <a:pt x="141843" y="32937"/>
                </a:lnTo>
                <a:lnTo>
                  <a:pt x="141696" y="31905"/>
                </a:lnTo>
                <a:lnTo>
                  <a:pt x="141696" y="30653"/>
                </a:lnTo>
                <a:lnTo>
                  <a:pt x="141770" y="30063"/>
                </a:lnTo>
                <a:lnTo>
                  <a:pt x="141843" y="29769"/>
                </a:lnTo>
                <a:lnTo>
                  <a:pt x="141843" y="29327"/>
                </a:lnTo>
                <a:lnTo>
                  <a:pt x="141770" y="28442"/>
                </a:lnTo>
                <a:lnTo>
                  <a:pt x="141549" y="27042"/>
                </a:lnTo>
                <a:lnTo>
                  <a:pt x="140886" y="22990"/>
                </a:lnTo>
                <a:lnTo>
                  <a:pt x="139191" y="19158"/>
                </a:lnTo>
                <a:lnTo>
                  <a:pt x="139707" y="18126"/>
                </a:lnTo>
                <a:lnTo>
                  <a:pt x="142286" y="18053"/>
                </a:lnTo>
                <a:lnTo>
                  <a:pt x="144717" y="17905"/>
                </a:lnTo>
                <a:lnTo>
                  <a:pt x="147075" y="17758"/>
                </a:lnTo>
                <a:lnTo>
                  <a:pt x="149359" y="17537"/>
                </a:lnTo>
                <a:lnTo>
                  <a:pt x="149580" y="17463"/>
                </a:lnTo>
                <a:lnTo>
                  <a:pt x="149580" y="17242"/>
                </a:lnTo>
                <a:lnTo>
                  <a:pt x="149507" y="16137"/>
                </a:lnTo>
                <a:lnTo>
                  <a:pt x="149433" y="15105"/>
                </a:lnTo>
                <a:close/>
                <a:moveTo>
                  <a:pt x="267476" y="46863"/>
                </a:moveTo>
                <a:lnTo>
                  <a:pt x="267550" y="47379"/>
                </a:lnTo>
                <a:lnTo>
                  <a:pt x="267771" y="48116"/>
                </a:lnTo>
                <a:lnTo>
                  <a:pt x="268066" y="49074"/>
                </a:lnTo>
                <a:lnTo>
                  <a:pt x="268139" y="49442"/>
                </a:lnTo>
                <a:lnTo>
                  <a:pt x="268508" y="50842"/>
                </a:lnTo>
                <a:lnTo>
                  <a:pt x="268655" y="51211"/>
                </a:lnTo>
                <a:lnTo>
                  <a:pt x="268950" y="52095"/>
                </a:lnTo>
                <a:lnTo>
                  <a:pt x="268876" y="52169"/>
                </a:lnTo>
                <a:lnTo>
                  <a:pt x="268360" y="52758"/>
                </a:lnTo>
                <a:lnTo>
                  <a:pt x="267697" y="53348"/>
                </a:lnTo>
                <a:lnTo>
                  <a:pt x="266960" y="53790"/>
                </a:lnTo>
                <a:lnTo>
                  <a:pt x="266224" y="54232"/>
                </a:lnTo>
                <a:lnTo>
                  <a:pt x="265339" y="54600"/>
                </a:lnTo>
                <a:lnTo>
                  <a:pt x="264455" y="54969"/>
                </a:lnTo>
                <a:lnTo>
                  <a:pt x="262687" y="55558"/>
                </a:lnTo>
                <a:lnTo>
                  <a:pt x="260623" y="56295"/>
                </a:lnTo>
                <a:lnTo>
                  <a:pt x="260034" y="54158"/>
                </a:lnTo>
                <a:lnTo>
                  <a:pt x="259813" y="53348"/>
                </a:lnTo>
                <a:lnTo>
                  <a:pt x="259813" y="52979"/>
                </a:lnTo>
                <a:lnTo>
                  <a:pt x="259813" y="52537"/>
                </a:lnTo>
                <a:lnTo>
                  <a:pt x="259887" y="52242"/>
                </a:lnTo>
                <a:lnTo>
                  <a:pt x="259960" y="51800"/>
                </a:lnTo>
                <a:lnTo>
                  <a:pt x="259960" y="51285"/>
                </a:lnTo>
                <a:lnTo>
                  <a:pt x="259887" y="51064"/>
                </a:lnTo>
                <a:lnTo>
                  <a:pt x="259739" y="50842"/>
                </a:lnTo>
                <a:lnTo>
                  <a:pt x="259445" y="50400"/>
                </a:lnTo>
                <a:lnTo>
                  <a:pt x="259076" y="49885"/>
                </a:lnTo>
                <a:lnTo>
                  <a:pt x="259002" y="49737"/>
                </a:lnTo>
                <a:lnTo>
                  <a:pt x="259002" y="49664"/>
                </a:lnTo>
                <a:lnTo>
                  <a:pt x="259002" y="49590"/>
                </a:lnTo>
                <a:lnTo>
                  <a:pt x="259002" y="49516"/>
                </a:lnTo>
                <a:lnTo>
                  <a:pt x="258929" y="49369"/>
                </a:lnTo>
                <a:lnTo>
                  <a:pt x="259002" y="49295"/>
                </a:lnTo>
                <a:lnTo>
                  <a:pt x="260918" y="48927"/>
                </a:lnTo>
                <a:lnTo>
                  <a:pt x="262760" y="48411"/>
                </a:lnTo>
                <a:lnTo>
                  <a:pt x="264602" y="47821"/>
                </a:lnTo>
                <a:lnTo>
                  <a:pt x="266445" y="47232"/>
                </a:lnTo>
                <a:lnTo>
                  <a:pt x="267476" y="46863"/>
                </a:lnTo>
                <a:close/>
                <a:moveTo>
                  <a:pt x="253992" y="28516"/>
                </a:moveTo>
                <a:lnTo>
                  <a:pt x="254950" y="31537"/>
                </a:lnTo>
                <a:lnTo>
                  <a:pt x="255171" y="32053"/>
                </a:lnTo>
                <a:lnTo>
                  <a:pt x="255244" y="32642"/>
                </a:lnTo>
                <a:lnTo>
                  <a:pt x="255318" y="33158"/>
                </a:lnTo>
                <a:lnTo>
                  <a:pt x="255244" y="33674"/>
                </a:lnTo>
                <a:lnTo>
                  <a:pt x="255171" y="33895"/>
                </a:lnTo>
                <a:lnTo>
                  <a:pt x="255023" y="34116"/>
                </a:lnTo>
                <a:lnTo>
                  <a:pt x="254950" y="34190"/>
                </a:lnTo>
                <a:lnTo>
                  <a:pt x="254802" y="34411"/>
                </a:lnTo>
                <a:lnTo>
                  <a:pt x="254655" y="34632"/>
                </a:lnTo>
                <a:lnTo>
                  <a:pt x="254581" y="34853"/>
                </a:lnTo>
                <a:lnTo>
                  <a:pt x="254655" y="35000"/>
                </a:lnTo>
                <a:lnTo>
                  <a:pt x="254729" y="35369"/>
                </a:lnTo>
                <a:lnTo>
                  <a:pt x="254950" y="35737"/>
                </a:lnTo>
                <a:lnTo>
                  <a:pt x="255244" y="36032"/>
                </a:lnTo>
                <a:lnTo>
                  <a:pt x="255687" y="36548"/>
                </a:lnTo>
                <a:lnTo>
                  <a:pt x="256055" y="37211"/>
                </a:lnTo>
                <a:lnTo>
                  <a:pt x="256350" y="37874"/>
                </a:lnTo>
                <a:lnTo>
                  <a:pt x="256497" y="38611"/>
                </a:lnTo>
                <a:lnTo>
                  <a:pt x="256644" y="39348"/>
                </a:lnTo>
                <a:lnTo>
                  <a:pt x="256718" y="40158"/>
                </a:lnTo>
                <a:lnTo>
                  <a:pt x="256866" y="41706"/>
                </a:lnTo>
                <a:lnTo>
                  <a:pt x="256939" y="42442"/>
                </a:lnTo>
                <a:lnTo>
                  <a:pt x="257013" y="42811"/>
                </a:lnTo>
                <a:lnTo>
                  <a:pt x="257087" y="43032"/>
                </a:lnTo>
                <a:lnTo>
                  <a:pt x="257234" y="43179"/>
                </a:lnTo>
                <a:lnTo>
                  <a:pt x="257308" y="43253"/>
                </a:lnTo>
                <a:lnTo>
                  <a:pt x="257455" y="43253"/>
                </a:lnTo>
                <a:lnTo>
                  <a:pt x="257529" y="43327"/>
                </a:lnTo>
                <a:lnTo>
                  <a:pt x="257897" y="43327"/>
                </a:lnTo>
                <a:lnTo>
                  <a:pt x="257971" y="43253"/>
                </a:lnTo>
                <a:lnTo>
                  <a:pt x="258266" y="43253"/>
                </a:lnTo>
                <a:lnTo>
                  <a:pt x="258266" y="43474"/>
                </a:lnTo>
                <a:lnTo>
                  <a:pt x="258339" y="43842"/>
                </a:lnTo>
                <a:lnTo>
                  <a:pt x="258339" y="44211"/>
                </a:lnTo>
                <a:lnTo>
                  <a:pt x="258413" y="44579"/>
                </a:lnTo>
                <a:lnTo>
                  <a:pt x="258413" y="44948"/>
                </a:lnTo>
                <a:lnTo>
                  <a:pt x="258487" y="45316"/>
                </a:lnTo>
                <a:lnTo>
                  <a:pt x="258487" y="45758"/>
                </a:lnTo>
                <a:lnTo>
                  <a:pt x="258487" y="46127"/>
                </a:lnTo>
                <a:lnTo>
                  <a:pt x="258487" y="46495"/>
                </a:lnTo>
                <a:lnTo>
                  <a:pt x="258487" y="46863"/>
                </a:lnTo>
                <a:lnTo>
                  <a:pt x="258487" y="47232"/>
                </a:lnTo>
                <a:lnTo>
                  <a:pt x="258413" y="47600"/>
                </a:lnTo>
                <a:lnTo>
                  <a:pt x="258413" y="48042"/>
                </a:lnTo>
                <a:lnTo>
                  <a:pt x="258339" y="48337"/>
                </a:lnTo>
                <a:lnTo>
                  <a:pt x="258266" y="49074"/>
                </a:lnTo>
                <a:lnTo>
                  <a:pt x="258192" y="49369"/>
                </a:lnTo>
                <a:lnTo>
                  <a:pt x="258487" y="49369"/>
                </a:lnTo>
                <a:lnTo>
                  <a:pt x="258487" y="49590"/>
                </a:lnTo>
                <a:lnTo>
                  <a:pt x="258487" y="49811"/>
                </a:lnTo>
                <a:lnTo>
                  <a:pt x="258560" y="49885"/>
                </a:lnTo>
                <a:lnTo>
                  <a:pt x="258634" y="50106"/>
                </a:lnTo>
                <a:lnTo>
                  <a:pt x="258781" y="50400"/>
                </a:lnTo>
                <a:lnTo>
                  <a:pt x="259002" y="50695"/>
                </a:lnTo>
                <a:lnTo>
                  <a:pt x="259297" y="51064"/>
                </a:lnTo>
                <a:lnTo>
                  <a:pt x="259445" y="51432"/>
                </a:lnTo>
                <a:lnTo>
                  <a:pt x="259445" y="51727"/>
                </a:lnTo>
                <a:lnTo>
                  <a:pt x="259371" y="52095"/>
                </a:lnTo>
                <a:lnTo>
                  <a:pt x="259297" y="52464"/>
                </a:lnTo>
                <a:lnTo>
                  <a:pt x="259297" y="52979"/>
                </a:lnTo>
                <a:lnTo>
                  <a:pt x="259371" y="53421"/>
                </a:lnTo>
                <a:lnTo>
                  <a:pt x="259518" y="54306"/>
                </a:lnTo>
                <a:lnTo>
                  <a:pt x="260108" y="56516"/>
                </a:lnTo>
                <a:lnTo>
                  <a:pt x="259813" y="56664"/>
                </a:lnTo>
                <a:lnTo>
                  <a:pt x="259518" y="56516"/>
                </a:lnTo>
                <a:lnTo>
                  <a:pt x="259297" y="56369"/>
                </a:lnTo>
                <a:lnTo>
                  <a:pt x="259002" y="56221"/>
                </a:lnTo>
                <a:lnTo>
                  <a:pt x="258781" y="56148"/>
                </a:lnTo>
                <a:lnTo>
                  <a:pt x="258487" y="56000"/>
                </a:lnTo>
                <a:lnTo>
                  <a:pt x="258266" y="55927"/>
                </a:lnTo>
                <a:lnTo>
                  <a:pt x="257971" y="55779"/>
                </a:lnTo>
                <a:lnTo>
                  <a:pt x="257750" y="55706"/>
                </a:lnTo>
                <a:lnTo>
                  <a:pt x="257455" y="55632"/>
                </a:lnTo>
                <a:lnTo>
                  <a:pt x="257308" y="55558"/>
                </a:lnTo>
                <a:lnTo>
                  <a:pt x="256939" y="55485"/>
                </a:lnTo>
                <a:lnTo>
                  <a:pt x="256792" y="55485"/>
                </a:lnTo>
                <a:lnTo>
                  <a:pt x="256423" y="55411"/>
                </a:lnTo>
                <a:lnTo>
                  <a:pt x="255613" y="55411"/>
                </a:lnTo>
                <a:lnTo>
                  <a:pt x="255097" y="55337"/>
                </a:lnTo>
                <a:lnTo>
                  <a:pt x="254655" y="55264"/>
                </a:lnTo>
                <a:lnTo>
                  <a:pt x="254360" y="55043"/>
                </a:lnTo>
                <a:lnTo>
                  <a:pt x="253992" y="54821"/>
                </a:lnTo>
                <a:lnTo>
                  <a:pt x="253771" y="54600"/>
                </a:lnTo>
                <a:lnTo>
                  <a:pt x="253623" y="54527"/>
                </a:lnTo>
                <a:lnTo>
                  <a:pt x="253550" y="54527"/>
                </a:lnTo>
                <a:lnTo>
                  <a:pt x="253255" y="54306"/>
                </a:lnTo>
                <a:lnTo>
                  <a:pt x="253108" y="54306"/>
                </a:lnTo>
                <a:lnTo>
                  <a:pt x="253034" y="54232"/>
                </a:lnTo>
                <a:lnTo>
                  <a:pt x="252666" y="54232"/>
                </a:lnTo>
                <a:lnTo>
                  <a:pt x="252150" y="54379"/>
                </a:lnTo>
                <a:lnTo>
                  <a:pt x="251929" y="54453"/>
                </a:lnTo>
                <a:lnTo>
                  <a:pt x="251560" y="54453"/>
                </a:lnTo>
                <a:lnTo>
                  <a:pt x="251487" y="54306"/>
                </a:lnTo>
                <a:lnTo>
                  <a:pt x="251265" y="54011"/>
                </a:lnTo>
                <a:lnTo>
                  <a:pt x="249865" y="51506"/>
                </a:lnTo>
                <a:lnTo>
                  <a:pt x="249718" y="51506"/>
                </a:lnTo>
                <a:lnTo>
                  <a:pt x="246992" y="51948"/>
                </a:lnTo>
                <a:lnTo>
                  <a:pt x="244192" y="52316"/>
                </a:lnTo>
                <a:lnTo>
                  <a:pt x="238739" y="53348"/>
                </a:lnTo>
                <a:lnTo>
                  <a:pt x="233360" y="54379"/>
                </a:lnTo>
                <a:lnTo>
                  <a:pt x="227981" y="55558"/>
                </a:lnTo>
                <a:lnTo>
                  <a:pt x="227760" y="55116"/>
                </a:lnTo>
                <a:lnTo>
                  <a:pt x="227686" y="54969"/>
                </a:lnTo>
                <a:lnTo>
                  <a:pt x="227613" y="54674"/>
                </a:lnTo>
                <a:lnTo>
                  <a:pt x="227539" y="54527"/>
                </a:lnTo>
                <a:lnTo>
                  <a:pt x="227465" y="54232"/>
                </a:lnTo>
                <a:lnTo>
                  <a:pt x="227392" y="54085"/>
                </a:lnTo>
                <a:lnTo>
                  <a:pt x="227318" y="53790"/>
                </a:lnTo>
                <a:lnTo>
                  <a:pt x="227981" y="53200"/>
                </a:lnTo>
                <a:lnTo>
                  <a:pt x="228497" y="52611"/>
                </a:lnTo>
                <a:lnTo>
                  <a:pt x="228792" y="52242"/>
                </a:lnTo>
                <a:lnTo>
                  <a:pt x="228939" y="51874"/>
                </a:lnTo>
                <a:lnTo>
                  <a:pt x="229086" y="51506"/>
                </a:lnTo>
                <a:lnTo>
                  <a:pt x="229086" y="51211"/>
                </a:lnTo>
                <a:lnTo>
                  <a:pt x="229013" y="50621"/>
                </a:lnTo>
                <a:lnTo>
                  <a:pt x="228865" y="50106"/>
                </a:lnTo>
                <a:lnTo>
                  <a:pt x="228718" y="49590"/>
                </a:lnTo>
                <a:lnTo>
                  <a:pt x="228644" y="48927"/>
                </a:lnTo>
                <a:lnTo>
                  <a:pt x="228571" y="48706"/>
                </a:lnTo>
                <a:lnTo>
                  <a:pt x="228497" y="48558"/>
                </a:lnTo>
                <a:lnTo>
                  <a:pt x="228349" y="48411"/>
                </a:lnTo>
                <a:lnTo>
                  <a:pt x="228276" y="48337"/>
                </a:lnTo>
                <a:lnTo>
                  <a:pt x="228423" y="47969"/>
                </a:lnTo>
                <a:lnTo>
                  <a:pt x="228644" y="47821"/>
                </a:lnTo>
                <a:lnTo>
                  <a:pt x="228939" y="47600"/>
                </a:lnTo>
                <a:lnTo>
                  <a:pt x="229234" y="47453"/>
                </a:lnTo>
                <a:lnTo>
                  <a:pt x="229971" y="46937"/>
                </a:lnTo>
                <a:lnTo>
                  <a:pt x="230707" y="46495"/>
                </a:lnTo>
                <a:lnTo>
                  <a:pt x="231371" y="46274"/>
                </a:lnTo>
                <a:lnTo>
                  <a:pt x="232034" y="46127"/>
                </a:lnTo>
                <a:lnTo>
                  <a:pt x="232771" y="46053"/>
                </a:lnTo>
                <a:lnTo>
                  <a:pt x="233434" y="45979"/>
                </a:lnTo>
                <a:lnTo>
                  <a:pt x="234907" y="46127"/>
                </a:lnTo>
                <a:lnTo>
                  <a:pt x="235792" y="46200"/>
                </a:lnTo>
                <a:lnTo>
                  <a:pt x="236529" y="46127"/>
                </a:lnTo>
                <a:lnTo>
                  <a:pt x="237339" y="45906"/>
                </a:lnTo>
                <a:lnTo>
                  <a:pt x="238076" y="45685"/>
                </a:lnTo>
                <a:lnTo>
                  <a:pt x="238739" y="45390"/>
                </a:lnTo>
                <a:lnTo>
                  <a:pt x="239476" y="45021"/>
                </a:lnTo>
                <a:lnTo>
                  <a:pt x="240802" y="44285"/>
                </a:lnTo>
                <a:lnTo>
                  <a:pt x="242129" y="43548"/>
                </a:lnTo>
                <a:lnTo>
                  <a:pt x="242792" y="43179"/>
                </a:lnTo>
                <a:lnTo>
                  <a:pt x="243529" y="42885"/>
                </a:lnTo>
                <a:lnTo>
                  <a:pt x="243676" y="42811"/>
                </a:lnTo>
                <a:lnTo>
                  <a:pt x="243676" y="42663"/>
                </a:lnTo>
                <a:lnTo>
                  <a:pt x="243602" y="41411"/>
                </a:lnTo>
                <a:lnTo>
                  <a:pt x="243455" y="40232"/>
                </a:lnTo>
                <a:lnTo>
                  <a:pt x="243381" y="39053"/>
                </a:lnTo>
                <a:lnTo>
                  <a:pt x="243455" y="38463"/>
                </a:lnTo>
                <a:lnTo>
                  <a:pt x="243455" y="37948"/>
                </a:lnTo>
                <a:lnTo>
                  <a:pt x="243602" y="37506"/>
                </a:lnTo>
                <a:lnTo>
                  <a:pt x="243750" y="37211"/>
                </a:lnTo>
                <a:lnTo>
                  <a:pt x="243971" y="37137"/>
                </a:lnTo>
                <a:lnTo>
                  <a:pt x="244118" y="37063"/>
                </a:lnTo>
                <a:lnTo>
                  <a:pt x="244339" y="37137"/>
                </a:lnTo>
                <a:lnTo>
                  <a:pt x="244413" y="36916"/>
                </a:lnTo>
                <a:lnTo>
                  <a:pt x="244486" y="36474"/>
                </a:lnTo>
                <a:lnTo>
                  <a:pt x="244560" y="35958"/>
                </a:lnTo>
                <a:lnTo>
                  <a:pt x="244486" y="35000"/>
                </a:lnTo>
                <a:lnTo>
                  <a:pt x="244486" y="34116"/>
                </a:lnTo>
                <a:lnTo>
                  <a:pt x="244560" y="33674"/>
                </a:lnTo>
                <a:lnTo>
                  <a:pt x="244634" y="33306"/>
                </a:lnTo>
                <a:lnTo>
                  <a:pt x="244929" y="32863"/>
                </a:lnTo>
                <a:lnTo>
                  <a:pt x="245297" y="32495"/>
                </a:lnTo>
                <a:lnTo>
                  <a:pt x="245739" y="32127"/>
                </a:lnTo>
                <a:lnTo>
                  <a:pt x="246329" y="31758"/>
                </a:lnTo>
                <a:lnTo>
                  <a:pt x="247508" y="31169"/>
                </a:lnTo>
                <a:lnTo>
                  <a:pt x="248760" y="30653"/>
                </a:lnTo>
                <a:lnTo>
                  <a:pt x="250013" y="30137"/>
                </a:lnTo>
                <a:lnTo>
                  <a:pt x="251929" y="29253"/>
                </a:lnTo>
                <a:lnTo>
                  <a:pt x="253992" y="28516"/>
                </a:lnTo>
                <a:close/>
                <a:moveTo>
                  <a:pt x="50179" y="7663"/>
                </a:moveTo>
                <a:lnTo>
                  <a:pt x="52685" y="8326"/>
                </a:lnTo>
                <a:lnTo>
                  <a:pt x="52611" y="8400"/>
                </a:lnTo>
                <a:lnTo>
                  <a:pt x="52611" y="8474"/>
                </a:lnTo>
                <a:lnTo>
                  <a:pt x="52537" y="8621"/>
                </a:lnTo>
                <a:lnTo>
                  <a:pt x="52464" y="8842"/>
                </a:lnTo>
                <a:lnTo>
                  <a:pt x="52464" y="8916"/>
                </a:lnTo>
                <a:lnTo>
                  <a:pt x="52390" y="9063"/>
                </a:lnTo>
                <a:lnTo>
                  <a:pt x="52390" y="9137"/>
                </a:lnTo>
                <a:lnTo>
                  <a:pt x="52390" y="9284"/>
                </a:lnTo>
                <a:lnTo>
                  <a:pt x="52316" y="9358"/>
                </a:lnTo>
                <a:lnTo>
                  <a:pt x="52316" y="9505"/>
                </a:lnTo>
                <a:lnTo>
                  <a:pt x="52316" y="9579"/>
                </a:lnTo>
                <a:lnTo>
                  <a:pt x="52243" y="9726"/>
                </a:lnTo>
                <a:lnTo>
                  <a:pt x="52243" y="9800"/>
                </a:lnTo>
                <a:lnTo>
                  <a:pt x="52243" y="9874"/>
                </a:lnTo>
                <a:lnTo>
                  <a:pt x="52243" y="9947"/>
                </a:lnTo>
                <a:lnTo>
                  <a:pt x="52169" y="10095"/>
                </a:lnTo>
                <a:lnTo>
                  <a:pt x="52169" y="10168"/>
                </a:lnTo>
                <a:lnTo>
                  <a:pt x="52169" y="10242"/>
                </a:lnTo>
                <a:lnTo>
                  <a:pt x="52169" y="10316"/>
                </a:lnTo>
                <a:lnTo>
                  <a:pt x="52095" y="10390"/>
                </a:lnTo>
                <a:lnTo>
                  <a:pt x="52095" y="10463"/>
                </a:lnTo>
                <a:lnTo>
                  <a:pt x="52095" y="10537"/>
                </a:lnTo>
                <a:lnTo>
                  <a:pt x="52095" y="10611"/>
                </a:lnTo>
                <a:lnTo>
                  <a:pt x="52095" y="10684"/>
                </a:lnTo>
                <a:lnTo>
                  <a:pt x="52095" y="10758"/>
                </a:lnTo>
                <a:lnTo>
                  <a:pt x="52022" y="10832"/>
                </a:lnTo>
                <a:lnTo>
                  <a:pt x="52022" y="10905"/>
                </a:lnTo>
                <a:lnTo>
                  <a:pt x="52022" y="10979"/>
                </a:lnTo>
                <a:lnTo>
                  <a:pt x="52022" y="11716"/>
                </a:lnTo>
                <a:lnTo>
                  <a:pt x="52095" y="12526"/>
                </a:lnTo>
                <a:lnTo>
                  <a:pt x="52169" y="13337"/>
                </a:lnTo>
                <a:lnTo>
                  <a:pt x="52169" y="14000"/>
                </a:lnTo>
                <a:lnTo>
                  <a:pt x="52169" y="14369"/>
                </a:lnTo>
                <a:lnTo>
                  <a:pt x="52022" y="14590"/>
                </a:lnTo>
                <a:lnTo>
                  <a:pt x="51874" y="14811"/>
                </a:lnTo>
                <a:lnTo>
                  <a:pt x="51653" y="15032"/>
                </a:lnTo>
                <a:lnTo>
                  <a:pt x="51432" y="15105"/>
                </a:lnTo>
                <a:lnTo>
                  <a:pt x="51579" y="15326"/>
                </a:lnTo>
                <a:lnTo>
                  <a:pt x="52464" y="17169"/>
                </a:lnTo>
                <a:lnTo>
                  <a:pt x="53348" y="18790"/>
                </a:lnTo>
                <a:lnTo>
                  <a:pt x="54306" y="20263"/>
                </a:lnTo>
                <a:lnTo>
                  <a:pt x="55264" y="21590"/>
                </a:lnTo>
                <a:lnTo>
                  <a:pt x="56222" y="22842"/>
                </a:lnTo>
                <a:lnTo>
                  <a:pt x="57253" y="23948"/>
                </a:lnTo>
                <a:lnTo>
                  <a:pt x="58358" y="24905"/>
                </a:lnTo>
                <a:lnTo>
                  <a:pt x="59464" y="25716"/>
                </a:lnTo>
                <a:lnTo>
                  <a:pt x="59316" y="26379"/>
                </a:lnTo>
                <a:lnTo>
                  <a:pt x="59022" y="26969"/>
                </a:lnTo>
                <a:lnTo>
                  <a:pt x="58653" y="27558"/>
                </a:lnTo>
                <a:lnTo>
                  <a:pt x="58211" y="28074"/>
                </a:lnTo>
                <a:lnTo>
                  <a:pt x="57622" y="28884"/>
                </a:lnTo>
                <a:lnTo>
                  <a:pt x="57327" y="29327"/>
                </a:lnTo>
                <a:lnTo>
                  <a:pt x="57106" y="29769"/>
                </a:lnTo>
                <a:lnTo>
                  <a:pt x="56885" y="30211"/>
                </a:lnTo>
                <a:lnTo>
                  <a:pt x="56811" y="30727"/>
                </a:lnTo>
                <a:lnTo>
                  <a:pt x="56737" y="31316"/>
                </a:lnTo>
                <a:lnTo>
                  <a:pt x="56737" y="31979"/>
                </a:lnTo>
                <a:lnTo>
                  <a:pt x="56811" y="32127"/>
                </a:lnTo>
                <a:lnTo>
                  <a:pt x="56958" y="32200"/>
                </a:lnTo>
                <a:lnTo>
                  <a:pt x="57769" y="32348"/>
                </a:lnTo>
                <a:lnTo>
                  <a:pt x="58358" y="32642"/>
                </a:lnTo>
                <a:lnTo>
                  <a:pt x="58874" y="33011"/>
                </a:lnTo>
                <a:lnTo>
                  <a:pt x="59243" y="33527"/>
                </a:lnTo>
                <a:lnTo>
                  <a:pt x="59464" y="34042"/>
                </a:lnTo>
                <a:lnTo>
                  <a:pt x="59685" y="34632"/>
                </a:lnTo>
                <a:lnTo>
                  <a:pt x="59980" y="36032"/>
                </a:lnTo>
                <a:lnTo>
                  <a:pt x="60201" y="37063"/>
                </a:lnTo>
                <a:lnTo>
                  <a:pt x="60495" y="38095"/>
                </a:lnTo>
                <a:lnTo>
                  <a:pt x="60716" y="38611"/>
                </a:lnTo>
                <a:lnTo>
                  <a:pt x="60937" y="39127"/>
                </a:lnTo>
                <a:lnTo>
                  <a:pt x="61306" y="39569"/>
                </a:lnTo>
                <a:lnTo>
                  <a:pt x="61748" y="39937"/>
                </a:lnTo>
                <a:lnTo>
                  <a:pt x="62190" y="40306"/>
                </a:lnTo>
                <a:lnTo>
                  <a:pt x="62632" y="40453"/>
                </a:lnTo>
                <a:lnTo>
                  <a:pt x="63148" y="40527"/>
                </a:lnTo>
                <a:lnTo>
                  <a:pt x="63664" y="40600"/>
                </a:lnTo>
                <a:lnTo>
                  <a:pt x="64180" y="40674"/>
                </a:lnTo>
                <a:lnTo>
                  <a:pt x="64769" y="40821"/>
                </a:lnTo>
                <a:lnTo>
                  <a:pt x="65064" y="41042"/>
                </a:lnTo>
                <a:lnTo>
                  <a:pt x="65359" y="41263"/>
                </a:lnTo>
                <a:lnTo>
                  <a:pt x="65801" y="41632"/>
                </a:lnTo>
                <a:lnTo>
                  <a:pt x="66022" y="41779"/>
                </a:lnTo>
                <a:lnTo>
                  <a:pt x="66316" y="41853"/>
                </a:lnTo>
                <a:lnTo>
                  <a:pt x="66832" y="41927"/>
                </a:lnTo>
                <a:lnTo>
                  <a:pt x="67716" y="41927"/>
                </a:lnTo>
                <a:lnTo>
                  <a:pt x="68011" y="41853"/>
                </a:lnTo>
                <a:lnTo>
                  <a:pt x="68306" y="41779"/>
                </a:lnTo>
                <a:lnTo>
                  <a:pt x="68453" y="41706"/>
                </a:lnTo>
                <a:lnTo>
                  <a:pt x="68601" y="41632"/>
                </a:lnTo>
                <a:lnTo>
                  <a:pt x="68969" y="41558"/>
                </a:lnTo>
                <a:lnTo>
                  <a:pt x="69337" y="41411"/>
                </a:lnTo>
                <a:lnTo>
                  <a:pt x="69411" y="41411"/>
                </a:lnTo>
                <a:lnTo>
                  <a:pt x="69706" y="41337"/>
                </a:lnTo>
                <a:lnTo>
                  <a:pt x="69853" y="41263"/>
                </a:lnTo>
                <a:lnTo>
                  <a:pt x="70074" y="41190"/>
                </a:lnTo>
                <a:lnTo>
                  <a:pt x="70222" y="41190"/>
                </a:lnTo>
                <a:lnTo>
                  <a:pt x="70443" y="41116"/>
                </a:lnTo>
                <a:lnTo>
                  <a:pt x="70516" y="41116"/>
                </a:lnTo>
                <a:lnTo>
                  <a:pt x="70443" y="42590"/>
                </a:lnTo>
                <a:lnTo>
                  <a:pt x="70369" y="43548"/>
                </a:lnTo>
                <a:lnTo>
                  <a:pt x="70222" y="45611"/>
                </a:lnTo>
                <a:lnTo>
                  <a:pt x="70148" y="46127"/>
                </a:lnTo>
                <a:lnTo>
                  <a:pt x="69632" y="51285"/>
                </a:lnTo>
                <a:lnTo>
                  <a:pt x="69190" y="55411"/>
                </a:lnTo>
                <a:lnTo>
                  <a:pt x="69190" y="55558"/>
                </a:lnTo>
                <a:lnTo>
                  <a:pt x="69043" y="56885"/>
                </a:lnTo>
                <a:lnTo>
                  <a:pt x="40674" y="53127"/>
                </a:lnTo>
                <a:lnTo>
                  <a:pt x="40158" y="53053"/>
                </a:lnTo>
                <a:lnTo>
                  <a:pt x="40085" y="53053"/>
                </a:lnTo>
                <a:lnTo>
                  <a:pt x="39569" y="52906"/>
                </a:lnTo>
                <a:lnTo>
                  <a:pt x="39495" y="52906"/>
                </a:lnTo>
                <a:lnTo>
                  <a:pt x="39053" y="52832"/>
                </a:lnTo>
                <a:lnTo>
                  <a:pt x="38979" y="52758"/>
                </a:lnTo>
                <a:lnTo>
                  <a:pt x="38537" y="52611"/>
                </a:lnTo>
                <a:lnTo>
                  <a:pt x="38464" y="52611"/>
                </a:lnTo>
                <a:lnTo>
                  <a:pt x="40748" y="43769"/>
                </a:lnTo>
                <a:lnTo>
                  <a:pt x="40895" y="43106"/>
                </a:lnTo>
                <a:lnTo>
                  <a:pt x="41116" y="42516"/>
                </a:lnTo>
                <a:lnTo>
                  <a:pt x="41558" y="41927"/>
                </a:lnTo>
                <a:lnTo>
                  <a:pt x="41779" y="41558"/>
                </a:lnTo>
                <a:lnTo>
                  <a:pt x="42000" y="41116"/>
                </a:lnTo>
                <a:lnTo>
                  <a:pt x="42148" y="40748"/>
                </a:lnTo>
                <a:lnTo>
                  <a:pt x="42221" y="40453"/>
                </a:lnTo>
                <a:lnTo>
                  <a:pt x="42295" y="39716"/>
                </a:lnTo>
                <a:lnTo>
                  <a:pt x="42295" y="39053"/>
                </a:lnTo>
                <a:lnTo>
                  <a:pt x="42221" y="38316"/>
                </a:lnTo>
                <a:lnTo>
                  <a:pt x="42148" y="37432"/>
                </a:lnTo>
                <a:lnTo>
                  <a:pt x="42074" y="36916"/>
                </a:lnTo>
                <a:lnTo>
                  <a:pt x="42148" y="36474"/>
                </a:lnTo>
                <a:lnTo>
                  <a:pt x="42221" y="35958"/>
                </a:lnTo>
                <a:lnTo>
                  <a:pt x="42442" y="35442"/>
                </a:lnTo>
                <a:lnTo>
                  <a:pt x="42664" y="34927"/>
                </a:lnTo>
                <a:lnTo>
                  <a:pt x="42958" y="34484"/>
                </a:lnTo>
                <a:lnTo>
                  <a:pt x="43695" y="33600"/>
                </a:lnTo>
                <a:lnTo>
                  <a:pt x="44506" y="32716"/>
                </a:lnTo>
                <a:lnTo>
                  <a:pt x="45169" y="32127"/>
                </a:lnTo>
                <a:lnTo>
                  <a:pt x="45685" y="31390"/>
                </a:lnTo>
                <a:lnTo>
                  <a:pt x="45906" y="31095"/>
                </a:lnTo>
                <a:lnTo>
                  <a:pt x="46127" y="30653"/>
                </a:lnTo>
                <a:lnTo>
                  <a:pt x="46274" y="30284"/>
                </a:lnTo>
                <a:lnTo>
                  <a:pt x="46348" y="29842"/>
                </a:lnTo>
                <a:lnTo>
                  <a:pt x="46421" y="29474"/>
                </a:lnTo>
                <a:lnTo>
                  <a:pt x="46348" y="29105"/>
                </a:lnTo>
                <a:lnTo>
                  <a:pt x="46200" y="28442"/>
                </a:lnTo>
                <a:lnTo>
                  <a:pt x="45906" y="27779"/>
                </a:lnTo>
                <a:lnTo>
                  <a:pt x="45611" y="27116"/>
                </a:lnTo>
                <a:lnTo>
                  <a:pt x="45390" y="26748"/>
                </a:lnTo>
                <a:lnTo>
                  <a:pt x="45390" y="26674"/>
                </a:lnTo>
                <a:lnTo>
                  <a:pt x="45906" y="23874"/>
                </a:lnTo>
                <a:lnTo>
                  <a:pt x="46348" y="21369"/>
                </a:lnTo>
                <a:lnTo>
                  <a:pt x="46790" y="18937"/>
                </a:lnTo>
                <a:lnTo>
                  <a:pt x="47306" y="16432"/>
                </a:lnTo>
                <a:lnTo>
                  <a:pt x="48043" y="14074"/>
                </a:lnTo>
                <a:lnTo>
                  <a:pt x="49222" y="10537"/>
                </a:lnTo>
                <a:lnTo>
                  <a:pt x="49737" y="9063"/>
                </a:lnTo>
                <a:lnTo>
                  <a:pt x="49885" y="8621"/>
                </a:lnTo>
                <a:lnTo>
                  <a:pt x="50179" y="7663"/>
                </a:lnTo>
                <a:close/>
                <a:moveTo>
                  <a:pt x="167265" y="30727"/>
                </a:moveTo>
                <a:lnTo>
                  <a:pt x="167412" y="30800"/>
                </a:lnTo>
                <a:lnTo>
                  <a:pt x="167559" y="30874"/>
                </a:lnTo>
                <a:lnTo>
                  <a:pt x="167781" y="31169"/>
                </a:lnTo>
                <a:lnTo>
                  <a:pt x="168149" y="31537"/>
                </a:lnTo>
                <a:lnTo>
                  <a:pt x="168370" y="31611"/>
                </a:lnTo>
                <a:lnTo>
                  <a:pt x="168591" y="31684"/>
                </a:lnTo>
                <a:lnTo>
                  <a:pt x="169107" y="31684"/>
                </a:lnTo>
                <a:lnTo>
                  <a:pt x="169623" y="31611"/>
                </a:lnTo>
                <a:lnTo>
                  <a:pt x="170212" y="31537"/>
                </a:lnTo>
                <a:lnTo>
                  <a:pt x="171391" y="31463"/>
                </a:lnTo>
                <a:lnTo>
                  <a:pt x="172865" y="31242"/>
                </a:lnTo>
                <a:lnTo>
                  <a:pt x="173602" y="31390"/>
                </a:lnTo>
                <a:lnTo>
                  <a:pt x="173823" y="31463"/>
                </a:lnTo>
                <a:lnTo>
                  <a:pt x="174044" y="31537"/>
                </a:lnTo>
                <a:lnTo>
                  <a:pt x="174044" y="31611"/>
                </a:lnTo>
                <a:lnTo>
                  <a:pt x="174117" y="31611"/>
                </a:lnTo>
                <a:lnTo>
                  <a:pt x="174117" y="31832"/>
                </a:lnTo>
                <a:lnTo>
                  <a:pt x="174191" y="32053"/>
                </a:lnTo>
                <a:lnTo>
                  <a:pt x="174191" y="32348"/>
                </a:lnTo>
                <a:lnTo>
                  <a:pt x="174338" y="32790"/>
                </a:lnTo>
                <a:lnTo>
                  <a:pt x="174560" y="33232"/>
                </a:lnTo>
                <a:lnTo>
                  <a:pt x="174854" y="33527"/>
                </a:lnTo>
                <a:lnTo>
                  <a:pt x="175296" y="33821"/>
                </a:lnTo>
                <a:lnTo>
                  <a:pt x="175738" y="34042"/>
                </a:lnTo>
                <a:lnTo>
                  <a:pt x="176181" y="34263"/>
                </a:lnTo>
                <a:lnTo>
                  <a:pt x="176696" y="34337"/>
                </a:lnTo>
                <a:lnTo>
                  <a:pt x="177212" y="34411"/>
                </a:lnTo>
                <a:lnTo>
                  <a:pt x="178833" y="34411"/>
                </a:lnTo>
                <a:lnTo>
                  <a:pt x="179423" y="34484"/>
                </a:lnTo>
                <a:lnTo>
                  <a:pt x="180086" y="34632"/>
                </a:lnTo>
                <a:lnTo>
                  <a:pt x="180675" y="34853"/>
                </a:lnTo>
                <a:lnTo>
                  <a:pt x="181044" y="35148"/>
                </a:lnTo>
                <a:lnTo>
                  <a:pt x="181486" y="35516"/>
                </a:lnTo>
                <a:lnTo>
                  <a:pt x="181854" y="35884"/>
                </a:lnTo>
                <a:lnTo>
                  <a:pt x="182296" y="36179"/>
                </a:lnTo>
                <a:lnTo>
                  <a:pt x="182739" y="36474"/>
                </a:lnTo>
                <a:lnTo>
                  <a:pt x="183181" y="36695"/>
                </a:lnTo>
                <a:lnTo>
                  <a:pt x="183549" y="36990"/>
                </a:lnTo>
                <a:lnTo>
                  <a:pt x="183770" y="37432"/>
                </a:lnTo>
                <a:lnTo>
                  <a:pt x="183917" y="37948"/>
                </a:lnTo>
                <a:lnTo>
                  <a:pt x="184139" y="38537"/>
                </a:lnTo>
                <a:lnTo>
                  <a:pt x="184286" y="38758"/>
                </a:lnTo>
                <a:lnTo>
                  <a:pt x="184286" y="38832"/>
                </a:lnTo>
                <a:lnTo>
                  <a:pt x="184360" y="38979"/>
                </a:lnTo>
                <a:lnTo>
                  <a:pt x="184433" y="39053"/>
                </a:lnTo>
                <a:lnTo>
                  <a:pt x="184507" y="39200"/>
                </a:lnTo>
                <a:lnTo>
                  <a:pt x="184581" y="39274"/>
                </a:lnTo>
                <a:lnTo>
                  <a:pt x="184728" y="39348"/>
                </a:lnTo>
                <a:lnTo>
                  <a:pt x="184802" y="39421"/>
                </a:lnTo>
                <a:lnTo>
                  <a:pt x="184875" y="39569"/>
                </a:lnTo>
                <a:lnTo>
                  <a:pt x="184949" y="39569"/>
                </a:lnTo>
                <a:lnTo>
                  <a:pt x="185096" y="39716"/>
                </a:lnTo>
                <a:lnTo>
                  <a:pt x="185170" y="39716"/>
                </a:lnTo>
                <a:lnTo>
                  <a:pt x="185391" y="39863"/>
                </a:lnTo>
                <a:lnTo>
                  <a:pt x="185465" y="39863"/>
                </a:lnTo>
                <a:lnTo>
                  <a:pt x="185170" y="40600"/>
                </a:lnTo>
                <a:lnTo>
                  <a:pt x="184949" y="41411"/>
                </a:lnTo>
                <a:lnTo>
                  <a:pt x="184728" y="42295"/>
                </a:lnTo>
                <a:lnTo>
                  <a:pt x="184728" y="42811"/>
                </a:lnTo>
                <a:lnTo>
                  <a:pt x="184875" y="43179"/>
                </a:lnTo>
                <a:lnTo>
                  <a:pt x="185096" y="43548"/>
                </a:lnTo>
                <a:lnTo>
                  <a:pt x="185391" y="43842"/>
                </a:lnTo>
                <a:lnTo>
                  <a:pt x="185686" y="44285"/>
                </a:lnTo>
                <a:lnTo>
                  <a:pt x="186054" y="45095"/>
                </a:lnTo>
                <a:lnTo>
                  <a:pt x="186275" y="45906"/>
                </a:lnTo>
                <a:lnTo>
                  <a:pt x="186496" y="46642"/>
                </a:lnTo>
                <a:lnTo>
                  <a:pt x="186570" y="47453"/>
                </a:lnTo>
                <a:lnTo>
                  <a:pt x="186570" y="48190"/>
                </a:lnTo>
                <a:lnTo>
                  <a:pt x="186570" y="49000"/>
                </a:lnTo>
                <a:lnTo>
                  <a:pt x="186349" y="50769"/>
                </a:lnTo>
                <a:lnTo>
                  <a:pt x="186349" y="51064"/>
                </a:lnTo>
                <a:lnTo>
                  <a:pt x="186202" y="52611"/>
                </a:lnTo>
                <a:lnTo>
                  <a:pt x="186054" y="54306"/>
                </a:lnTo>
                <a:lnTo>
                  <a:pt x="186054" y="56074"/>
                </a:lnTo>
                <a:lnTo>
                  <a:pt x="186054" y="56958"/>
                </a:lnTo>
                <a:lnTo>
                  <a:pt x="186128" y="57769"/>
                </a:lnTo>
                <a:lnTo>
                  <a:pt x="172054" y="57769"/>
                </a:lnTo>
                <a:lnTo>
                  <a:pt x="171023" y="57327"/>
                </a:lnTo>
                <a:lnTo>
                  <a:pt x="170433" y="57032"/>
                </a:lnTo>
                <a:lnTo>
                  <a:pt x="169991" y="56664"/>
                </a:lnTo>
                <a:lnTo>
                  <a:pt x="169549" y="56295"/>
                </a:lnTo>
                <a:lnTo>
                  <a:pt x="169181" y="55927"/>
                </a:lnTo>
                <a:lnTo>
                  <a:pt x="168959" y="55485"/>
                </a:lnTo>
                <a:lnTo>
                  <a:pt x="168812" y="55043"/>
                </a:lnTo>
                <a:lnTo>
                  <a:pt x="168812" y="54821"/>
                </a:lnTo>
                <a:lnTo>
                  <a:pt x="168665" y="54232"/>
                </a:lnTo>
                <a:lnTo>
                  <a:pt x="168517" y="53864"/>
                </a:lnTo>
                <a:lnTo>
                  <a:pt x="168223" y="53495"/>
                </a:lnTo>
                <a:lnTo>
                  <a:pt x="168002" y="53274"/>
                </a:lnTo>
                <a:lnTo>
                  <a:pt x="168517" y="53274"/>
                </a:lnTo>
                <a:lnTo>
                  <a:pt x="168517" y="52906"/>
                </a:lnTo>
                <a:lnTo>
                  <a:pt x="168370" y="51358"/>
                </a:lnTo>
                <a:lnTo>
                  <a:pt x="168296" y="50621"/>
                </a:lnTo>
                <a:lnTo>
                  <a:pt x="168075" y="49885"/>
                </a:lnTo>
                <a:lnTo>
                  <a:pt x="167707" y="49221"/>
                </a:lnTo>
                <a:lnTo>
                  <a:pt x="167191" y="48632"/>
                </a:lnTo>
                <a:lnTo>
                  <a:pt x="166896" y="48411"/>
                </a:lnTo>
                <a:lnTo>
                  <a:pt x="166602" y="48190"/>
                </a:lnTo>
                <a:lnTo>
                  <a:pt x="166307" y="48042"/>
                </a:lnTo>
                <a:lnTo>
                  <a:pt x="165938" y="47969"/>
                </a:lnTo>
                <a:lnTo>
                  <a:pt x="165570" y="47895"/>
                </a:lnTo>
                <a:lnTo>
                  <a:pt x="165202" y="47895"/>
                </a:lnTo>
                <a:lnTo>
                  <a:pt x="164907" y="47821"/>
                </a:lnTo>
                <a:lnTo>
                  <a:pt x="164538" y="47527"/>
                </a:lnTo>
                <a:lnTo>
                  <a:pt x="164244" y="47158"/>
                </a:lnTo>
                <a:lnTo>
                  <a:pt x="163802" y="46495"/>
                </a:lnTo>
                <a:lnTo>
                  <a:pt x="163433" y="45832"/>
                </a:lnTo>
                <a:lnTo>
                  <a:pt x="163138" y="45095"/>
                </a:lnTo>
                <a:lnTo>
                  <a:pt x="162917" y="44358"/>
                </a:lnTo>
                <a:lnTo>
                  <a:pt x="162844" y="44063"/>
                </a:lnTo>
                <a:lnTo>
                  <a:pt x="162549" y="44137"/>
                </a:lnTo>
                <a:lnTo>
                  <a:pt x="162402" y="44211"/>
                </a:lnTo>
                <a:lnTo>
                  <a:pt x="162180" y="44211"/>
                </a:lnTo>
                <a:lnTo>
                  <a:pt x="161812" y="44137"/>
                </a:lnTo>
                <a:lnTo>
                  <a:pt x="161517" y="43916"/>
                </a:lnTo>
                <a:lnTo>
                  <a:pt x="161296" y="43548"/>
                </a:lnTo>
                <a:lnTo>
                  <a:pt x="161075" y="43179"/>
                </a:lnTo>
                <a:lnTo>
                  <a:pt x="161001" y="42737"/>
                </a:lnTo>
                <a:lnTo>
                  <a:pt x="160854" y="41853"/>
                </a:lnTo>
                <a:lnTo>
                  <a:pt x="160854" y="40821"/>
                </a:lnTo>
                <a:lnTo>
                  <a:pt x="160854" y="39790"/>
                </a:lnTo>
                <a:lnTo>
                  <a:pt x="160928" y="39274"/>
                </a:lnTo>
                <a:lnTo>
                  <a:pt x="161001" y="38758"/>
                </a:lnTo>
                <a:lnTo>
                  <a:pt x="161223" y="38242"/>
                </a:lnTo>
                <a:lnTo>
                  <a:pt x="161444" y="37727"/>
                </a:lnTo>
                <a:lnTo>
                  <a:pt x="161959" y="36916"/>
                </a:lnTo>
                <a:lnTo>
                  <a:pt x="162328" y="36400"/>
                </a:lnTo>
                <a:lnTo>
                  <a:pt x="162696" y="35737"/>
                </a:lnTo>
                <a:lnTo>
                  <a:pt x="162770" y="35442"/>
                </a:lnTo>
                <a:lnTo>
                  <a:pt x="162844" y="35148"/>
                </a:lnTo>
                <a:lnTo>
                  <a:pt x="162917" y="34779"/>
                </a:lnTo>
                <a:lnTo>
                  <a:pt x="162844" y="34484"/>
                </a:lnTo>
                <a:lnTo>
                  <a:pt x="162770" y="34190"/>
                </a:lnTo>
                <a:lnTo>
                  <a:pt x="162623" y="33674"/>
                </a:lnTo>
                <a:lnTo>
                  <a:pt x="162623" y="33453"/>
                </a:lnTo>
                <a:lnTo>
                  <a:pt x="162696" y="33379"/>
                </a:lnTo>
                <a:lnTo>
                  <a:pt x="162917" y="33379"/>
                </a:lnTo>
                <a:lnTo>
                  <a:pt x="163138" y="33453"/>
                </a:lnTo>
                <a:lnTo>
                  <a:pt x="163286" y="33453"/>
                </a:lnTo>
                <a:lnTo>
                  <a:pt x="163728" y="33527"/>
                </a:lnTo>
                <a:lnTo>
                  <a:pt x="164096" y="33453"/>
                </a:lnTo>
                <a:lnTo>
                  <a:pt x="164538" y="33379"/>
                </a:lnTo>
                <a:lnTo>
                  <a:pt x="164980" y="33158"/>
                </a:lnTo>
                <a:lnTo>
                  <a:pt x="165349" y="32790"/>
                </a:lnTo>
                <a:lnTo>
                  <a:pt x="165791" y="32421"/>
                </a:lnTo>
                <a:lnTo>
                  <a:pt x="166159" y="31979"/>
                </a:lnTo>
                <a:lnTo>
                  <a:pt x="166454" y="31390"/>
                </a:lnTo>
                <a:lnTo>
                  <a:pt x="166749" y="30948"/>
                </a:lnTo>
                <a:lnTo>
                  <a:pt x="167117" y="30800"/>
                </a:lnTo>
                <a:lnTo>
                  <a:pt x="167265" y="30727"/>
                </a:lnTo>
                <a:close/>
                <a:moveTo>
                  <a:pt x="106475" y="35221"/>
                </a:moveTo>
                <a:lnTo>
                  <a:pt x="141549" y="36032"/>
                </a:lnTo>
                <a:lnTo>
                  <a:pt x="141622" y="36179"/>
                </a:lnTo>
                <a:lnTo>
                  <a:pt x="141549" y="36548"/>
                </a:lnTo>
                <a:lnTo>
                  <a:pt x="141549" y="36842"/>
                </a:lnTo>
                <a:lnTo>
                  <a:pt x="141475" y="36990"/>
                </a:lnTo>
                <a:lnTo>
                  <a:pt x="141328" y="37211"/>
                </a:lnTo>
                <a:lnTo>
                  <a:pt x="141180" y="37506"/>
                </a:lnTo>
                <a:lnTo>
                  <a:pt x="140959" y="37874"/>
                </a:lnTo>
                <a:lnTo>
                  <a:pt x="140664" y="38758"/>
                </a:lnTo>
                <a:lnTo>
                  <a:pt x="140591" y="39127"/>
                </a:lnTo>
                <a:lnTo>
                  <a:pt x="140591" y="39348"/>
                </a:lnTo>
                <a:lnTo>
                  <a:pt x="140664" y="39642"/>
                </a:lnTo>
                <a:lnTo>
                  <a:pt x="140812" y="39790"/>
                </a:lnTo>
                <a:lnTo>
                  <a:pt x="141254" y="40232"/>
                </a:lnTo>
                <a:lnTo>
                  <a:pt x="141622" y="40600"/>
                </a:lnTo>
                <a:lnTo>
                  <a:pt x="142138" y="41116"/>
                </a:lnTo>
                <a:lnTo>
                  <a:pt x="142359" y="41558"/>
                </a:lnTo>
                <a:lnTo>
                  <a:pt x="142507" y="42000"/>
                </a:lnTo>
                <a:lnTo>
                  <a:pt x="142654" y="42516"/>
                </a:lnTo>
                <a:lnTo>
                  <a:pt x="142728" y="43106"/>
                </a:lnTo>
                <a:lnTo>
                  <a:pt x="142728" y="44285"/>
                </a:lnTo>
                <a:lnTo>
                  <a:pt x="142728" y="45463"/>
                </a:lnTo>
                <a:lnTo>
                  <a:pt x="142654" y="46569"/>
                </a:lnTo>
                <a:lnTo>
                  <a:pt x="142728" y="47600"/>
                </a:lnTo>
                <a:lnTo>
                  <a:pt x="142801" y="48853"/>
                </a:lnTo>
                <a:lnTo>
                  <a:pt x="142801" y="50179"/>
                </a:lnTo>
                <a:lnTo>
                  <a:pt x="142875" y="52758"/>
                </a:lnTo>
                <a:lnTo>
                  <a:pt x="142728" y="52979"/>
                </a:lnTo>
                <a:lnTo>
                  <a:pt x="142654" y="52979"/>
                </a:lnTo>
                <a:lnTo>
                  <a:pt x="142507" y="53274"/>
                </a:lnTo>
                <a:lnTo>
                  <a:pt x="142433" y="53569"/>
                </a:lnTo>
                <a:lnTo>
                  <a:pt x="142359" y="53642"/>
                </a:lnTo>
                <a:lnTo>
                  <a:pt x="142286" y="53790"/>
                </a:lnTo>
                <a:lnTo>
                  <a:pt x="142286" y="54011"/>
                </a:lnTo>
                <a:lnTo>
                  <a:pt x="142212" y="54085"/>
                </a:lnTo>
                <a:lnTo>
                  <a:pt x="142212" y="54306"/>
                </a:lnTo>
                <a:lnTo>
                  <a:pt x="142212" y="54379"/>
                </a:lnTo>
                <a:lnTo>
                  <a:pt x="142138" y="54674"/>
                </a:lnTo>
                <a:lnTo>
                  <a:pt x="142138" y="54748"/>
                </a:lnTo>
                <a:lnTo>
                  <a:pt x="142212" y="54969"/>
                </a:lnTo>
                <a:lnTo>
                  <a:pt x="142286" y="55190"/>
                </a:lnTo>
                <a:lnTo>
                  <a:pt x="142507" y="55632"/>
                </a:lnTo>
                <a:lnTo>
                  <a:pt x="142875" y="56369"/>
                </a:lnTo>
                <a:lnTo>
                  <a:pt x="142949" y="56664"/>
                </a:lnTo>
                <a:lnTo>
                  <a:pt x="142949" y="57032"/>
                </a:lnTo>
                <a:lnTo>
                  <a:pt x="142801" y="57400"/>
                </a:lnTo>
                <a:lnTo>
                  <a:pt x="142580" y="57769"/>
                </a:lnTo>
                <a:lnTo>
                  <a:pt x="142433" y="57990"/>
                </a:lnTo>
                <a:lnTo>
                  <a:pt x="142286" y="58285"/>
                </a:lnTo>
                <a:lnTo>
                  <a:pt x="142138" y="58653"/>
                </a:lnTo>
                <a:lnTo>
                  <a:pt x="142138" y="58874"/>
                </a:lnTo>
                <a:lnTo>
                  <a:pt x="142138" y="58948"/>
                </a:lnTo>
                <a:lnTo>
                  <a:pt x="142138" y="59021"/>
                </a:lnTo>
                <a:lnTo>
                  <a:pt x="141991" y="58948"/>
                </a:lnTo>
                <a:lnTo>
                  <a:pt x="141328" y="58579"/>
                </a:lnTo>
                <a:lnTo>
                  <a:pt x="140664" y="58285"/>
                </a:lnTo>
                <a:lnTo>
                  <a:pt x="139928" y="58064"/>
                </a:lnTo>
                <a:lnTo>
                  <a:pt x="139191" y="57843"/>
                </a:lnTo>
                <a:lnTo>
                  <a:pt x="138822" y="57695"/>
                </a:lnTo>
                <a:lnTo>
                  <a:pt x="138528" y="57548"/>
                </a:lnTo>
                <a:lnTo>
                  <a:pt x="138159" y="57253"/>
                </a:lnTo>
                <a:lnTo>
                  <a:pt x="137938" y="57032"/>
                </a:lnTo>
                <a:lnTo>
                  <a:pt x="137643" y="56811"/>
                </a:lnTo>
                <a:lnTo>
                  <a:pt x="137496" y="56737"/>
                </a:lnTo>
                <a:lnTo>
                  <a:pt x="137422" y="56737"/>
                </a:lnTo>
                <a:lnTo>
                  <a:pt x="137275" y="56664"/>
                </a:lnTo>
                <a:lnTo>
                  <a:pt x="136759" y="56664"/>
                </a:lnTo>
                <a:lnTo>
                  <a:pt x="136685" y="56737"/>
                </a:lnTo>
                <a:lnTo>
                  <a:pt x="136612" y="56737"/>
                </a:lnTo>
                <a:lnTo>
                  <a:pt x="136464" y="56811"/>
                </a:lnTo>
                <a:lnTo>
                  <a:pt x="136317" y="56958"/>
                </a:lnTo>
                <a:lnTo>
                  <a:pt x="136096" y="57253"/>
                </a:lnTo>
                <a:lnTo>
                  <a:pt x="136022" y="57400"/>
                </a:lnTo>
                <a:lnTo>
                  <a:pt x="135949" y="57548"/>
                </a:lnTo>
                <a:lnTo>
                  <a:pt x="135801" y="57621"/>
                </a:lnTo>
                <a:lnTo>
                  <a:pt x="135507" y="57769"/>
                </a:lnTo>
                <a:lnTo>
                  <a:pt x="134991" y="57769"/>
                </a:lnTo>
                <a:lnTo>
                  <a:pt x="134770" y="57695"/>
                </a:lnTo>
                <a:lnTo>
                  <a:pt x="134475" y="57548"/>
                </a:lnTo>
                <a:lnTo>
                  <a:pt x="134180" y="57253"/>
                </a:lnTo>
                <a:lnTo>
                  <a:pt x="133885" y="56885"/>
                </a:lnTo>
                <a:lnTo>
                  <a:pt x="133443" y="56000"/>
                </a:lnTo>
                <a:lnTo>
                  <a:pt x="133370" y="55853"/>
                </a:lnTo>
                <a:lnTo>
                  <a:pt x="133222" y="55853"/>
                </a:lnTo>
                <a:lnTo>
                  <a:pt x="131896" y="55706"/>
                </a:lnTo>
                <a:lnTo>
                  <a:pt x="130643" y="55632"/>
                </a:lnTo>
                <a:lnTo>
                  <a:pt x="127991" y="55558"/>
                </a:lnTo>
                <a:lnTo>
                  <a:pt x="125338" y="55632"/>
                </a:lnTo>
                <a:lnTo>
                  <a:pt x="122759" y="55706"/>
                </a:lnTo>
                <a:lnTo>
                  <a:pt x="120401" y="55779"/>
                </a:lnTo>
                <a:lnTo>
                  <a:pt x="117970" y="55853"/>
                </a:lnTo>
                <a:lnTo>
                  <a:pt x="114948" y="55779"/>
                </a:lnTo>
                <a:lnTo>
                  <a:pt x="111854" y="55632"/>
                </a:lnTo>
                <a:lnTo>
                  <a:pt x="108833" y="55337"/>
                </a:lnTo>
                <a:lnTo>
                  <a:pt x="105738" y="54895"/>
                </a:lnTo>
                <a:lnTo>
                  <a:pt x="106106" y="49295"/>
                </a:lnTo>
                <a:lnTo>
                  <a:pt x="106180" y="48411"/>
                </a:lnTo>
                <a:lnTo>
                  <a:pt x="106180" y="48190"/>
                </a:lnTo>
                <a:lnTo>
                  <a:pt x="106254" y="47453"/>
                </a:lnTo>
                <a:lnTo>
                  <a:pt x="106254" y="47158"/>
                </a:lnTo>
                <a:lnTo>
                  <a:pt x="106254" y="46569"/>
                </a:lnTo>
                <a:lnTo>
                  <a:pt x="106254" y="46200"/>
                </a:lnTo>
                <a:lnTo>
                  <a:pt x="106327" y="45611"/>
                </a:lnTo>
                <a:lnTo>
                  <a:pt x="106327" y="45242"/>
                </a:lnTo>
                <a:lnTo>
                  <a:pt x="106327" y="44653"/>
                </a:lnTo>
                <a:lnTo>
                  <a:pt x="106327" y="44211"/>
                </a:lnTo>
                <a:lnTo>
                  <a:pt x="106254" y="43695"/>
                </a:lnTo>
                <a:lnTo>
                  <a:pt x="106254" y="43253"/>
                </a:lnTo>
                <a:lnTo>
                  <a:pt x="106254" y="42737"/>
                </a:lnTo>
                <a:lnTo>
                  <a:pt x="106180" y="42295"/>
                </a:lnTo>
                <a:lnTo>
                  <a:pt x="106180" y="41927"/>
                </a:lnTo>
                <a:lnTo>
                  <a:pt x="106254" y="39937"/>
                </a:lnTo>
                <a:lnTo>
                  <a:pt x="106475" y="35221"/>
                </a:lnTo>
                <a:close/>
                <a:moveTo>
                  <a:pt x="201160" y="35516"/>
                </a:moveTo>
                <a:lnTo>
                  <a:pt x="201823" y="35590"/>
                </a:lnTo>
                <a:lnTo>
                  <a:pt x="202412" y="35737"/>
                </a:lnTo>
                <a:lnTo>
                  <a:pt x="202928" y="35884"/>
                </a:lnTo>
                <a:lnTo>
                  <a:pt x="203370" y="36106"/>
                </a:lnTo>
                <a:lnTo>
                  <a:pt x="204107" y="36548"/>
                </a:lnTo>
                <a:lnTo>
                  <a:pt x="204770" y="37063"/>
                </a:lnTo>
                <a:lnTo>
                  <a:pt x="205360" y="37727"/>
                </a:lnTo>
                <a:lnTo>
                  <a:pt x="205802" y="38390"/>
                </a:lnTo>
                <a:lnTo>
                  <a:pt x="206170" y="39200"/>
                </a:lnTo>
                <a:lnTo>
                  <a:pt x="206391" y="40011"/>
                </a:lnTo>
                <a:lnTo>
                  <a:pt x="206465" y="40379"/>
                </a:lnTo>
                <a:lnTo>
                  <a:pt x="206465" y="40821"/>
                </a:lnTo>
                <a:lnTo>
                  <a:pt x="206391" y="41190"/>
                </a:lnTo>
                <a:lnTo>
                  <a:pt x="206318" y="41632"/>
                </a:lnTo>
                <a:lnTo>
                  <a:pt x="206097" y="42295"/>
                </a:lnTo>
                <a:lnTo>
                  <a:pt x="205802" y="42737"/>
                </a:lnTo>
                <a:lnTo>
                  <a:pt x="205655" y="43106"/>
                </a:lnTo>
                <a:lnTo>
                  <a:pt x="205507" y="43474"/>
                </a:lnTo>
                <a:lnTo>
                  <a:pt x="205360" y="43916"/>
                </a:lnTo>
                <a:lnTo>
                  <a:pt x="205360" y="44506"/>
                </a:lnTo>
                <a:lnTo>
                  <a:pt x="205655" y="45758"/>
                </a:lnTo>
                <a:lnTo>
                  <a:pt x="205876" y="46569"/>
                </a:lnTo>
                <a:lnTo>
                  <a:pt x="206023" y="47011"/>
                </a:lnTo>
                <a:lnTo>
                  <a:pt x="206318" y="47453"/>
                </a:lnTo>
                <a:lnTo>
                  <a:pt x="206686" y="47748"/>
                </a:lnTo>
                <a:lnTo>
                  <a:pt x="206981" y="47895"/>
                </a:lnTo>
                <a:lnTo>
                  <a:pt x="207570" y="47895"/>
                </a:lnTo>
                <a:lnTo>
                  <a:pt x="207865" y="47748"/>
                </a:lnTo>
                <a:lnTo>
                  <a:pt x="208086" y="47600"/>
                </a:lnTo>
                <a:lnTo>
                  <a:pt x="208307" y="47379"/>
                </a:lnTo>
                <a:lnTo>
                  <a:pt x="208749" y="46863"/>
                </a:lnTo>
                <a:lnTo>
                  <a:pt x="209191" y="46200"/>
                </a:lnTo>
                <a:lnTo>
                  <a:pt x="209781" y="45316"/>
                </a:lnTo>
                <a:lnTo>
                  <a:pt x="210444" y="45537"/>
                </a:lnTo>
                <a:lnTo>
                  <a:pt x="211107" y="45906"/>
                </a:lnTo>
                <a:lnTo>
                  <a:pt x="211697" y="46348"/>
                </a:lnTo>
                <a:lnTo>
                  <a:pt x="212212" y="46863"/>
                </a:lnTo>
                <a:lnTo>
                  <a:pt x="212728" y="47453"/>
                </a:lnTo>
                <a:lnTo>
                  <a:pt x="213097" y="48116"/>
                </a:lnTo>
                <a:lnTo>
                  <a:pt x="213391" y="48779"/>
                </a:lnTo>
                <a:lnTo>
                  <a:pt x="213539" y="49516"/>
                </a:lnTo>
                <a:lnTo>
                  <a:pt x="213539" y="49885"/>
                </a:lnTo>
                <a:lnTo>
                  <a:pt x="213539" y="50327"/>
                </a:lnTo>
                <a:lnTo>
                  <a:pt x="213391" y="50769"/>
                </a:lnTo>
                <a:lnTo>
                  <a:pt x="213244" y="51137"/>
                </a:lnTo>
                <a:lnTo>
                  <a:pt x="212802" y="52021"/>
                </a:lnTo>
                <a:lnTo>
                  <a:pt x="212360" y="52758"/>
                </a:lnTo>
                <a:lnTo>
                  <a:pt x="212139" y="53127"/>
                </a:lnTo>
                <a:lnTo>
                  <a:pt x="211476" y="54232"/>
                </a:lnTo>
                <a:lnTo>
                  <a:pt x="211034" y="54821"/>
                </a:lnTo>
                <a:lnTo>
                  <a:pt x="210739" y="55485"/>
                </a:lnTo>
                <a:lnTo>
                  <a:pt x="210665" y="55853"/>
                </a:lnTo>
                <a:lnTo>
                  <a:pt x="210591" y="56295"/>
                </a:lnTo>
                <a:lnTo>
                  <a:pt x="210591" y="56737"/>
                </a:lnTo>
                <a:lnTo>
                  <a:pt x="210591" y="57327"/>
                </a:lnTo>
                <a:lnTo>
                  <a:pt x="210665" y="58064"/>
                </a:lnTo>
                <a:lnTo>
                  <a:pt x="210739" y="58874"/>
                </a:lnTo>
                <a:lnTo>
                  <a:pt x="210812" y="59243"/>
                </a:lnTo>
                <a:lnTo>
                  <a:pt x="210886" y="59537"/>
                </a:lnTo>
                <a:lnTo>
                  <a:pt x="210370" y="59685"/>
                </a:lnTo>
                <a:lnTo>
                  <a:pt x="210076" y="59832"/>
                </a:lnTo>
                <a:lnTo>
                  <a:pt x="209412" y="60053"/>
                </a:lnTo>
                <a:lnTo>
                  <a:pt x="209118" y="60127"/>
                </a:lnTo>
                <a:lnTo>
                  <a:pt x="208307" y="60348"/>
                </a:lnTo>
                <a:lnTo>
                  <a:pt x="208160" y="60421"/>
                </a:lnTo>
                <a:lnTo>
                  <a:pt x="206097" y="60937"/>
                </a:lnTo>
                <a:lnTo>
                  <a:pt x="205949" y="61011"/>
                </a:lnTo>
                <a:lnTo>
                  <a:pt x="205139" y="61232"/>
                </a:lnTo>
                <a:lnTo>
                  <a:pt x="204770" y="61306"/>
                </a:lnTo>
                <a:lnTo>
                  <a:pt x="204107" y="61379"/>
                </a:lnTo>
                <a:lnTo>
                  <a:pt x="203665" y="61527"/>
                </a:lnTo>
                <a:lnTo>
                  <a:pt x="203223" y="61600"/>
                </a:lnTo>
                <a:lnTo>
                  <a:pt x="203223" y="61527"/>
                </a:lnTo>
                <a:lnTo>
                  <a:pt x="203223" y="61306"/>
                </a:lnTo>
                <a:lnTo>
                  <a:pt x="203002" y="61306"/>
                </a:lnTo>
                <a:lnTo>
                  <a:pt x="199760" y="61379"/>
                </a:lnTo>
                <a:lnTo>
                  <a:pt x="196886" y="61379"/>
                </a:lnTo>
                <a:lnTo>
                  <a:pt x="196223" y="61453"/>
                </a:lnTo>
                <a:lnTo>
                  <a:pt x="194675" y="61453"/>
                </a:lnTo>
                <a:lnTo>
                  <a:pt x="194160" y="61527"/>
                </a:lnTo>
                <a:lnTo>
                  <a:pt x="194454" y="61011"/>
                </a:lnTo>
                <a:lnTo>
                  <a:pt x="194749" y="60495"/>
                </a:lnTo>
                <a:lnTo>
                  <a:pt x="195118" y="59390"/>
                </a:lnTo>
                <a:lnTo>
                  <a:pt x="195339" y="58137"/>
                </a:lnTo>
                <a:lnTo>
                  <a:pt x="195486" y="56885"/>
                </a:lnTo>
                <a:lnTo>
                  <a:pt x="195486" y="55632"/>
                </a:lnTo>
                <a:lnTo>
                  <a:pt x="195412" y="54453"/>
                </a:lnTo>
                <a:lnTo>
                  <a:pt x="195265" y="53348"/>
                </a:lnTo>
                <a:lnTo>
                  <a:pt x="195044" y="52390"/>
                </a:lnTo>
                <a:lnTo>
                  <a:pt x="194749" y="51874"/>
                </a:lnTo>
                <a:lnTo>
                  <a:pt x="194528" y="51285"/>
                </a:lnTo>
                <a:lnTo>
                  <a:pt x="193865" y="50253"/>
                </a:lnTo>
                <a:lnTo>
                  <a:pt x="193349" y="49442"/>
                </a:lnTo>
                <a:lnTo>
                  <a:pt x="192981" y="48706"/>
                </a:lnTo>
                <a:lnTo>
                  <a:pt x="192760" y="48264"/>
                </a:lnTo>
                <a:lnTo>
                  <a:pt x="192686" y="47821"/>
                </a:lnTo>
                <a:lnTo>
                  <a:pt x="192612" y="47379"/>
                </a:lnTo>
                <a:lnTo>
                  <a:pt x="192612" y="46937"/>
                </a:lnTo>
                <a:lnTo>
                  <a:pt x="192612" y="46569"/>
                </a:lnTo>
                <a:lnTo>
                  <a:pt x="192760" y="46200"/>
                </a:lnTo>
                <a:lnTo>
                  <a:pt x="192981" y="45537"/>
                </a:lnTo>
                <a:lnTo>
                  <a:pt x="193202" y="45169"/>
                </a:lnTo>
                <a:lnTo>
                  <a:pt x="193349" y="44653"/>
                </a:lnTo>
                <a:lnTo>
                  <a:pt x="193497" y="44211"/>
                </a:lnTo>
                <a:lnTo>
                  <a:pt x="193497" y="43769"/>
                </a:lnTo>
                <a:lnTo>
                  <a:pt x="193570" y="42811"/>
                </a:lnTo>
                <a:lnTo>
                  <a:pt x="193644" y="42000"/>
                </a:lnTo>
                <a:lnTo>
                  <a:pt x="193791" y="41190"/>
                </a:lnTo>
                <a:lnTo>
                  <a:pt x="194012" y="40379"/>
                </a:lnTo>
                <a:lnTo>
                  <a:pt x="194160" y="40158"/>
                </a:lnTo>
                <a:lnTo>
                  <a:pt x="194307" y="40011"/>
                </a:lnTo>
                <a:lnTo>
                  <a:pt x="194528" y="40011"/>
                </a:lnTo>
                <a:lnTo>
                  <a:pt x="194897" y="40085"/>
                </a:lnTo>
                <a:lnTo>
                  <a:pt x="195560" y="40232"/>
                </a:lnTo>
                <a:lnTo>
                  <a:pt x="196370" y="40232"/>
                </a:lnTo>
                <a:lnTo>
                  <a:pt x="196960" y="40085"/>
                </a:lnTo>
                <a:lnTo>
                  <a:pt x="197402" y="39863"/>
                </a:lnTo>
                <a:lnTo>
                  <a:pt x="197770" y="39569"/>
                </a:lnTo>
                <a:lnTo>
                  <a:pt x="197991" y="39274"/>
                </a:lnTo>
                <a:lnTo>
                  <a:pt x="198212" y="38906"/>
                </a:lnTo>
                <a:lnTo>
                  <a:pt x="198286" y="38537"/>
                </a:lnTo>
                <a:lnTo>
                  <a:pt x="198433" y="37874"/>
                </a:lnTo>
                <a:lnTo>
                  <a:pt x="198507" y="37358"/>
                </a:lnTo>
                <a:lnTo>
                  <a:pt x="198581" y="36842"/>
                </a:lnTo>
                <a:lnTo>
                  <a:pt x="198802" y="36400"/>
                </a:lnTo>
                <a:lnTo>
                  <a:pt x="199170" y="36032"/>
                </a:lnTo>
                <a:lnTo>
                  <a:pt x="199539" y="35737"/>
                </a:lnTo>
                <a:lnTo>
                  <a:pt x="199981" y="35590"/>
                </a:lnTo>
                <a:lnTo>
                  <a:pt x="200570" y="35516"/>
                </a:lnTo>
                <a:close/>
                <a:moveTo>
                  <a:pt x="71474" y="38242"/>
                </a:moveTo>
                <a:lnTo>
                  <a:pt x="105664" y="41927"/>
                </a:lnTo>
                <a:lnTo>
                  <a:pt x="105664" y="42369"/>
                </a:lnTo>
                <a:lnTo>
                  <a:pt x="105738" y="42737"/>
                </a:lnTo>
                <a:lnTo>
                  <a:pt x="105738" y="43327"/>
                </a:lnTo>
                <a:lnTo>
                  <a:pt x="105812" y="43695"/>
                </a:lnTo>
                <a:lnTo>
                  <a:pt x="105812" y="44285"/>
                </a:lnTo>
                <a:lnTo>
                  <a:pt x="105812" y="44653"/>
                </a:lnTo>
                <a:lnTo>
                  <a:pt x="105812" y="45169"/>
                </a:lnTo>
                <a:lnTo>
                  <a:pt x="105812" y="45611"/>
                </a:lnTo>
                <a:lnTo>
                  <a:pt x="105812" y="46127"/>
                </a:lnTo>
                <a:lnTo>
                  <a:pt x="105738" y="46569"/>
                </a:lnTo>
                <a:lnTo>
                  <a:pt x="105738" y="47011"/>
                </a:lnTo>
                <a:lnTo>
                  <a:pt x="105738" y="47453"/>
                </a:lnTo>
                <a:lnTo>
                  <a:pt x="105738" y="47821"/>
                </a:lnTo>
                <a:lnTo>
                  <a:pt x="105590" y="49221"/>
                </a:lnTo>
                <a:lnTo>
                  <a:pt x="105222" y="54748"/>
                </a:lnTo>
                <a:lnTo>
                  <a:pt x="104854" y="55116"/>
                </a:lnTo>
                <a:lnTo>
                  <a:pt x="104780" y="55190"/>
                </a:lnTo>
                <a:lnTo>
                  <a:pt x="104633" y="57032"/>
                </a:lnTo>
                <a:lnTo>
                  <a:pt x="104485" y="58800"/>
                </a:lnTo>
                <a:lnTo>
                  <a:pt x="104338" y="62411"/>
                </a:lnTo>
                <a:lnTo>
                  <a:pt x="104264" y="64695"/>
                </a:lnTo>
                <a:lnTo>
                  <a:pt x="104117" y="68011"/>
                </a:lnTo>
                <a:lnTo>
                  <a:pt x="103675" y="68011"/>
                </a:lnTo>
                <a:lnTo>
                  <a:pt x="102348" y="68085"/>
                </a:lnTo>
                <a:lnTo>
                  <a:pt x="97632" y="68085"/>
                </a:lnTo>
                <a:lnTo>
                  <a:pt x="94464" y="68011"/>
                </a:lnTo>
                <a:lnTo>
                  <a:pt x="94243" y="68011"/>
                </a:lnTo>
                <a:lnTo>
                  <a:pt x="92843" y="67937"/>
                </a:lnTo>
                <a:lnTo>
                  <a:pt x="92475" y="67937"/>
                </a:lnTo>
                <a:lnTo>
                  <a:pt x="91148" y="67864"/>
                </a:lnTo>
                <a:lnTo>
                  <a:pt x="90632" y="67864"/>
                </a:lnTo>
                <a:lnTo>
                  <a:pt x="89380" y="67790"/>
                </a:lnTo>
                <a:lnTo>
                  <a:pt x="89159" y="67716"/>
                </a:lnTo>
                <a:lnTo>
                  <a:pt x="86801" y="67569"/>
                </a:lnTo>
                <a:lnTo>
                  <a:pt x="85843" y="67495"/>
                </a:lnTo>
                <a:lnTo>
                  <a:pt x="85032" y="67422"/>
                </a:lnTo>
                <a:lnTo>
                  <a:pt x="83927" y="67348"/>
                </a:lnTo>
                <a:lnTo>
                  <a:pt x="83117" y="67274"/>
                </a:lnTo>
                <a:lnTo>
                  <a:pt x="82011" y="67127"/>
                </a:lnTo>
                <a:lnTo>
                  <a:pt x="80317" y="66979"/>
                </a:lnTo>
                <a:lnTo>
                  <a:pt x="79801" y="66906"/>
                </a:lnTo>
                <a:lnTo>
                  <a:pt x="78401" y="66758"/>
                </a:lnTo>
                <a:lnTo>
                  <a:pt x="71032" y="65948"/>
                </a:lnTo>
                <a:lnTo>
                  <a:pt x="68969" y="65653"/>
                </a:lnTo>
                <a:lnTo>
                  <a:pt x="69043" y="63958"/>
                </a:lnTo>
                <a:lnTo>
                  <a:pt x="69043" y="63811"/>
                </a:lnTo>
                <a:lnTo>
                  <a:pt x="69116" y="62264"/>
                </a:lnTo>
                <a:lnTo>
                  <a:pt x="69116" y="61895"/>
                </a:lnTo>
                <a:lnTo>
                  <a:pt x="69264" y="60495"/>
                </a:lnTo>
                <a:lnTo>
                  <a:pt x="69264" y="59979"/>
                </a:lnTo>
                <a:lnTo>
                  <a:pt x="69337" y="58727"/>
                </a:lnTo>
                <a:lnTo>
                  <a:pt x="69411" y="58137"/>
                </a:lnTo>
                <a:lnTo>
                  <a:pt x="69559" y="56958"/>
                </a:lnTo>
                <a:lnTo>
                  <a:pt x="69632" y="55927"/>
                </a:lnTo>
                <a:lnTo>
                  <a:pt x="69632" y="55558"/>
                </a:lnTo>
                <a:lnTo>
                  <a:pt x="70074" y="51285"/>
                </a:lnTo>
                <a:lnTo>
                  <a:pt x="70590" y="46495"/>
                </a:lnTo>
                <a:lnTo>
                  <a:pt x="70664" y="46200"/>
                </a:lnTo>
                <a:lnTo>
                  <a:pt x="70737" y="44948"/>
                </a:lnTo>
                <a:lnTo>
                  <a:pt x="70885" y="43621"/>
                </a:lnTo>
                <a:lnTo>
                  <a:pt x="70959" y="42590"/>
                </a:lnTo>
                <a:lnTo>
                  <a:pt x="71032" y="41116"/>
                </a:lnTo>
                <a:lnTo>
                  <a:pt x="71327" y="41116"/>
                </a:lnTo>
                <a:lnTo>
                  <a:pt x="71327" y="40895"/>
                </a:lnTo>
                <a:lnTo>
                  <a:pt x="71401" y="39421"/>
                </a:lnTo>
                <a:lnTo>
                  <a:pt x="71474" y="38242"/>
                </a:lnTo>
                <a:close/>
                <a:moveTo>
                  <a:pt x="249571" y="52095"/>
                </a:moveTo>
                <a:lnTo>
                  <a:pt x="250823" y="54232"/>
                </a:lnTo>
                <a:lnTo>
                  <a:pt x="251118" y="54674"/>
                </a:lnTo>
                <a:lnTo>
                  <a:pt x="251339" y="54895"/>
                </a:lnTo>
                <a:lnTo>
                  <a:pt x="251634" y="54969"/>
                </a:lnTo>
                <a:lnTo>
                  <a:pt x="252002" y="54969"/>
                </a:lnTo>
                <a:lnTo>
                  <a:pt x="252371" y="54821"/>
                </a:lnTo>
                <a:lnTo>
                  <a:pt x="252739" y="54748"/>
                </a:lnTo>
                <a:lnTo>
                  <a:pt x="252960" y="54748"/>
                </a:lnTo>
                <a:lnTo>
                  <a:pt x="253034" y="54821"/>
                </a:lnTo>
                <a:lnTo>
                  <a:pt x="253181" y="54821"/>
                </a:lnTo>
                <a:lnTo>
                  <a:pt x="253108" y="55190"/>
                </a:lnTo>
                <a:lnTo>
                  <a:pt x="253034" y="55411"/>
                </a:lnTo>
                <a:lnTo>
                  <a:pt x="252960" y="55853"/>
                </a:lnTo>
                <a:lnTo>
                  <a:pt x="252813" y="56074"/>
                </a:lnTo>
                <a:lnTo>
                  <a:pt x="252666" y="56516"/>
                </a:lnTo>
                <a:lnTo>
                  <a:pt x="252592" y="56737"/>
                </a:lnTo>
                <a:lnTo>
                  <a:pt x="252371" y="57327"/>
                </a:lnTo>
                <a:lnTo>
                  <a:pt x="252076" y="57990"/>
                </a:lnTo>
                <a:lnTo>
                  <a:pt x="251855" y="58653"/>
                </a:lnTo>
                <a:lnTo>
                  <a:pt x="251855" y="58948"/>
                </a:lnTo>
                <a:lnTo>
                  <a:pt x="251855" y="59316"/>
                </a:lnTo>
                <a:lnTo>
                  <a:pt x="251929" y="59611"/>
                </a:lnTo>
                <a:lnTo>
                  <a:pt x="252150" y="59979"/>
                </a:lnTo>
                <a:lnTo>
                  <a:pt x="252371" y="60200"/>
                </a:lnTo>
                <a:lnTo>
                  <a:pt x="252739" y="60495"/>
                </a:lnTo>
                <a:lnTo>
                  <a:pt x="252813" y="60495"/>
                </a:lnTo>
                <a:lnTo>
                  <a:pt x="253329" y="60937"/>
                </a:lnTo>
                <a:lnTo>
                  <a:pt x="253771" y="61306"/>
                </a:lnTo>
                <a:lnTo>
                  <a:pt x="254139" y="61822"/>
                </a:lnTo>
                <a:lnTo>
                  <a:pt x="254508" y="62337"/>
                </a:lnTo>
                <a:lnTo>
                  <a:pt x="254729" y="62779"/>
                </a:lnTo>
                <a:lnTo>
                  <a:pt x="254729" y="63000"/>
                </a:lnTo>
                <a:lnTo>
                  <a:pt x="254729" y="63222"/>
                </a:lnTo>
                <a:lnTo>
                  <a:pt x="254655" y="63516"/>
                </a:lnTo>
                <a:lnTo>
                  <a:pt x="254434" y="63811"/>
                </a:lnTo>
                <a:lnTo>
                  <a:pt x="252887" y="66169"/>
                </a:lnTo>
                <a:lnTo>
                  <a:pt x="246402" y="67569"/>
                </a:lnTo>
                <a:lnTo>
                  <a:pt x="239992" y="69116"/>
                </a:lnTo>
                <a:lnTo>
                  <a:pt x="239181" y="69264"/>
                </a:lnTo>
                <a:lnTo>
                  <a:pt x="238960" y="69337"/>
                </a:lnTo>
                <a:lnTo>
                  <a:pt x="231960" y="70958"/>
                </a:lnTo>
                <a:lnTo>
                  <a:pt x="231739" y="71032"/>
                </a:lnTo>
                <a:lnTo>
                  <a:pt x="227171" y="71990"/>
                </a:lnTo>
                <a:lnTo>
                  <a:pt x="226507" y="70074"/>
                </a:lnTo>
                <a:lnTo>
                  <a:pt x="226581" y="69927"/>
                </a:lnTo>
                <a:lnTo>
                  <a:pt x="226802" y="69485"/>
                </a:lnTo>
                <a:lnTo>
                  <a:pt x="226949" y="69116"/>
                </a:lnTo>
                <a:lnTo>
                  <a:pt x="226949" y="68822"/>
                </a:lnTo>
                <a:lnTo>
                  <a:pt x="226949" y="68527"/>
                </a:lnTo>
                <a:lnTo>
                  <a:pt x="226802" y="68011"/>
                </a:lnTo>
                <a:lnTo>
                  <a:pt x="225623" y="62706"/>
                </a:lnTo>
                <a:lnTo>
                  <a:pt x="225181" y="60937"/>
                </a:lnTo>
                <a:lnTo>
                  <a:pt x="225181" y="60864"/>
                </a:lnTo>
                <a:lnTo>
                  <a:pt x="224960" y="60053"/>
                </a:lnTo>
                <a:lnTo>
                  <a:pt x="224960" y="59979"/>
                </a:lnTo>
                <a:lnTo>
                  <a:pt x="224813" y="59169"/>
                </a:lnTo>
                <a:lnTo>
                  <a:pt x="224739" y="59095"/>
                </a:lnTo>
                <a:lnTo>
                  <a:pt x="224592" y="58358"/>
                </a:lnTo>
                <a:lnTo>
                  <a:pt x="224592" y="58137"/>
                </a:lnTo>
                <a:lnTo>
                  <a:pt x="224444" y="57474"/>
                </a:lnTo>
                <a:lnTo>
                  <a:pt x="224370" y="57253"/>
                </a:lnTo>
                <a:lnTo>
                  <a:pt x="224297" y="56664"/>
                </a:lnTo>
                <a:lnTo>
                  <a:pt x="224223" y="56369"/>
                </a:lnTo>
                <a:lnTo>
                  <a:pt x="224149" y="55927"/>
                </a:lnTo>
                <a:lnTo>
                  <a:pt x="224665" y="55632"/>
                </a:lnTo>
                <a:lnTo>
                  <a:pt x="225771" y="54895"/>
                </a:lnTo>
                <a:lnTo>
                  <a:pt x="226876" y="54158"/>
                </a:lnTo>
                <a:lnTo>
                  <a:pt x="226876" y="54232"/>
                </a:lnTo>
                <a:lnTo>
                  <a:pt x="227023" y="54527"/>
                </a:lnTo>
                <a:lnTo>
                  <a:pt x="227097" y="54821"/>
                </a:lnTo>
                <a:lnTo>
                  <a:pt x="227171" y="55043"/>
                </a:lnTo>
                <a:lnTo>
                  <a:pt x="227318" y="55337"/>
                </a:lnTo>
                <a:lnTo>
                  <a:pt x="227392" y="55485"/>
                </a:lnTo>
                <a:lnTo>
                  <a:pt x="227539" y="55927"/>
                </a:lnTo>
                <a:lnTo>
                  <a:pt x="227686" y="56148"/>
                </a:lnTo>
                <a:lnTo>
                  <a:pt x="227907" y="56074"/>
                </a:lnTo>
                <a:lnTo>
                  <a:pt x="233213" y="54969"/>
                </a:lnTo>
                <a:lnTo>
                  <a:pt x="238665" y="53864"/>
                </a:lnTo>
                <a:lnTo>
                  <a:pt x="244118" y="52906"/>
                </a:lnTo>
                <a:lnTo>
                  <a:pt x="246844" y="52464"/>
                </a:lnTo>
                <a:lnTo>
                  <a:pt x="249571" y="52095"/>
                </a:lnTo>
                <a:close/>
                <a:moveTo>
                  <a:pt x="143243" y="53127"/>
                </a:moveTo>
                <a:lnTo>
                  <a:pt x="167338" y="53274"/>
                </a:lnTo>
                <a:lnTo>
                  <a:pt x="167854" y="53790"/>
                </a:lnTo>
                <a:lnTo>
                  <a:pt x="168075" y="54085"/>
                </a:lnTo>
                <a:lnTo>
                  <a:pt x="168223" y="54379"/>
                </a:lnTo>
                <a:lnTo>
                  <a:pt x="168296" y="54821"/>
                </a:lnTo>
                <a:lnTo>
                  <a:pt x="168296" y="55116"/>
                </a:lnTo>
                <a:lnTo>
                  <a:pt x="168370" y="55485"/>
                </a:lnTo>
                <a:lnTo>
                  <a:pt x="168517" y="55779"/>
                </a:lnTo>
                <a:lnTo>
                  <a:pt x="168886" y="56369"/>
                </a:lnTo>
                <a:lnTo>
                  <a:pt x="169402" y="56885"/>
                </a:lnTo>
                <a:lnTo>
                  <a:pt x="169991" y="57327"/>
                </a:lnTo>
                <a:lnTo>
                  <a:pt x="170507" y="57621"/>
                </a:lnTo>
                <a:lnTo>
                  <a:pt x="171096" y="57916"/>
                </a:lnTo>
                <a:lnTo>
                  <a:pt x="171981" y="58285"/>
                </a:lnTo>
                <a:lnTo>
                  <a:pt x="172791" y="58285"/>
                </a:lnTo>
                <a:lnTo>
                  <a:pt x="172791" y="58506"/>
                </a:lnTo>
                <a:lnTo>
                  <a:pt x="172865" y="58727"/>
                </a:lnTo>
                <a:lnTo>
                  <a:pt x="173012" y="59021"/>
                </a:lnTo>
                <a:lnTo>
                  <a:pt x="173086" y="59169"/>
                </a:lnTo>
                <a:lnTo>
                  <a:pt x="173233" y="59464"/>
                </a:lnTo>
                <a:lnTo>
                  <a:pt x="173307" y="59611"/>
                </a:lnTo>
                <a:lnTo>
                  <a:pt x="173602" y="60053"/>
                </a:lnTo>
                <a:lnTo>
                  <a:pt x="174044" y="60569"/>
                </a:lnTo>
                <a:lnTo>
                  <a:pt x="174338" y="60864"/>
                </a:lnTo>
                <a:lnTo>
                  <a:pt x="174560" y="61232"/>
                </a:lnTo>
                <a:lnTo>
                  <a:pt x="174854" y="61748"/>
                </a:lnTo>
                <a:lnTo>
                  <a:pt x="175002" y="62411"/>
                </a:lnTo>
                <a:lnTo>
                  <a:pt x="175002" y="63000"/>
                </a:lnTo>
                <a:lnTo>
                  <a:pt x="174781" y="63590"/>
                </a:lnTo>
                <a:lnTo>
                  <a:pt x="174486" y="64179"/>
                </a:lnTo>
                <a:lnTo>
                  <a:pt x="174044" y="64622"/>
                </a:lnTo>
                <a:lnTo>
                  <a:pt x="173454" y="64916"/>
                </a:lnTo>
                <a:lnTo>
                  <a:pt x="172865" y="65137"/>
                </a:lnTo>
                <a:lnTo>
                  <a:pt x="172496" y="65137"/>
                </a:lnTo>
                <a:lnTo>
                  <a:pt x="172128" y="65211"/>
                </a:lnTo>
                <a:lnTo>
                  <a:pt x="171686" y="65285"/>
                </a:lnTo>
                <a:lnTo>
                  <a:pt x="171391" y="65432"/>
                </a:lnTo>
                <a:lnTo>
                  <a:pt x="171096" y="65727"/>
                </a:lnTo>
                <a:lnTo>
                  <a:pt x="170949" y="66022"/>
                </a:lnTo>
                <a:lnTo>
                  <a:pt x="170875" y="66390"/>
                </a:lnTo>
                <a:lnTo>
                  <a:pt x="170949" y="66611"/>
                </a:lnTo>
                <a:lnTo>
                  <a:pt x="171023" y="66832"/>
                </a:lnTo>
                <a:lnTo>
                  <a:pt x="171317" y="67200"/>
                </a:lnTo>
                <a:lnTo>
                  <a:pt x="171538" y="67495"/>
                </a:lnTo>
                <a:lnTo>
                  <a:pt x="171612" y="67643"/>
                </a:lnTo>
                <a:lnTo>
                  <a:pt x="171612" y="67716"/>
                </a:lnTo>
                <a:lnTo>
                  <a:pt x="171538" y="67864"/>
                </a:lnTo>
                <a:lnTo>
                  <a:pt x="171465" y="67937"/>
                </a:lnTo>
                <a:lnTo>
                  <a:pt x="171096" y="68085"/>
                </a:lnTo>
                <a:lnTo>
                  <a:pt x="170728" y="68232"/>
                </a:lnTo>
                <a:lnTo>
                  <a:pt x="170433" y="68379"/>
                </a:lnTo>
                <a:lnTo>
                  <a:pt x="170138" y="68674"/>
                </a:lnTo>
                <a:lnTo>
                  <a:pt x="169991" y="69116"/>
                </a:lnTo>
                <a:lnTo>
                  <a:pt x="169991" y="69632"/>
                </a:lnTo>
                <a:lnTo>
                  <a:pt x="170065" y="70148"/>
                </a:lnTo>
                <a:lnTo>
                  <a:pt x="170212" y="70516"/>
                </a:lnTo>
                <a:lnTo>
                  <a:pt x="170433" y="71032"/>
                </a:lnTo>
                <a:lnTo>
                  <a:pt x="170433" y="71327"/>
                </a:lnTo>
                <a:lnTo>
                  <a:pt x="170433" y="71622"/>
                </a:lnTo>
                <a:lnTo>
                  <a:pt x="170359" y="71916"/>
                </a:lnTo>
                <a:lnTo>
                  <a:pt x="170359" y="71990"/>
                </a:lnTo>
                <a:lnTo>
                  <a:pt x="170286" y="72137"/>
                </a:lnTo>
                <a:lnTo>
                  <a:pt x="170212" y="72432"/>
                </a:lnTo>
                <a:lnTo>
                  <a:pt x="169991" y="72653"/>
                </a:lnTo>
                <a:lnTo>
                  <a:pt x="169844" y="72874"/>
                </a:lnTo>
                <a:lnTo>
                  <a:pt x="169623" y="72948"/>
                </a:lnTo>
                <a:lnTo>
                  <a:pt x="169328" y="73022"/>
                </a:lnTo>
                <a:lnTo>
                  <a:pt x="148180" y="73022"/>
                </a:lnTo>
                <a:lnTo>
                  <a:pt x="147665" y="72948"/>
                </a:lnTo>
                <a:lnTo>
                  <a:pt x="146854" y="72948"/>
                </a:lnTo>
                <a:lnTo>
                  <a:pt x="146780" y="72727"/>
                </a:lnTo>
                <a:lnTo>
                  <a:pt x="146780" y="72579"/>
                </a:lnTo>
                <a:lnTo>
                  <a:pt x="146780" y="72358"/>
                </a:lnTo>
                <a:lnTo>
                  <a:pt x="146707" y="72137"/>
                </a:lnTo>
                <a:lnTo>
                  <a:pt x="146707" y="71990"/>
                </a:lnTo>
                <a:lnTo>
                  <a:pt x="146633" y="71695"/>
                </a:lnTo>
                <a:lnTo>
                  <a:pt x="146486" y="71327"/>
                </a:lnTo>
                <a:lnTo>
                  <a:pt x="146338" y="71032"/>
                </a:lnTo>
                <a:lnTo>
                  <a:pt x="146191" y="70664"/>
                </a:lnTo>
                <a:lnTo>
                  <a:pt x="146043" y="70369"/>
                </a:lnTo>
                <a:lnTo>
                  <a:pt x="145970" y="69779"/>
                </a:lnTo>
                <a:lnTo>
                  <a:pt x="146043" y="69190"/>
                </a:lnTo>
                <a:lnTo>
                  <a:pt x="146043" y="68674"/>
                </a:lnTo>
                <a:lnTo>
                  <a:pt x="146043" y="68011"/>
                </a:lnTo>
                <a:lnTo>
                  <a:pt x="145896" y="67348"/>
                </a:lnTo>
                <a:lnTo>
                  <a:pt x="145601" y="66095"/>
                </a:lnTo>
                <a:lnTo>
                  <a:pt x="145012" y="64548"/>
                </a:lnTo>
                <a:lnTo>
                  <a:pt x="144422" y="63074"/>
                </a:lnTo>
                <a:lnTo>
                  <a:pt x="143759" y="61600"/>
                </a:lnTo>
                <a:lnTo>
                  <a:pt x="143096" y="60200"/>
                </a:lnTo>
                <a:lnTo>
                  <a:pt x="142875" y="59832"/>
                </a:lnTo>
                <a:lnTo>
                  <a:pt x="142728" y="59390"/>
                </a:lnTo>
                <a:lnTo>
                  <a:pt x="142654" y="59316"/>
                </a:lnTo>
                <a:lnTo>
                  <a:pt x="142654" y="59243"/>
                </a:lnTo>
                <a:lnTo>
                  <a:pt x="142654" y="59169"/>
                </a:lnTo>
                <a:lnTo>
                  <a:pt x="142654" y="59095"/>
                </a:lnTo>
                <a:lnTo>
                  <a:pt x="142654" y="58948"/>
                </a:lnTo>
                <a:lnTo>
                  <a:pt x="142654" y="58874"/>
                </a:lnTo>
                <a:lnTo>
                  <a:pt x="142654" y="58727"/>
                </a:lnTo>
                <a:lnTo>
                  <a:pt x="142801" y="58358"/>
                </a:lnTo>
                <a:lnTo>
                  <a:pt x="143022" y="58064"/>
                </a:lnTo>
                <a:lnTo>
                  <a:pt x="143243" y="57621"/>
                </a:lnTo>
                <a:lnTo>
                  <a:pt x="143464" y="57106"/>
                </a:lnTo>
                <a:lnTo>
                  <a:pt x="143464" y="56664"/>
                </a:lnTo>
                <a:lnTo>
                  <a:pt x="143391" y="56221"/>
                </a:lnTo>
                <a:lnTo>
                  <a:pt x="143170" y="55779"/>
                </a:lnTo>
                <a:lnTo>
                  <a:pt x="142949" y="55411"/>
                </a:lnTo>
                <a:lnTo>
                  <a:pt x="142728" y="54969"/>
                </a:lnTo>
                <a:lnTo>
                  <a:pt x="142654" y="54821"/>
                </a:lnTo>
                <a:lnTo>
                  <a:pt x="142654" y="54748"/>
                </a:lnTo>
                <a:lnTo>
                  <a:pt x="142654" y="54600"/>
                </a:lnTo>
                <a:lnTo>
                  <a:pt x="142654" y="54527"/>
                </a:lnTo>
                <a:lnTo>
                  <a:pt x="142728" y="54379"/>
                </a:lnTo>
                <a:lnTo>
                  <a:pt x="142728" y="54232"/>
                </a:lnTo>
                <a:lnTo>
                  <a:pt x="142801" y="54085"/>
                </a:lnTo>
                <a:lnTo>
                  <a:pt x="142801" y="53937"/>
                </a:lnTo>
                <a:lnTo>
                  <a:pt x="142875" y="53790"/>
                </a:lnTo>
                <a:lnTo>
                  <a:pt x="142949" y="53642"/>
                </a:lnTo>
                <a:lnTo>
                  <a:pt x="142949" y="53569"/>
                </a:lnTo>
                <a:lnTo>
                  <a:pt x="143022" y="53348"/>
                </a:lnTo>
                <a:lnTo>
                  <a:pt x="143096" y="53274"/>
                </a:lnTo>
                <a:lnTo>
                  <a:pt x="143170" y="53127"/>
                </a:lnTo>
                <a:close/>
                <a:moveTo>
                  <a:pt x="238886" y="69853"/>
                </a:moveTo>
                <a:lnTo>
                  <a:pt x="239034" y="70222"/>
                </a:lnTo>
                <a:lnTo>
                  <a:pt x="239107" y="70222"/>
                </a:lnTo>
                <a:lnTo>
                  <a:pt x="239329" y="70516"/>
                </a:lnTo>
                <a:lnTo>
                  <a:pt x="239329" y="70590"/>
                </a:lnTo>
                <a:lnTo>
                  <a:pt x="239623" y="70811"/>
                </a:lnTo>
                <a:lnTo>
                  <a:pt x="239623" y="70885"/>
                </a:lnTo>
                <a:lnTo>
                  <a:pt x="239992" y="71032"/>
                </a:lnTo>
                <a:lnTo>
                  <a:pt x="239992" y="71106"/>
                </a:lnTo>
                <a:lnTo>
                  <a:pt x="240213" y="71179"/>
                </a:lnTo>
                <a:lnTo>
                  <a:pt x="240065" y="71474"/>
                </a:lnTo>
                <a:lnTo>
                  <a:pt x="239844" y="71843"/>
                </a:lnTo>
                <a:lnTo>
                  <a:pt x="239623" y="72064"/>
                </a:lnTo>
                <a:lnTo>
                  <a:pt x="239329" y="72211"/>
                </a:lnTo>
                <a:lnTo>
                  <a:pt x="239034" y="72358"/>
                </a:lnTo>
                <a:lnTo>
                  <a:pt x="238518" y="72432"/>
                </a:lnTo>
                <a:lnTo>
                  <a:pt x="238150" y="72506"/>
                </a:lnTo>
                <a:lnTo>
                  <a:pt x="237929" y="72506"/>
                </a:lnTo>
                <a:lnTo>
                  <a:pt x="237634" y="72579"/>
                </a:lnTo>
                <a:lnTo>
                  <a:pt x="237118" y="72579"/>
                </a:lnTo>
                <a:lnTo>
                  <a:pt x="236529" y="72506"/>
                </a:lnTo>
                <a:lnTo>
                  <a:pt x="236381" y="72506"/>
                </a:lnTo>
                <a:lnTo>
                  <a:pt x="235865" y="72432"/>
                </a:lnTo>
                <a:lnTo>
                  <a:pt x="235571" y="72506"/>
                </a:lnTo>
                <a:lnTo>
                  <a:pt x="235350" y="72506"/>
                </a:lnTo>
                <a:lnTo>
                  <a:pt x="234981" y="72727"/>
                </a:lnTo>
                <a:lnTo>
                  <a:pt x="234686" y="72948"/>
                </a:lnTo>
                <a:lnTo>
                  <a:pt x="234244" y="73464"/>
                </a:lnTo>
                <a:lnTo>
                  <a:pt x="234097" y="73758"/>
                </a:lnTo>
                <a:lnTo>
                  <a:pt x="233802" y="73979"/>
                </a:lnTo>
                <a:lnTo>
                  <a:pt x="233581" y="74201"/>
                </a:lnTo>
                <a:lnTo>
                  <a:pt x="233286" y="74274"/>
                </a:lnTo>
                <a:lnTo>
                  <a:pt x="232992" y="74201"/>
                </a:lnTo>
                <a:lnTo>
                  <a:pt x="232844" y="74053"/>
                </a:lnTo>
                <a:lnTo>
                  <a:pt x="232697" y="73906"/>
                </a:lnTo>
                <a:lnTo>
                  <a:pt x="232623" y="73316"/>
                </a:lnTo>
                <a:lnTo>
                  <a:pt x="232255" y="71401"/>
                </a:lnTo>
                <a:lnTo>
                  <a:pt x="238739" y="69927"/>
                </a:lnTo>
                <a:lnTo>
                  <a:pt x="238886" y="69853"/>
                </a:lnTo>
                <a:close/>
                <a:moveTo>
                  <a:pt x="253697" y="55190"/>
                </a:moveTo>
                <a:lnTo>
                  <a:pt x="254066" y="55485"/>
                </a:lnTo>
                <a:lnTo>
                  <a:pt x="254434" y="55706"/>
                </a:lnTo>
                <a:lnTo>
                  <a:pt x="254729" y="55779"/>
                </a:lnTo>
                <a:lnTo>
                  <a:pt x="255023" y="55853"/>
                </a:lnTo>
                <a:lnTo>
                  <a:pt x="255908" y="55853"/>
                </a:lnTo>
                <a:lnTo>
                  <a:pt x="256276" y="55927"/>
                </a:lnTo>
                <a:lnTo>
                  <a:pt x="256423" y="55927"/>
                </a:lnTo>
                <a:lnTo>
                  <a:pt x="256718" y="56000"/>
                </a:lnTo>
                <a:lnTo>
                  <a:pt x="256866" y="56000"/>
                </a:lnTo>
                <a:lnTo>
                  <a:pt x="257160" y="56074"/>
                </a:lnTo>
                <a:lnTo>
                  <a:pt x="257308" y="56148"/>
                </a:lnTo>
                <a:lnTo>
                  <a:pt x="257602" y="56221"/>
                </a:lnTo>
                <a:lnTo>
                  <a:pt x="257750" y="56295"/>
                </a:lnTo>
                <a:lnTo>
                  <a:pt x="258044" y="56369"/>
                </a:lnTo>
                <a:lnTo>
                  <a:pt x="258192" y="56443"/>
                </a:lnTo>
                <a:lnTo>
                  <a:pt x="258487" y="56590"/>
                </a:lnTo>
                <a:lnTo>
                  <a:pt x="258708" y="56664"/>
                </a:lnTo>
                <a:lnTo>
                  <a:pt x="259002" y="56811"/>
                </a:lnTo>
                <a:lnTo>
                  <a:pt x="259150" y="56885"/>
                </a:lnTo>
                <a:lnTo>
                  <a:pt x="259223" y="56958"/>
                </a:lnTo>
                <a:lnTo>
                  <a:pt x="258560" y="57253"/>
                </a:lnTo>
                <a:lnTo>
                  <a:pt x="257897" y="57621"/>
                </a:lnTo>
                <a:lnTo>
                  <a:pt x="257381" y="58064"/>
                </a:lnTo>
                <a:lnTo>
                  <a:pt x="256939" y="58432"/>
                </a:lnTo>
                <a:lnTo>
                  <a:pt x="256866" y="58506"/>
                </a:lnTo>
                <a:lnTo>
                  <a:pt x="256866" y="58653"/>
                </a:lnTo>
                <a:lnTo>
                  <a:pt x="256866" y="58948"/>
                </a:lnTo>
                <a:lnTo>
                  <a:pt x="256866" y="59316"/>
                </a:lnTo>
                <a:lnTo>
                  <a:pt x="256939" y="59611"/>
                </a:lnTo>
                <a:lnTo>
                  <a:pt x="257087" y="59832"/>
                </a:lnTo>
                <a:lnTo>
                  <a:pt x="257455" y="60274"/>
                </a:lnTo>
                <a:lnTo>
                  <a:pt x="257823" y="60643"/>
                </a:lnTo>
                <a:lnTo>
                  <a:pt x="258192" y="61011"/>
                </a:lnTo>
                <a:lnTo>
                  <a:pt x="258560" y="61453"/>
                </a:lnTo>
                <a:lnTo>
                  <a:pt x="258855" y="61895"/>
                </a:lnTo>
                <a:lnTo>
                  <a:pt x="258929" y="62190"/>
                </a:lnTo>
                <a:lnTo>
                  <a:pt x="258929" y="62558"/>
                </a:lnTo>
                <a:lnTo>
                  <a:pt x="258929" y="63000"/>
                </a:lnTo>
                <a:lnTo>
                  <a:pt x="258929" y="63443"/>
                </a:lnTo>
                <a:lnTo>
                  <a:pt x="258708" y="64400"/>
                </a:lnTo>
                <a:lnTo>
                  <a:pt x="258487" y="65064"/>
                </a:lnTo>
                <a:lnTo>
                  <a:pt x="258413" y="65727"/>
                </a:lnTo>
                <a:lnTo>
                  <a:pt x="258413" y="66316"/>
                </a:lnTo>
                <a:lnTo>
                  <a:pt x="258487" y="67053"/>
                </a:lnTo>
                <a:lnTo>
                  <a:pt x="258560" y="68306"/>
                </a:lnTo>
                <a:lnTo>
                  <a:pt x="258487" y="68895"/>
                </a:lnTo>
                <a:lnTo>
                  <a:pt x="258487" y="69116"/>
                </a:lnTo>
                <a:lnTo>
                  <a:pt x="258413" y="69264"/>
                </a:lnTo>
                <a:lnTo>
                  <a:pt x="258118" y="69558"/>
                </a:lnTo>
                <a:lnTo>
                  <a:pt x="257897" y="69779"/>
                </a:lnTo>
                <a:lnTo>
                  <a:pt x="257602" y="69927"/>
                </a:lnTo>
                <a:lnTo>
                  <a:pt x="257308" y="69927"/>
                </a:lnTo>
                <a:lnTo>
                  <a:pt x="257013" y="69853"/>
                </a:lnTo>
                <a:lnTo>
                  <a:pt x="256644" y="69706"/>
                </a:lnTo>
                <a:lnTo>
                  <a:pt x="255908" y="69264"/>
                </a:lnTo>
                <a:lnTo>
                  <a:pt x="255244" y="68895"/>
                </a:lnTo>
                <a:lnTo>
                  <a:pt x="254876" y="68748"/>
                </a:lnTo>
                <a:lnTo>
                  <a:pt x="254508" y="68674"/>
                </a:lnTo>
                <a:lnTo>
                  <a:pt x="254213" y="68600"/>
                </a:lnTo>
                <a:lnTo>
                  <a:pt x="253844" y="68748"/>
                </a:lnTo>
                <a:lnTo>
                  <a:pt x="253476" y="68969"/>
                </a:lnTo>
                <a:lnTo>
                  <a:pt x="253181" y="69264"/>
                </a:lnTo>
                <a:lnTo>
                  <a:pt x="253034" y="69632"/>
                </a:lnTo>
                <a:lnTo>
                  <a:pt x="253034" y="70074"/>
                </a:lnTo>
                <a:lnTo>
                  <a:pt x="253108" y="70443"/>
                </a:lnTo>
                <a:lnTo>
                  <a:pt x="253329" y="70885"/>
                </a:lnTo>
                <a:lnTo>
                  <a:pt x="253623" y="71327"/>
                </a:lnTo>
                <a:lnTo>
                  <a:pt x="253918" y="71769"/>
                </a:lnTo>
                <a:lnTo>
                  <a:pt x="254729" y="72727"/>
                </a:lnTo>
                <a:lnTo>
                  <a:pt x="255466" y="73611"/>
                </a:lnTo>
                <a:lnTo>
                  <a:pt x="256129" y="74569"/>
                </a:lnTo>
                <a:lnTo>
                  <a:pt x="256423" y="75011"/>
                </a:lnTo>
                <a:lnTo>
                  <a:pt x="256571" y="75453"/>
                </a:lnTo>
                <a:lnTo>
                  <a:pt x="256644" y="75895"/>
                </a:lnTo>
                <a:lnTo>
                  <a:pt x="256644" y="76337"/>
                </a:lnTo>
                <a:lnTo>
                  <a:pt x="256571" y="76706"/>
                </a:lnTo>
                <a:lnTo>
                  <a:pt x="256423" y="77001"/>
                </a:lnTo>
                <a:lnTo>
                  <a:pt x="256276" y="77222"/>
                </a:lnTo>
                <a:lnTo>
                  <a:pt x="256055" y="77369"/>
                </a:lnTo>
                <a:lnTo>
                  <a:pt x="255834" y="77443"/>
                </a:lnTo>
                <a:lnTo>
                  <a:pt x="255539" y="77516"/>
                </a:lnTo>
                <a:lnTo>
                  <a:pt x="254950" y="77443"/>
                </a:lnTo>
                <a:lnTo>
                  <a:pt x="254287" y="77222"/>
                </a:lnTo>
                <a:lnTo>
                  <a:pt x="253550" y="76927"/>
                </a:lnTo>
                <a:lnTo>
                  <a:pt x="252371" y="76485"/>
                </a:lnTo>
                <a:lnTo>
                  <a:pt x="251781" y="76337"/>
                </a:lnTo>
                <a:lnTo>
                  <a:pt x="251192" y="76264"/>
                </a:lnTo>
                <a:lnTo>
                  <a:pt x="251192" y="74790"/>
                </a:lnTo>
                <a:lnTo>
                  <a:pt x="251044" y="73022"/>
                </a:lnTo>
                <a:lnTo>
                  <a:pt x="250897" y="72137"/>
                </a:lnTo>
                <a:lnTo>
                  <a:pt x="250750" y="71327"/>
                </a:lnTo>
                <a:lnTo>
                  <a:pt x="250455" y="70664"/>
                </a:lnTo>
                <a:lnTo>
                  <a:pt x="250087" y="70074"/>
                </a:lnTo>
                <a:lnTo>
                  <a:pt x="249792" y="69706"/>
                </a:lnTo>
                <a:lnTo>
                  <a:pt x="249423" y="69485"/>
                </a:lnTo>
                <a:lnTo>
                  <a:pt x="249129" y="69411"/>
                </a:lnTo>
                <a:lnTo>
                  <a:pt x="248834" y="69411"/>
                </a:lnTo>
                <a:lnTo>
                  <a:pt x="248539" y="69558"/>
                </a:lnTo>
                <a:lnTo>
                  <a:pt x="248318" y="69779"/>
                </a:lnTo>
                <a:lnTo>
                  <a:pt x="248171" y="70074"/>
                </a:lnTo>
                <a:lnTo>
                  <a:pt x="248023" y="70369"/>
                </a:lnTo>
                <a:lnTo>
                  <a:pt x="247729" y="71179"/>
                </a:lnTo>
                <a:lnTo>
                  <a:pt x="247581" y="71990"/>
                </a:lnTo>
                <a:lnTo>
                  <a:pt x="247581" y="72432"/>
                </a:lnTo>
                <a:lnTo>
                  <a:pt x="247655" y="72948"/>
                </a:lnTo>
                <a:lnTo>
                  <a:pt x="247876" y="73979"/>
                </a:lnTo>
                <a:lnTo>
                  <a:pt x="248023" y="74643"/>
                </a:lnTo>
                <a:lnTo>
                  <a:pt x="248171" y="75232"/>
                </a:lnTo>
                <a:lnTo>
                  <a:pt x="248171" y="75748"/>
                </a:lnTo>
                <a:lnTo>
                  <a:pt x="248097" y="75969"/>
                </a:lnTo>
                <a:lnTo>
                  <a:pt x="248023" y="76190"/>
                </a:lnTo>
                <a:lnTo>
                  <a:pt x="247802" y="76411"/>
                </a:lnTo>
                <a:lnTo>
                  <a:pt x="247434" y="76558"/>
                </a:lnTo>
                <a:lnTo>
                  <a:pt x="246992" y="76706"/>
                </a:lnTo>
                <a:lnTo>
                  <a:pt x="246402" y="76853"/>
                </a:lnTo>
                <a:lnTo>
                  <a:pt x="246402" y="76780"/>
                </a:lnTo>
                <a:lnTo>
                  <a:pt x="246329" y="76632"/>
                </a:lnTo>
                <a:lnTo>
                  <a:pt x="246329" y="76411"/>
                </a:lnTo>
                <a:lnTo>
                  <a:pt x="246329" y="76337"/>
                </a:lnTo>
                <a:lnTo>
                  <a:pt x="246329" y="76116"/>
                </a:lnTo>
                <a:lnTo>
                  <a:pt x="246329" y="76043"/>
                </a:lnTo>
                <a:lnTo>
                  <a:pt x="246402" y="75748"/>
                </a:lnTo>
                <a:lnTo>
                  <a:pt x="246550" y="75306"/>
                </a:lnTo>
                <a:lnTo>
                  <a:pt x="246844" y="74790"/>
                </a:lnTo>
                <a:lnTo>
                  <a:pt x="246918" y="74495"/>
                </a:lnTo>
                <a:lnTo>
                  <a:pt x="246844" y="74201"/>
                </a:lnTo>
                <a:lnTo>
                  <a:pt x="246771" y="73906"/>
                </a:lnTo>
                <a:lnTo>
                  <a:pt x="246697" y="73758"/>
                </a:lnTo>
                <a:lnTo>
                  <a:pt x="246476" y="73537"/>
                </a:lnTo>
                <a:lnTo>
                  <a:pt x="246329" y="73390"/>
                </a:lnTo>
                <a:lnTo>
                  <a:pt x="245739" y="73243"/>
                </a:lnTo>
                <a:lnTo>
                  <a:pt x="245002" y="73169"/>
                </a:lnTo>
                <a:lnTo>
                  <a:pt x="244560" y="73095"/>
                </a:lnTo>
                <a:lnTo>
                  <a:pt x="244118" y="73095"/>
                </a:lnTo>
                <a:lnTo>
                  <a:pt x="243750" y="72948"/>
                </a:lnTo>
                <a:lnTo>
                  <a:pt x="243602" y="72801"/>
                </a:lnTo>
                <a:lnTo>
                  <a:pt x="243529" y="72653"/>
                </a:lnTo>
                <a:lnTo>
                  <a:pt x="243381" y="72211"/>
                </a:lnTo>
                <a:lnTo>
                  <a:pt x="243234" y="71695"/>
                </a:lnTo>
                <a:lnTo>
                  <a:pt x="243086" y="71474"/>
                </a:lnTo>
                <a:lnTo>
                  <a:pt x="242865" y="71327"/>
                </a:lnTo>
                <a:lnTo>
                  <a:pt x="242571" y="71253"/>
                </a:lnTo>
                <a:lnTo>
                  <a:pt x="242350" y="71179"/>
                </a:lnTo>
                <a:lnTo>
                  <a:pt x="241834" y="71179"/>
                </a:lnTo>
                <a:lnTo>
                  <a:pt x="241539" y="71106"/>
                </a:lnTo>
                <a:lnTo>
                  <a:pt x="241318" y="71106"/>
                </a:lnTo>
                <a:lnTo>
                  <a:pt x="241097" y="71032"/>
                </a:lnTo>
                <a:lnTo>
                  <a:pt x="240876" y="70958"/>
                </a:lnTo>
                <a:lnTo>
                  <a:pt x="240729" y="70885"/>
                </a:lnTo>
                <a:lnTo>
                  <a:pt x="240655" y="70811"/>
                </a:lnTo>
                <a:lnTo>
                  <a:pt x="240581" y="70811"/>
                </a:lnTo>
                <a:lnTo>
                  <a:pt x="240213" y="70664"/>
                </a:lnTo>
                <a:lnTo>
                  <a:pt x="239918" y="70443"/>
                </a:lnTo>
                <a:lnTo>
                  <a:pt x="239844" y="70369"/>
                </a:lnTo>
                <a:lnTo>
                  <a:pt x="239697" y="70148"/>
                </a:lnTo>
                <a:lnTo>
                  <a:pt x="239623" y="70074"/>
                </a:lnTo>
                <a:lnTo>
                  <a:pt x="239476" y="69853"/>
                </a:lnTo>
                <a:lnTo>
                  <a:pt x="239402" y="69779"/>
                </a:lnTo>
                <a:lnTo>
                  <a:pt x="239550" y="69706"/>
                </a:lnTo>
                <a:lnTo>
                  <a:pt x="240139" y="69558"/>
                </a:lnTo>
                <a:lnTo>
                  <a:pt x="246623" y="68085"/>
                </a:lnTo>
                <a:lnTo>
                  <a:pt x="253108" y="66611"/>
                </a:lnTo>
                <a:lnTo>
                  <a:pt x="253181" y="66611"/>
                </a:lnTo>
                <a:lnTo>
                  <a:pt x="254876" y="64106"/>
                </a:lnTo>
                <a:lnTo>
                  <a:pt x="255097" y="63737"/>
                </a:lnTo>
                <a:lnTo>
                  <a:pt x="255244" y="63295"/>
                </a:lnTo>
                <a:lnTo>
                  <a:pt x="255244" y="62927"/>
                </a:lnTo>
                <a:lnTo>
                  <a:pt x="255171" y="62632"/>
                </a:lnTo>
                <a:lnTo>
                  <a:pt x="254950" y="62043"/>
                </a:lnTo>
                <a:lnTo>
                  <a:pt x="254581" y="61527"/>
                </a:lnTo>
                <a:lnTo>
                  <a:pt x="254139" y="61011"/>
                </a:lnTo>
                <a:lnTo>
                  <a:pt x="253623" y="60495"/>
                </a:lnTo>
                <a:lnTo>
                  <a:pt x="253108" y="60127"/>
                </a:lnTo>
                <a:lnTo>
                  <a:pt x="253034" y="60053"/>
                </a:lnTo>
                <a:lnTo>
                  <a:pt x="252739" y="59832"/>
                </a:lnTo>
                <a:lnTo>
                  <a:pt x="252518" y="59611"/>
                </a:lnTo>
                <a:lnTo>
                  <a:pt x="252444" y="59464"/>
                </a:lnTo>
                <a:lnTo>
                  <a:pt x="252371" y="59243"/>
                </a:lnTo>
                <a:lnTo>
                  <a:pt x="252371" y="58727"/>
                </a:lnTo>
                <a:lnTo>
                  <a:pt x="252592" y="58137"/>
                </a:lnTo>
                <a:lnTo>
                  <a:pt x="252813" y="57548"/>
                </a:lnTo>
                <a:lnTo>
                  <a:pt x="253108" y="56958"/>
                </a:lnTo>
                <a:lnTo>
                  <a:pt x="253181" y="56737"/>
                </a:lnTo>
                <a:lnTo>
                  <a:pt x="253329" y="56295"/>
                </a:lnTo>
                <a:lnTo>
                  <a:pt x="253402" y="56074"/>
                </a:lnTo>
                <a:lnTo>
                  <a:pt x="253476" y="55632"/>
                </a:lnTo>
                <a:lnTo>
                  <a:pt x="253550" y="55337"/>
                </a:lnTo>
                <a:lnTo>
                  <a:pt x="253623" y="55190"/>
                </a:lnTo>
                <a:close/>
                <a:moveTo>
                  <a:pt x="105296" y="55337"/>
                </a:moveTo>
                <a:lnTo>
                  <a:pt x="105443" y="55411"/>
                </a:lnTo>
                <a:lnTo>
                  <a:pt x="108538" y="55853"/>
                </a:lnTo>
                <a:lnTo>
                  <a:pt x="111706" y="56148"/>
                </a:lnTo>
                <a:lnTo>
                  <a:pt x="114875" y="56295"/>
                </a:lnTo>
                <a:lnTo>
                  <a:pt x="118043" y="56369"/>
                </a:lnTo>
                <a:lnTo>
                  <a:pt x="120401" y="56295"/>
                </a:lnTo>
                <a:lnTo>
                  <a:pt x="122759" y="56221"/>
                </a:lnTo>
                <a:lnTo>
                  <a:pt x="125338" y="56148"/>
                </a:lnTo>
                <a:lnTo>
                  <a:pt x="127917" y="56074"/>
                </a:lnTo>
                <a:lnTo>
                  <a:pt x="130496" y="56148"/>
                </a:lnTo>
                <a:lnTo>
                  <a:pt x="131749" y="56221"/>
                </a:lnTo>
                <a:lnTo>
                  <a:pt x="133075" y="56295"/>
                </a:lnTo>
                <a:lnTo>
                  <a:pt x="133222" y="56811"/>
                </a:lnTo>
                <a:lnTo>
                  <a:pt x="133517" y="57179"/>
                </a:lnTo>
                <a:lnTo>
                  <a:pt x="133812" y="57621"/>
                </a:lnTo>
                <a:lnTo>
                  <a:pt x="134254" y="57916"/>
                </a:lnTo>
                <a:lnTo>
                  <a:pt x="134549" y="58137"/>
                </a:lnTo>
                <a:lnTo>
                  <a:pt x="134917" y="58211"/>
                </a:lnTo>
                <a:lnTo>
                  <a:pt x="135285" y="58285"/>
                </a:lnTo>
                <a:lnTo>
                  <a:pt x="135654" y="58211"/>
                </a:lnTo>
                <a:lnTo>
                  <a:pt x="135875" y="58137"/>
                </a:lnTo>
                <a:lnTo>
                  <a:pt x="136170" y="57990"/>
                </a:lnTo>
                <a:lnTo>
                  <a:pt x="136317" y="57843"/>
                </a:lnTo>
                <a:lnTo>
                  <a:pt x="136464" y="57621"/>
                </a:lnTo>
                <a:lnTo>
                  <a:pt x="136612" y="57474"/>
                </a:lnTo>
                <a:lnTo>
                  <a:pt x="136685" y="57253"/>
                </a:lnTo>
                <a:lnTo>
                  <a:pt x="136833" y="57179"/>
                </a:lnTo>
                <a:lnTo>
                  <a:pt x="137201" y="57179"/>
                </a:lnTo>
                <a:lnTo>
                  <a:pt x="137349" y="57253"/>
                </a:lnTo>
                <a:lnTo>
                  <a:pt x="137864" y="57621"/>
                </a:lnTo>
                <a:lnTo>
                  <a:pt x="138233" y="57916"/>
                </a:lnTo>
                <a:lnTo>
                  <a:pt x="138601" y="58137"/>
                </a:lnTo>
                <a:lnTo>
                  <a:pt x="138970" y="58358"/>
                </a:lnTo>
                <a:lnTo>
                  <a:pt x="139780" y="58579"/>
                </a:lnTo>
                <a:lnTo>
                  <a:pt x="140517" y="58800"/>
                </a:lnTo>
                <a:lnTo>
                  <a:pt x="141180" y="59021"/>
                </a:lnTo>
                <a:lnTo>
                  <a:pt x="141770" y="59390"/>
                </a:lnTo>
                <a:lnTo>
                  <a:pt x="142212" y="59611"/>
                </a:lnTo>
                <a:lnTo>
                  <a:pt x="142433" y="60053"/>
                </a:lnTo>
                <a:lnTo>
                  <a:pt x="142654" y="60421"/>
                </a:lnTo>
                <a:lnTo>
                  <a:pt x="143317" y="61822"/>
                </a:lnTo>
                <a:lnTo>
                  <a:pt x="143980" y="63295"/>
                </a:lnTo>
                <a:lnTo>
                  <a:pt x="144570" y="64769"/>
                </a:lnTo>
                <a:lnTo>
                  <a:pt x="145086" y="66243"/>
                </a:lnTo>
                <a:lnTo>
                  <a:pt x="145454" y="67422"/>
                </a:lnTo>
                <a:lnTo>
                  <a:pt x="145528" y="68011"/>
                </a:lnTo>
                <a:lnTo>
                  <a:pt x="145528" y="68674"/>
                </a:lnTo>
                <a:lnTo>
                  <a:pt x="145528" y="69190"/>
                </a:lnTo>
                <a:lnTo>
                  <a:pt x="145528" y="69853"/>
                </a:lnTo>
                <a:lnTo>
                  <a:pt x="145528" y="70148"/>
                </a:lnTo>
                <a:lnTo>
                  <a:pt x="145528" y="70443"/>
                </a:lnTo>
                <a:lnTo>
                  <a:pt x="145675" y="70885"/>
                </a:lnTo>
                <a:lnTo>
                  <a:pt x="145896" y="71253"/>
                </a:lnTo>
                <a:lnTo>
                  <a:pt x="146043" y="71548"/>
                </a:lnTo>
                <a:lnTo>
                  <a:pt x="146191" y="71990"/>
                </a:lnTo>
                <a:lnTo>
                  <a:pt x="146265" y="72358"/>
                </a:lnTo>
                <a:lnTo>
                  <a:pt x="146338" y="72874"/>
                </a:lnTo>
                <a:lnTo>
                  <a:pt x="146338" y="73316"/>
                </a:lnTo>
                <a:lnTo>
                  <a:pt x="146265" y="73685"/>
                </a:lnTo>
                <a:lnTo>
                  <a:pt x="146412" y="73611"/>
                </a:lnTo>
                <a:lnTo>
                  <a:pt x="146412" y="73685"/>
                </a:lnTo>
                <a:lnTo>
                  <a:pt x="146412" y="73832"/>
                </a:lnTo>
                <a:lnTo>
                  <a:pt x="146412" y="73906"/>
                </a:lnTo>
                <a:lnTo>
                  <a:pt x="146486" y="74053"/>
                </a:lnTo>
                <a:lnTo>
                  <a:pt x="146486" y="74127"/>
                </a:lnTo>
                <a:lnTo>
                  <a:pt x="146559" y="74201"/>
                </a:lnTo>
                <a:lnTo>
                  <a:pt x="146633" y="74422"/>
                </a:lnTo>
                <a:lnTo>
                  <a:pt x="147001" y="75379"/>
                </a:lnTo>
                <a:lnTo>
                  <a:pt x="147149" y="75674"/>
                </a:lnTo>
                <a:lnTo>
                  <a:pt x="147296" y="75895"/>
                </a:lnTo>
                <a:lnTo>
                  <a:pt x="147591" y="76043"/>
                </a:lnTo>
                <a:lnTo>
                  <a:pt x="147738" y="76190"/>
                </a:lnTo>
                <a:lnTo>
                  <a:pt x="147812" y="76264"/>
                </a:lnTo>
                <a:lnTo>
                  <a:pt x="147812" y="76337"/>
                </a:lnTo>
                <a:lnTo>
                  <a:pt x="147886" y="76485"/>
                </a:lnTo>
                <a:lnTo>
                  <a:pt x="147812" y="76780"/>
                </a:lnTo>
                <a:lnTo>
                  <a:pt x="147738" y="77074"/>
                </a:lnTo>
                <a:lnTo>
                  <a:pt x="147738" y="77148"/>
                </a:lnTo>
                <a:lnTo>
                  <a:pt x="147665" y="77369"/>
                </a:lnTo>
                <a:lnTo>
                  <a:pt x="146117" y="77590"/>
                </a:lnTo>
                <a:lnTo>
                  <a:pt x="144570" y="77664"/>
                </a:lnTo>
                <a:lnTo>
                  <a:pt x="138970" y="77664"/>
                </a:lnTo>
                <a:lnTo>
                  <a:pt x="135949" y="77737"/>
                </a:lnTo>
                <a:lnTo>
                  <a:pt x="133443" y="77811"/>
                </a:lnTo>
                <a:lnTo>
                  <a:pt x="132191" y="77811"/>
                </a:lnTo>
                <a:lnTo>
                  <a:pt x="130938" y="77737"/>
                </a:lnTo>
                <a:lnTo>
                  <a:pt x="129243" y="77590"/>
                </a:lnTo>
                <a:lnTo>
                  <a:pt x="127475" y="77295"/>
                </a:lnTo>
                <a:lnTo>
                  <a:pt x="125485" y="77001"/>
                </a:lnTo>
                <a:lnTo>
                  <a:pt x="124454" y="76927"/>
                </a:lnTo>
                <a:lnTo>
                  <a:pt x="123422" y="76853"/>
                </a:lnTo>
                <a:lnTo>
                  <a:pt x="122612" y="76780"/>
                </a:lnTo>
                <a:lnTo>
                  <a:pt x="122243" y="76780"/>
                </a:lnTo>
                <a:lnTo>
                  <a:pt x="121580" y="76853"/>
                </a:lnTo>
                <a:lnTo>
                  <a:pt x="119664" y="76780"/>
                </a:lnTo>
                <a:lnTo>
                  <a:pt x="118706" y="76706"/>
                </a:lnTo>
                <a:lnTo>
                  <a:pt x="117822" y="76558"/>
                </a:lnTo>
                <a:lnTo>
                  <a:pt x="117380" y="76485"/>
                </a:lnTo>
                <a:lnTo>
                  <a:pt x="117306" y="76485"/>
                </a:lnTo>
                <a:lnTo>
                  <a:pt x="116717" y="76337"/>
                </a:lnTo>
                <a:lnTo>
                  <a:pt x="116643" y="76337"/>
                </a:lnTo>
                <a:lnTo>
                  <a:pt x="116127" y="76264"/>
                </a:lnTo>
                <a:lnTo>
                  <a:pt x="116054" y="76264"/>
                </a:lnTo>
                <a:lnTo>
                  <a:pt x="115022" y="76190"/>
                </a:lnTo>
                <a:lnTo>
                  <a:pt x="114801" y="76190"/>
                </a:lnTo>
                <a:lnTo>
                  <a:pt x="114727" y="75158"/>
                </a:lnTo>
                <a:lnTo>
                  <a:pt x="114580" y="73022"/>
                </a:lnTo>
                <a:lnTo>
                  <a:pt x="114433" y="69632"/>
                </a:lnTo>
                <a:lnTo>
                  <a:pt x="114433" y="69411"/>
                </a:lnTo>
                <a:lnTo>
                  <a:pt x="114212" y="69411"/>
                </a:lnTo>
                <a:lnTo>
                  <a:pt x="111927" y="69043"/>
                </a:lnTo>
                <a:lnTo>
                  <a:pt x="109569" y="68822"/>
                </a:lnTo>
                <a:lnTo>
                  <a:pt x="109348" y="68822"/>
                </a:lnTo>
                <a:lnTo>
                  <a:pt x="108317" y="68674"/>
                </a:lnTo>
                <a:lnTo>
                  <a:pt x="107212" y="68527"/>
                </a:lnTo>
                <a:lnTo>
                  <a:pt x="106696" y="68379"/>
                </a:lnTo>
                <a:lnTo>
                  <a:pt x="105738" y="68158"/>
                </a:lnTo>
                <a:lnTo>
                  <a:pt x="105296" y="68085"/>
                </a:lnTo>
                <a:lnTo>
                  <a:pt x="104780" y="68085"/>
                </a:lnTo>
                <a:lnTo>
                  <a:pt x="104633" y="68158"/>
                </a:lnTo>
                <a:lnTo>
                  <a:pt x="104780" y="64769"/>
                </a:lnTo>
                <a:lnTo>
                  <a:pt x="104854" y="62411"/>
                </a:lnTo>
                <a:lnTo>
                  <a:pt x="105001" y="58874"/>
                </a:lnTo>
                <a:lnTo>
                  <a:pt x="105148" y="57106"/>
                </a:lnTo>
                <a:lnTo>
                  <a:pt x="105296" y="55337"/>
                </a:lnTo>
                <a:close/>
                <a:moveTo>
                  <a:pt x="223707" y="56221"/>
                </a:moveTo>
                <a:lnTo>
                  <a:pt x="223707" y="56443"/>
                </a:lnTo>
                <a:lnTo>
                  <a:pt x="223855" y="56885"/>
                </a:lnTo>
                <a:lnTo>
                  <a:pt x="223855" y="57253"/>
                </a:lnTo>
                <a:lnTo>
                  <a:pt x="224002" y="57769"/>
                </a:lnTo>
                <a:lnTo>
                  <a:pt x="224076" y="58064"/>
                </a:lnTo>
                <a:lnTo>
                  <a:pt x="224149" y="58579"/>
                </a:lnTo>
                <a:lnTo>
                  <a:pt x="224223" y="58948"/>
                </a:lnTo>
                <a:lnTo>
                  <a:pt x="224297" y="59390"/>
                </a:lnTo>
                <a:lnTo>
                  <a:pt x="224370" y="59758"/>
                </a:lnTo>
                <a:lnTo>
                  <a:pt x="224518" y="60274"/>
                </a:lnTo>
                <a:lnTo>
                  <a:pt x="224592" y="60569"/>
                </a:lnTo>
                <a:lnTo>
                  <a:pt x="224739" y="61085"/>
                </a:lnTo>
                <a:lnTo>
                  <a:pt x="224813" y="61453"/>
                </a:lnTo>
                <a:lnTo>
                  <a:pt x="224886" y="61969"/>
                </a:lnTo>
                <a:lnTo>
                  <a:pt x="225107" y="62779"/>
                </a:lnTo>
                <a:lnTo>
                  <a:pt x="226360" y="68085"/>
                </a:lnTo>
                <a:lnTo>
                  <a:pt x="226434" y="68527"/>
                </a:lnTo>
                <a:lnTo>
                  <a:pt x="226434" y="68969"/>
                </a:lnTo>
                <a:lnTo>
                  <a:pt x="226360" y="69190"/>
                </a:lnTo>
                <a:lnTo>
                  <a:pt x="226286" y="69411"/>
                </a:lnTo>
                <a:lnTo>
                  <a:pt x="226286" y="69485"/>
                </a:lnTo>
                <a:lnTo>
                  <a:pt x="226139" y="69632"/>
                </a:lnTo>
                <a:lnTo>
                  <a:pt x="226065" y="69779"/>
                </a:lnTo>
                <a:lnTo>
                  <a:pt x="225918" y="70001"/>
                </a:lnTo>
                <a:lnTo>
                  <a:pt x="225623" y="70590"/>
                </a:lnTo>
                <a:lnTo>
                  <a:pt x="225402" y="70958"/>
                </a:lnTo>
                <a:lnTo>
                  <a:pt x="225107" y="71401"/>
                </a:lnTo>
                <a:lnTo>
                  <a:pt x="224813" y="71843"/>
                </a:lnTo>
                <a:lnTo>
                  <a:pt x="224592" y="72137"/>
                </a:lnTo>
                <a:lnTo>
                  <a:pt x="224076" y="72874"/>
                </a:lnTo>
                <a:lnTo>
                  <a:pt x="223855" y="73169"/>
                </a:lnTo>
                <a:lnTo>
                  <a:pt x="223339" y="73832"/>
                </a:lnTo>
                <a:lnTo>
                  <a:pt x="223118" y="74127"/>
                </a:lnTo>
                <a:lnTo>
                  <a:pt x="222897" y="74495"/>
                </a:lnTo>
                <a:lnTo>
                  <a:pt x="222676" y="75158"/>
                </a:lnTo>
                <a:lnTo>
                  <a:pt x="222455" y="75822"/>
                </a:lnTo>
                <a:lnTo>
                  <a:pt x="222160" y="76337"/>
                </a:lnTo>
                <a:lnTo>
                  <a:pt x="221718" y="76780"/>
                </a:lnTo>
                <a:lnTo>
                  <a:pt x="221202" y="77074"/>
                </a:lnTo>
                <a:lnTo>
                  <a:pt x="220613" y="77222"/>
                </a:lnTo>
                <a:lnTo>
                  <a:pt x="220392" y="77295"/>
                </a:lnTo>
                <a:lnTo>
                  <a:pt x="219949" y="77369"/>
                </a:lnTo>
                <a:lnTo>
                  <a:pt x="219507" y="77516"/>
                </a:lnTo>
                <a:lnTo>
                  <a:pt x="219286" y="77664"/>
                </a:lnTo>
                <a:lnTo>
                  <a:pt x="219065" y="77885"/>
                </a:lnTo>
                <a:lnTo>
                  <a:pt x="218918" y="78106"/>
                </a:lnTo>
                <a:lnTo>
                  <a:pt x="218844" y="78327"/>
                </a:lnTo>
                <a:lnTo>
                  <a:pt x="218697" y="78916"/>
                </a:lnTo>
                <a:lnTo>
                  <a:pt x="218697" y="79432"/>
                </a:lnTo>
                <a:lnTo>
                  <a:pt x="218623" y="79874"/>
                </a:lnTo>
                <a:lnTo>
                  <a:pt x="218623" y="80169"/>
                </a:lnTo>
                <a:lnTo>
                  <a:pt x="218476" y="80537"/>
                </a:lnTo>
                <a:lnTo>
                  <a:pt x="218328" y="80906"/>
                </a:lnTo>
                <a:lnTo>
                  <a:pt x="218034" y="81274"/>
                </a:lnTo>
                <a:lnTo>
                  <a:pt x="217665" y="81495"/>
                </a:lnTo>
                <a:lnTo>
                  <a:pt x="217223" y="81643"/>
                </a:lnTo>
                <a:lnTo>
                  <a:pt x="216928" y="81643"/>
                </a:lnTo>
                <a:lnTo>
                  <a:pt x="216707" y="81569"/>
                </a:lnTo>
                <a:lnTo>
                  <a:pt x="216634" y="81495"/>
                </a:lnTo>
                <a:lnTo>
                  <a:pt x="216560" y="81422"/>
                </a:lnTo>
                <a:lnTo>
                  <a:pt x="216486" y="81348"/>
                </a:lnTo>
                <a:lnTo>
                  <a:pt x="216413" y="81274"/>
                </a:lnTo>
                <a:lnTo>
                  <a:pt x="216339" y="81274"/>
                </a:lnTo>
                <a:lnTo>
                  <a:pt x="216265" y="81201"/>
                </a:lnTo>
                <a:lnTo>
                  <a:pt x="216191" y="81127"/>
                </a:lnTo>
                <a:lnTo>
                  <a:pt x="215823" y="80685"/>
                </a:lnTo>
                <a:lnTo>
                  <a:pt x="215823" y="80758"/>
                </a:lnTo>
                <a:lnTo>
                  <a:pt x="215528" y="80611"/>
                </a:lnTo>
                <a:lnTo>
                  <a:pt x="215234" y="80464"/>
                </a:lnTo>
                <a:lnTo>
                  <a:pt x="214865" y="80464"/>
                </a:lnTo>
                <a:lnTo>
                  <a:pt x="214570" y="80611"/>
                </a:lnTo>
                <a:lnTo>
                  <a:pt x="214423" y="80758"/>
                </a:lnTo>
                <a:lnTo>
                  <a:pt x="214276" y="80906"/>
                </a:lnTo>
                <a:lnTo>
                  <a:pt x="214128" y="81201"/>
                </a:lnTo>
                <a:lnTo>
                  <a:pt x="213981" y="81422"/>
                </a:lnTo>
                <a:lnTo>
                  <a:pt x="213834" y="81643"/>
                </a:lnTo>
                <a:lnTo>
                  <a:pt x="213465" y="81643"/>
                </a:lnTo>
                <a:lnTo>
                  <a:pt x="212949" y="81274"/>
                </a:lnTo>
                <a:lnTo>
                  <a:pt x="212802" y="81201"/>
                </a:lnTo>
                <a:lnTo>
                  <a:pt x="212728" y="81127"/>
                </a:lnTo>
                <a:lnTo>
                  <a:pt x="212655" y="81053"/>
                </a:lnTo>
                <a:lnTo>
                  <a:pt x="212581" y="80980"/>
                </a:lnTo>
                <a:lnTo>
                  <a:pt x="212507" y="80980"/>
                </a:lnTo>
                <a:lnTo>
                  <a:pt x="212434" y="80906"/>
                </a:lnTo>
                <a:lnTo>
                  <a:pt x="212360" y="80906"/>
                </a:lnTo>
                <a:lnTo>
                  <a:pt x="212286" y="80832"/>
                </a:lnTo>
                <a:lnTo>
                  <a:pt x="212212" y="80832"/>
                </a:lnTo>
                <a:lnTo>
                  <a:pt x="212065" y="80758"/>
                </a:lnTo>
                <a:lnTo>
                  <a:pt x="211549" y="80758"/>
                </a:lnTo>
                <a:lnTo>
                  <a:pt x="211328" y="80832"/>
                </a:lnTo>
                <a:lnTo>
                  <a:pt x="211181" y="80906"/>
                </a:lnTo>
                <a:lnTo>
                  <a:pt x="210886" y="81201"/>
                </a:lnTo>
                <a:lnTo>
                  <a:pt x="210665" y="81348"/>
                </a:lnTo>
                <a:lnTo>
                  <a:pt x="210444" y="81495"/>
                </a:lnTo>
                <a:lnTo>
                  <a:pt x="210149" y="81495"/>
                </a:lnTo>
                <a:lnTo>
                  <a:pt x="209855" y="81422"/>
                </a:lnTo>
                <a:lnTo>
                  <a:pt x="209560" y="81201"/>
                </a:lnTo>
                <a:lnTo>
                  <a:pt x="209339" y="80980"/>
                </a:lnTo>
                <a:lnTo>
                  <a:pt x="209044" y="80464"/>
                </a:lnTo>
                <a:lnTo>
                  <a:pt x="208749" y="80022"/>
                </a:lnTo>
                <a:lnTo>
                  <a:pt x="208381" y="79580"/>
                </a:lnTo>
                <a:lnTo>
                  <a:pt x="208160" y="79358"/>
                </a:lnTo>
                <a:lnTo>
                  <a:pt x="208086" y="79285"/>
                </a:lnTo>
                <a:lnTo>
                  <a:pt x="207865" y="79211"/>
                </a:lnTo>
                <a:lnTo>
                  <a:pt x="207791" y="79137"/>
                </a:lnTo>
                <a:lnTo>
                  <a:pt x="207570" y="79064"/>
                </a:lnTo>
                <a:lnTo>
                  <a:pt x="207423" y="79064"/>
                </a:lnTo>
                <a:lnTo>
                  <a:pt x="207276" y="78990"/>
                </a:lnTo>
                <a:lnTo>
                  <a:pt x="206907" y="78990"/>
                </a:lnTo>
                <a:lnTo>
                  <a:pt x="206686" y="78916"/>
                </a:lnTo>
                <a:lnTo>
                  <a:pt x="206465" y="78990"/>
                </a:lnTo>
                <a:lnTo>
                  <a:pt x="206097" y="78990"/>
                </a:lnTo>
                <a:lnTo>
                  <a:pt x="205876" y="79064"/>
                </a:lnTo>
                <a:lnTo>
                  <a:pt x="205802" y="79064"/>
                </a:lnTo>
                <a:lnTo>
                  <a:pt x="204181" y="67937"/>
                </a:lnTo>
                <a:lnTo>
                  <a:pt x="203297" y="62043"/>
                </a:lnTo>
                <a:lnTo>
                  <a:pt x="203812" y="61969"/>
                </a:lnTo>
                <a:lnTo>
                  <a:pt x="204181" y="61895"/>
                </a:lnTo>
                <a:lnTo>
                  <a:pt x="204918" y="61748"/>
                </a:lnTo>
                <a:lnTo>
                  <a:pt x="205212" y="61674"/>
                </a:lnTo>
                <a:lnTo>
                  <a:pt x="206023" y="61527"/>
                </a:lnTo>
                <a:lnTo>
                  <a:pt x="206244" y="61453"/>
                </a:lnTo>
                <a:lnTo>
                  <a:pt x="208307" y="60937"/>
                </a:lnTo>
                <a:lnTo>
                  <a:pt x="208381" y="60864"/>
                </a:lnTo>
                <a:lnTo>
                  <a:pt x="209265" y="60643"/>
                </a:lnTo>
                <a:lnTo>
                  <a:pt x="209707" y="60495"/>
                </a:lnTo>
                <a:lnTo>
                  <a:pt x="210297" y="60274"/>
                </a:lnTo>
                <a:lnTo>
                  <a:pt x="210739" y="60127"/>
                </a:lnTo>
                <a:lnTo>
                  <a:pt x="211181" y="59979"/>
                </a:lnTo>
                <a:lnTo>
                  <a:pt x="211476" y="60348"/>
                </a:lnTo>
                <a:lnTo>
                  <a:pt x="211918" y="60643"/>
                </a:lnTo>
                <a:lnTo>
                  <a:pt x="212434" y="60790"/>
                </a:lnTo>
                <a:lnTo>
                  <a:pt x="213023" y="60937"/>
                </a:lnTo>
                <a:lnTo>
                  <a:pt x="214276" y="60937"/>
                </a:lnTo>
                <a:lnTo>
                  <a:pt x="214865" y="60790"/>
                </a:lnTo>
                <a:lnTo>
                  <a:pt x="215455" y="60569"/>
                </a:lnTo>
                <a:lnTo>
                  <a:pt x="215970" y="60348"/>
                </a:lnTo>
                <a:lnTo>
                  <a:pt x="216413" y="59979"/>
                </a:lnTo>
                <a:lnTo>
                  <a:pt x="216781" y="59611"/>
                </a:lnTo>
                <a:lnTo>
                  <a:pt x="217223" y="59316"/>
                </a:lnTo>
                <a:lnTo>
                  <a:pt x="218255" y="58727"/>
                </a:lnTo>
                <a:lnTo>
                  <a:pt x="219286" y="58211"/>
                </a:lnTo>
                <a:lnTo>
                  <a:pt x="220392" y="57769"/>
                </a:lnTo>
                <a:lnTo>
                  <a:pt x="222086" y="57106"/>
                </a:lnTo>
                <a:lnTo>
                  <a:pt x="222823" y="56737"/>
                </a:lnTo>
                <a:lnTo>
                  <a:pt x="223560" y="56369"/>
                </a:lnTo>
                <a:lnTo>
                  <a:pt x="223707" y="56221"/>
                </a:lnTo>
                <a:close/>
                <a:moveTo>
                  <a:pt x="202781" y="61822"/>
                </a:moveTo>
                <a:lnTo>
                  <a:pt x="202855" y="62190"/>
                </a:lnTo>
                <a:lnTo>
                  <a:pt x="204623" y="74716"/>
                </a:lnTo>
                <a:lnTo>
                  <a:pt x="205286" y="79137"/>
                </a:lnTo>
                <a:lnTo>
                  <a:pt x="205507" y="80685"/>
                </a:lnTo>
                <a:lnTo>
                  <a:pt x="205507" y="81053"/>
                </a:lnTo>
                <a:lnTo>
                  <a:pt x="205507" y="81274"/>
                </a:lnTo>
                <a:lnTo>
                  <a:pt x="205433" y="81422"/>
                </a:lnTo>
                <a:lnTo>
                  <a:pt x="205212" y="81569"/>
                </a:lnTo>
                <a:lnTo>
                  <a:pt x="204844" y="81643"/>
                </a:lnTo>
                <a:lnTo>
                  <a:pt x="204402" y="81790"/>
                </a:lnTo>
                <a:lnTo>
                  <a:pt x="204107" y="81864"/>
                </a:lnTo>
                <a:lnTo>
                  <a:pt x="203960" y="82011"/>
                </a:lnTo>
                <a:lnTo>
                  <a:pt x="203591" y="82453"/>
                </a:lnTo>
                <a:lnTo>
                  <a:pt x="203370" y="82895"/>
                </a:lnTo>
                <a:lnTo>
                  <a:pt x="203149" y="83337"/>
                </a:lnTo>
                <a:lnTo>
                  <a:pt x="202781" y="84148"/>
                </a:lnTo>
                <a:lnTo>
                  <a:pt x="202265" y="84959"/>
                </a:lnTo>
                <a:lnTo>
                  <a:pt x="201970" y="85401"/>
                </a:lnTo>
                <a:lnTo>
                  <a:pt x="201602" y="85695"/>
                </a:lnTo>
                <a:lnTo>
                  <a:pt x="201160" y="86064"/>
                </a:lnTo>
                <a:lnTo>
                  <a:pt x="200718" y="86285"/>
                </a:lnTo>
                <a:lnTo>
                  <a:pt x="199981" y="86506"/>
                </a:lnTo>
                <a:lnTo>
                  <a:pt x="199244" y="86653"/>
                </a:lnTo>
                <a:lnTo>
                  <a:pt x="198581" y="86727"/>
                </a:lnTo>
                <a:lnTo>
                  <a:pt x="197991" y="86874"/>
                </a:lnTo>
                <a:lnTo>
                  <a:pt x="197402" y="87169"/>
                </a:lnTo>
                <a:lnTo>
                  <a:pt x="197107" y="87316"/>
                </a:lnTo>
                <a:lnTo>
                  <a:pt x="196886" y="87537"/>
                </a:lnTo>
                <a:lnTo>
                  <a:pt x="196591" y="87906"/>
                </a:lnTo>
                <a:lnTo>
                  <a:pt x="196370" y="88201"/>
                </a:lnTo>
                <a:lnTo>
                  <a:pt x="195928" y="88790"/>
                </a:lnTo>
                <a:lnTo>
                  <a:pt x="195707" y="89011"/>
                </a:lnTo>
                <a:lnTo>
                  <a:pt x="195412" y="89085"/>
                </a:lnTo>
                <a:lnTo>
                  <a:pt x="194970" y="89085"/>
                </a:lnTo>
                <a:lnTo>
                  <a:pt x="194528" y="89011"/>
                </a:lnTo>
                <a:lnTo>
                  <a:pt x="194160" y="89085"/>
                </a:lnTo>
                <a:lnTo>
                  <a:pt x="193865" y="89232"/>
                </a:lnTo>
                <a:lnTo>
                  <a:pt x="193644" y="89380"/>
                </a:lnTo>
                <a:lnTo>
                  <a:pt x="193423" y="89527"/>
                </a:lnTo>
                <a:lnTo>
                  <a:pt x="193275" y="89601"/>
                </a:lnTo>
                <a:lnTo>
                  <a:pt x="193202" y="89601"/>
                </a:lnTo>
                <a:lnTo>
                  <a:pt x="193054" y="89674"/>
                </a:lnTo>
                <a:lnTo>
                  <a:pt x="192760" y="89674"/>
                </a:lnTo>
                <a:lnTo>
                  <a:pt x="192612" y="89601"/>
                </a:lnTo>
                <a:lnTo>
                  <a:pt x="192539" y="89601"/>
                </a:lnTo>
                <a:lnTo>
                  <a:pt x="192391" y="89527"/>
                </a:lnTo>
                <a:lnTo>
                  <a:pt x="192244" y="89527"/>
                </a:lnTo>
                <a:lnTo>
                  <a:pt x="192097" y="89453"/>
                </a:lnTo>
                <a:lnTo>
                  <a:pt x="192023" y="89380"/>
                </a:lnTo>
                <a:lnTo>
                  <a:pt x="191875" y="89306"/>
                </a:lnTo>
                <a:lnTo>
                  <a:pt x="191728" y="89232"/>
                </a:lnTo>
                <a:lnTo>
                  <a:pt x="191654" y="89159"/>
                </a:lnTo>
                <a:lnTo>
                  <a:pt x="191728" y="88864"/>
                </a:lnTo>
                <a:lnTo>
                  <a:pt x="191728" y="88790"/>
                </a:lnTo>
                <a:lnTo>
                  <a:pt x="191802" y="88569"/>
                </a:lnTo>
                <a:lnTo>
                  <a:pt x="191728" y="87832"/>
                </a:lnTo>
                <a:lnTo>
                  <a:pt x="191360" y="84737"/>
                </a:lnTo>
                <a:lnTo>
                  <a:pt x="191286" y="84001"/>
                </a:lnTo>
                <a:lnTo>
                  <a:pt x="191065" y="81643"/>
                </a:lnTo>
                <a:lnTo>
                  <a:pt x="190991" y="80832"/>
                </a:lnTo>
                <a:lnTo>
                  <a:pt x="190770" y="78474"/>
                </a:lnTo>
                <a:lnTo>
                  <a:pt x="190697" y="77590"/>
                </a:lnTo>
                <a:lnTo>
                  <a:pt x="190549" y="75379"/>
                </a:lnTo>
                <a:lnTo>
                  <a:pt x="190475" y="74422"/>
                </a:lnTo>
                <a:lnTo>
                  <a:pt x="190328" y="72211"/>
                </a:lnTo>
                <a:lnTo>
                  <a:pt x="190254" y="71179"/>
                </a:lnTo>
                <a:lnTo>
                  <a:pt x="190107" y="69116"/>
                </a:lnTo>
                <a:lnTo>
                  <a:pt x="190107" y="67937"/>
                </a:lnTo>
                <a:lnTo>
                  <a:pt x="190033" y="65948"/>
                </a:lnTo>
                <a:lnTo>
                  <a:pt x="189960" y="64695"/>
                </a:lnTo>
                <a:lnTo>
                  <a:pt x="189886" y="63000"/>
                </a:lnTo>
                <a:lnTo>
                  <a:pt x="190402" y="63148"/>
                </a:lnTo>
                <a:lnTo>
                  <a:pt x="190844" y="63222"/>
                </a:lnTo>
                <a:lnTo>
                  <a:pt x="191360" y="63222"/>
                </a:lnTo>
                <a:lnTo>
                  <a:pt x="191802" y="63148"/>
                </a:lnTo>
                <a:lnTo>
                  <a:pt x="192244" y="63074"/>
                </a:lnTo>
                <a:lnTo>
                  <a:pt x="192686" y="62853"/>
                </a:lnTo>
                <a:lnTo>
                  <a:pt x="193054" y="62632"/>
                </a:lnTo>
                <a:lnTo>
                  <a:pt x="193423" y="62337"/>
                </a:lnTo>
                <a:lnTo>
                  <a:pt x="193791" y="62043"/>
                </a:lnTo>
                <a:lnTo>
                  <a:pt x="195044" y="61969"/>
                </a:lnTo>
                <a:lnTo>
                  <a:pt x="195191" y="61969"/>
                </a:lnTo>
                <a:lnTo>
                  <a:pt x="196518" y="61895"/>
                </a:lnTo>
                <a:lnTo>
                  <a:pt x="199760" y="61895"/>
                </a:lnTo>
                <a:lnTo>
                  <a:pt x="202781" y="61822"/>
                </a:lnTo>
                <a:close/>
                <a:moveTo>
                  <a:pt x="226139" y="70664"/>
                </a:moveTo>
                <a:lnTo>
                  <a:pt x="226876" y="72579"/>
                </a:lnTo>
                <a:lnTo>
                  <a:pt x="227097" y="72579"/>
                </a:lnTo>
                <a:lnTo>
                  <a:pt x="229528" y="71990"/>
                </a:lnTo>
                <a:lnTo>
                  <a:pt x="231813" y="71474"/>
                </a:lnTo>
                <a:lnTo>
                  <a:pt x="231813" y="71548"/>
                </a:lnTo>
                <a:lnTo>
                  <a:pt x="232107" y="73390"/>
                </a:lnTo>
                <a:lnTo>
                  <a:pt x="232181" y="73758"/>
                </a:lnTo>
                <a:lnTo>
                  <a:pt x="232255" y="74127"/>
                </a:lnTo>
                <a:lnTo>
                  <a:pt x="232476" y="74422"/>
                </a:lnTo>
                <a:lnTo>
                  <a:pt x="232771" y="74716"/>
                </a:lnTo>
                <a:lnTo>
                  <a:pt x="232992" y="74790"/>
                </a:lnTo>
                <a:lnTo>
                  <a:pt x="233434" y="74790"/>
                </a:lnTo>
                <a:lnTo>
                  <a:pt x="233507" y="74716"/>
                </a:lnTo>
                <a:lnTo>
                  <a:pt x="233655" y="74716"/>
                </a:lnTo>
                <a:lnTo>
                  <a:pt x="233728" y="74643"/>
                </a:lnTo>
                <a:lnTo>
                  <a:pt x="233876" y="74569"/>
                </a:lnTo>
                <a:lnTo>
                  <a:pt x="233950" y="74569"/>
                </a:lnTo>
                <a:lnTo>
                  <a:pt x="234097" y="74422"/>
                </a:lnTo>
                <a:lnTo>
                  <a:pt x="234171" y="74422"/>
                </a:lnTo>
                <a:lnTo>
                  <a:pt x="234244" y="74274"/>
                </a:lnTo>
                <a:lnTo>
                  <a:pt x="234318" y="74201"/>
                </a:lnTo>
                <a:lnTo>
                  <a:pt x="234465" y="74053"/>
                </a:lnTo>
                <a:lnTo>
                  <a:pt x="234686" y="73758"/>
                </a:lnTo>
                <a:lnTo>
                  <a:pt x="235055" y="73316"/>
                </a:lnTo>
                <a:lnTo>
                  <a:pt x="235276" y="73169"/>
                </a:lnTo>
                <a:lnTo>
                  <a:pt x="235497" y="73022"/>
                </a:lnTo>
                <a:lnTo>
                  <a:pt x="235865" y="72948"/>
                </a:lnTo>
                <a:lnTo>
                  <a:pt x="236307" y="73022"/>
                </a:lnTo>
                <a:lnTo>
                  <a:pt x="236455" y="73022"/>
                </a:lnTo>
                <a:lnTo>
                  <a:pt x="237044" y="73095"/>
                </a:lnTo>
                <a:lnTo>
                  <a:pt x="237265" y="73095"/>
                </a:lnTo>
                <a:lnTo>
                  <a:pt x="237634" y="73022"/>
                </a:lnTo>
                <a:lnTo>
                  <a:pt x="238371" y="73022"/>
                </a:lnTo>
                <a:lnTo>
                  <a:pt x="238297" y="73243"/>
                </a:lnTo>
                <a:lnTo>
                  <a:pt x="238297" y="73464"/>
                </a:lnTo>
                <a:lnTo>
                  <a:pt x="238297" y="73611"/>
                </a:lnTo>
                <a:lnTo>
                  <a:pt x="238223" y="73758"/>
                </a:lnTo>
                <a:lnTo>
                  <a:pt x="238223" y="73906"/>
                </a:lnTo>
                <a:lnTo>
                  <a:pt x="238150" y="74127"/>
                </a:lnTo>
                <a:lnTo>
                  <a:pt x="238150" y="74201"/>
                </a:lnTo>
                <a:lnTo>
                  <a:pt x="238076" y="74348"/>
                </a:lnTo>
                <a:lnTo>
                  <a:pt x="238002" y="74495"/>
                </a:lnTo>
                <a:lnTo>
                  <a:pt x="237929" y="74643"/>
                </a:lnTo>
                <a:lnTo>
                  <a:pt x="237855" y="74716"/>
                </a:lnTo>
                <a:lnTo>
                  <a:pt x="237781" y="74864"/>
                </a:lnTo>
                <a:lnTo>
                  <a:pt x="237707" y="74937"/>
                </a:lnTo>
                <a:lnTo>
                  <a:pt x="237560" y="75158"/>
                </a:lnTo>
                <a:lnTo>
                  <a:pt x="236971" y="75527"/>
                </a:lnTo>
                <a:lnTo>
                  <a:pt x="236381" y="75969"/>
                </a:lnTo>
                <a:lnTo>
                  <a:pt x="235939" y="76485"/>
                </a:lnTo>
                <a:lnTo>
                  <a:pt x="235497" y="77074"/>
                </a:lnTo>
                <a:lnTo>
                  <a:pt x="235128" y="77664"/>
                </a:lnTo>
                <a:lnTo>
                  <a:pt x="234760" y="77958"/>
                </a:lnTo>
                <a:lnTo>
                  <a:pt x="234392" y="78253"/>
                </a:lnTo>
                <a:lnTo>
                  <a:pt x="234023" y="78401"/>
                </a:lnTo>
                <a:lnTo>
                  <a:pt x="233581" y="78401"/>
                </a:lnTo>
                <a:lnTo>
                  <a:pt x="233065" y="78253"/>
                </a:lnTo>
                <a:lnTo>
                  <a:pt x="233286" y="78695"/>
                </a:lnTo>
                <a:lnTo>
                  <a:pt x="233434" y="79285"/>
                </a:lnTo>
                <a:lnTo>
                  <a:pt x="233434" y="79580"/>
                </a:lnTo>
                <a:lnTo>
                  <a:pt x="233360" y="79801"/>
                </a:lnTo>
                <a:lnTo>
                  <a:pt x="233286" y="79948"/>
                </a:lnTo>
                <a:lnTo>
                  <a:pt x="233139" y="80022"/>
                </a:lnTo>
                <a:lnTo>
                  <a:pt x="232771" y="80022"/>
                </a:lnTo>
                <a:lnTo>
                  <a:pt x="232402" y="79948"/>
                </a:lnTo>
                <a:lnTo>
                  <a:pt x="232034" y="80022"/>
                </a:lnTo>
                <a:lnTo>
                  <a:pt x="231739" y="80169"/>
                </a:lnTo>
                <a:lnTo>
                  <a:pt x="231444" y="80464"/>
                </a:lnTo>
                <a:lnTo>
                  <a:pt x="231297" y="80758"/>
                </a:lnTo>
                <a:lnTo>
                  <a:pt x="231150" y="81127"/>
                </a:lnTo>
                <a:lnTo>
                  <a:pt x="231076" y="81495"/>
                </a:lnTo>
                <a:lnTo>
                  <a:pt x="230928" y="82306"/>
                </a:lnTo>
                <a:lnTo>
                  <a:pt x="230928" y="87316"/>
                </a:lnTo>
                <a:lnTo>
                  <a:pt x="230855" y="87832"/>
                </a:lnTo>
                <a:lnTo>
                  <a:pt x="230781" y="88053"/>
                </a:lnTo>
                <a:lnTo>
                  <a:pt x="230707" y="88274"/>
                </a:lnTo>
                <a:lnTo>
                  <a:pt x="230560" y="88422"/>
                </a:lnTo>
                <a:lnTo>
                  <a:pt x="230339" y="88495"/>
                </a:lnTo>
                <a:lnTo>
                  <a:pt x="229823" y="88716"/>
                </a:lnTo>
                <a:lnTo>
                  <a:pt x="225918" y="89748"/>
                </a:lnTo>
                <a:lnTo>
                  <a:pt x="224886" y="89969"/>
                </a:lnTo>
                <a:lnTo>
                  <a:pt x="224444" y="90043"/>
                </a:lnTo>
                <a:lnTo>
                  <a:pt x="223928" y="90043"/>
                </a:lnTo>
                <a:lnTo>
                  <a:pt x="223413" y="89969"/>
                </a:lnTo>
                <a:lnTo>
                  <a:pt x="222897" y="89895"/>
                </a:lnTo>
                <a:lnTo>
                  <a:pt x="222455" y="89674"/>
                </a:lnTo>
                <a:lnTo>
                  <a:pt x="222013" y="89380"/>
                </a:lnTo>
                <a:lnTo>
                  <a:pt x="221718" y="89232"/>
                </a:lnTo>
                <a:lnTo>
                  <a:pt x="220981" y="88495"/>
                </a:lnTo>
                <a:lnTo>
                  <a:pt x="220760" y="88274"/>
                </a:lnTo>
                <a:lnTo>
                  <a:pt x="220613" y="88053"/>
                </a:lnTo>
                <a:lnTo>
                  <a:pt x="220613" y="88127"/>
                </a:lnTo>
                <a:lnTo>
                  <a:pt x="220539" y="87980"/>
                </a:lnTo>
                <a:lnTo>
                  <a:pt x="220392" y="87832"/>
                </a:lnTo>
                <a:lnTo>
                  <a:pt x="220170" y="87685"/>
                </a:lnTo>
                <a:lnTo>
                  <a:pt x="220023" y="87537"/>
                </a:lnTo>
                <a:lnTo>
                  <a:pt x="219728" y="87316"/>
                </a:lnTo>
                <a:lnTo>
                  <a:pt x="219139" y="87022"/>
                </a:lnTo>
                <a:lnTo>
                  <a:pt x="218549" y="86727"/>
                </a:lnTo>
                <a:lnTo>
                  <a:pt x="218107" y="86359"/>
                </a:lnTo>
                <a:lnTo>
                  <a:pt x="217739" y="85916"/>
                </a:lnTo>
                <a:lnTo>
                  <a:pt x="217370" y="85401"/>
                </a:lnTo>
                <a:lnTo>
                  <a:pt x="217076" y="84737"/>
                </a:lnTo>
                <a:lnTo>
                  <a:pt x="216855" y="84074"/>
                </a:lnTo>
                <a:lnTo>
                  <a:pt x="216781" y="84001"/>
                </a:lnTo>
                <a:lnTo>
                  <a:pt x="216634" y="83411"/>
                </a:lnTo>
                <a:lnTo>
                  <a:pt x="216560" y="83264"/>
                </a:lnTo>
                <a:lnTo>
                  <a:pt x="216486" y="82674"/>
                </a:lnTo>
                <a:lnTo>
                  <a:pt x="216486" y="82601"/>
                </a:lnTo>
                <a:lnTo>
                  <a:pt x="216413" y="82011"/>
                </a:lnTo>
                <a:lnTo>
                  <a:pt x="216413" y="81937"/>
                </a:lnTo>
                <a:lnTo>
                  <a:pt x="216486" y="82011"/>
                </a:lnTo>
                <a:lnTo>
                  <a:pt x="217002" y="82158"/>
                </a:lnTo>
                <a:lnTo>
                  <a:pt x="217444" y="82085"/>
                </a:lnTo>
                <a:lnTo>
                  <a:pt x="217960" y="81937"/>
                </a:lnTo>
                <a:lnTo>
                  <a:pt x="218402" y="81643"/>
                </a:lnTo>
                <a:lnTo>
                  <a:pt x="218697" y="81201"/>
                </a:lnTo>
                <a:lnTo>
                  <a:pt x="218918" y="80758"/>
                </a:lnTo>
                <a:lnTo>
                  <a:pt x="219065" y="80316"/>
                </a:lnTo>
                <a:lnTo>
                  <a:pt x="219139" y="79874"/>
                </a:lnTo>
                <a:lnTo>
                  <a:pt x="219213" y="79506"/>
                </a:lnTo>
                <a:lnTo>
                  <a:pt x="219213" y="78990"/>
                </a:lnTo>
                <a:lnTo>
                  <a:pt x="219286" y="78548"/>
                </a:lnTo>
                <a:lnTo>
                  <a:pt x="219507" y="78180"/>
                </a:lnTo>
                <a:lnTo>
                  <a:pt x="219581" y="78032"/>
                </a:lnTo>
                <a:lnTo>
                  <a:pt x="219728" y="77958"/>
                </a:lnTo>
                <a:lnTo>
                  <a:pt x="220023" y="77811"/>
                </a:lnTo>
                <a:lnTo>
                  <a:pt x="220392" y="77737"/>
                </a:lnTo>
                <a:lnTo>
                  <a:pt x="220686" y="77737"/>
                </a:lnTo>
                <a:lnTo>
                  <a:pt x="221055" y="77664"/>
                </a:lnTo>
                <a:lnTo>
                  <a:pt x="221423" y="77516"/>
                </a:lnTo>
                <a:lnTo>
                  <a:pt x="221718" y="77369"/>
                </a:lnTo>
                <a:lnTo>
                  <a:pt x="222013" y="77148"/>
                </a:lnTo>
                <a:lnTo>
                  <a:pt x="222307" y="76927"/>
                </a:lnTo>
                <a:lnTo>
                  <a:pt x="222528" y="76632"/>
                </a:lnTo>
                <a:lnTo>
                  <a:pt x="222749" y="76337"/>
                </a:lnTo>
                <a:lnTo>
                  <a:pt x="222970" y="75969"/>
                </a:lnTo>
                <a:lnTo>
                  <a:pt x="223192" y="75306"/>
                </a:lnTo>
                <a:lnTo>
                  <a:pt x="223339" y="74716"/>
                </a:lnTo>
                <a:lnTo>
                  <a:pt x="223560" y="74422"/>
                </a:lnTo>
                <a:lnTo>
                  <a:pt x="223707" y="74127"/>
                </a:lnTo>
                <a:lnTo>
                  <a:pt x="224223" y="73537"/>
                </a:lnTo>
                <a:lnTo>
                  <a:pt x="224444" y="73243"/>
                </a:lnTo>
                <a:lnTo>
                  <a:pt x="224886" y="72653"/>
                </a:lnTo>
                <a:lnTo>
                  <a:pt x="224960" y="72579"/>
                </a:lnTo>
                <a:lnTo>
                  <a:pt x="225549" y="71622"/>
                </a:lnTo>
                <a:lnTo>
                  <a:pt x="226139" y="70664"/>
                </a:lnTo>
                <a:close/>
                <a:moveTo>
                  <a:pt x="240655" y="71401"/>
                </a:moveTo>
                <a:lnTo>
                  <a:pt x="241244" y="71548"/>
                </a:lnTo>
                <a:lnTo>
                  <a:pt x="241834" y="71695"/>
                </a:lnTo>
                <a:lnTo>
                  <a:pt x="242350" y="71695"/>
                </a:lnTo>
                <a:lnTo>
                  <a:pt x="242644" y="71769"/>
                </a:lnTo>
                <a:lnTo>
                  <a:pt x="242718" y="71843"/>
                </a:lnTo>
                <a:lnTo>
                  <a:pt x="242792" y="71990"/>
                </a:lnTo>
                <a:lnTo>
                  <a:pt x="242865" y="72358"/>
                </a:lnTo>
                <a:lnTo>
                  <a:pt x="242939" y="72579"/>
                </a:lnTo>
                <a:lnTo>
                  <a:pt x="243086" y="72874"/>
                </a:lnTo>
                <a:lnTo>
                  <a:pt x="243234" y="73169"/>
                </a:lnTo>
                <a:lnTo>
                  <a:pt x="243455" y="73316"/>
                </a:lnTo>
                <a:lnTo>
                  <a:pt x="243676" y="73464"/>
                </a:lnTo>
                <a:lnTo>
                  <a:pt x="243971" y="73537"/>
                </a:lnTo>
                <a:lnTo>
                  <a:pt x="244560" y="73611"/>
                </a:lnTo>
                <a:lnTo>
                  <a:pt x="245002" y="73611"/>
                </a:lnTo>
                <a:lnTo>
                  <a:pt x="245518" y="73685"/>
                </a:lnTo>
                <a:lnTo>
                  <a:pt x="245886" y="73758"/>
                </a:lnTo>
                <a:lnTo>
                  <a:pt x="246181" y="73979"/>
                </a:lnTo>
                <a:lnTo>
                  <a:pt x="246329" y="74127"/>
                </a:lnTo>
                <a:lnTo>
                  <a:pt x="246402" y="74274"/>
                </a:lnTo>
                <a:lnTo>
                  <a:pt x="246402" y="74422"/>
                </a:lnTo>
                <a:lnTo>
                  <a:pt x="246329" y="74643"/>
                </a:lnTo>
                <a:lnTo>
                  <a:pt x="246108" y="75085"/>
                </a:lnTo>
                <a:lnTo>
                  <a:pt x="245886" y="75527"/>
                </a:lnTo>
                <a:lnTo>
                  <a:pt x="245813" y="75822"/>
                </a:lnTo>
                <a:lnTo>
                  <a:pt x="245813" y="75895"/>
                </a:lnTo>
                <a:lnTo>
                  <a:pt x="245813" y="76190"/>
                </a:lnTo>
                <a:lnTo>
                  <a:pt x="245813" y="76264"/>
                </a:lnTo>
                <a:lnTo>
                  <a:pt x="245813" y="76558"/>
                </a:lnTo>
                <a:lnTo>
                  <a:pt x="245886" y="76853"/>
                </a:lnTo>
                <a:lnTo>
                  <a:pt x="245886" y="76927"/>
                </a:lnTo>
                <a:lnTo>
                  <a:pt x="244634" y="76927"/>
                </a:lnTo>
                <a:lnTo>
                  <a:pt x="244560" y="77074"/>
                </a:lnTo>
                <a:lnTo>
                  <a:pt x="244339" y="77664"/>
                </a:lnTo>
                <a:lnTo>
                  <a:pt x="244192" y="78180"/>
                </a:lnTo>
                <a:lnTo>
                  <a:pt x="244265" y="78695"/>
                </a:lnTo>
                <a:lnTo>
                  <a:pt x="244413" y="79064"/>
                </a:lnTo>
                <a:lnTo>
                  <a:pt x="244634" y="79432"/>
                </a:lnTo>
                <a:lnTo>
                  <a:pt x="244929" y="79653"/>
                </a:lnTo>
                <a:lnTo>
                  <a:pt x="245371" y="79874"/>
                </a:lnTo>
                <a:lnTo>
                  <a:pt x="245813" y="80022"/>
                </a:lnTo>
                <a:lnTo>
                  <a:pt x="246771" y="80243"/>
                </a:lnTo>
                <a:lnTo>
                  <a:pt x="247802" y="80316"/>
                </a:lnTo>
                <a:lnTo>
                  <a:pt x="248539" y="80390"/>
                </a:lnTo>
                <a:lnTo>
                  <a:pt x="249129" y="80464"/>
                </a:lnTo>
                <a:lnTo>
                  <a:pt x="249792" y="80685"/>
                </a:lnTo>
                <a:lnTo>
                  <a:pt x="250308" y="80906"/>
                </a:lnTo>
                <a:lnTo>
                  <a:pt x="250750" y="81053"/>
                </a:lnTo>
                <a:lnTo>
                  <a:pt x="251044" y="81348"/>
                </a:lnTo>
                <a:lnTo>
                  <a:pt x="251192" y="81569"/>
                </a:lnTo>
                <a:lnTo>
                  <a:pt x="251339" y="81937"/>
                </a:lnTo>
                <a:lnTo>
                  <a:pt x="251560" y="82674"/>
                </a:lnTo>
                <a:lnTo>
                  <a:pt x="251708" y="83411"/>
                </a:lnTo>
                <a:lnTo>
                  <a:pt x="252002" y="84295"/>
                </a:lnTo>
                <a:lnTo>
                  <a:pt x="252518" y="85253"/>
                </a:lnTo>
                <a:lnTo>
                  <a:pt x="253034" y="86064"/>
                </a:lnTo>
                <a:lnTo>
                  <a:pt x="253329" y="86432"/>
                </a:lnTo>
                <a:lnTo>
                  <a:pt x="253623" y="86580"/>
                </a:lnTo>
                <a:lnTo>
                  <a:pt x="254066" y="86801"/>
                </a:lnTo>
                <a:lnTo>
                  <a:pt x="254434" y="86948"/>
                </a:lnTo>
                <a:lnTo>
                  <a:pt x="254802" y="87169"/>
                </a:lnTo>
                <a:lnTo>
                  <a:pt x="251560" y="87906"/>
                </a:lnTo>
                <a:lnTo>
                  <a:pt x="248318" y="88569"/>
                </a:lnTo>
                <a:lnTo>
                  <a:pt x="248023" y="88643"/>
                </a:lnTo>
                <a:lnTo>
                  <a:pt x="245076" y="89306"/>
                </a:lnTo>
                <a:lnTo>
                  <a:pt x="244486" y="89453"/>
                </a:lnTo>
                <a:lnTo>
                  <a:pt x="241613" y="90043"/>
                </a:lnTo>
                <a:lnTo>
                  <a:pt x="240950" y="90190"/>
                </a:lnTo>
                <a:lnTo>
                  <a:pt x="238002" y="90780"/>
                </a:lnTo>
                <a:lnTo>
                  <a:pt x="237413" y="90853"/>
                </a:lnTo>
                <a:lnTo>
                  <a:pt x="234392" y="91443"/>
                </a:lnTo>
                <a:lnTo>
                  <a:pt x="233950" y="91516"/>
                </a:lnTo>
                <a:lnTo>
                  <a:pt x="230707" y="92106"/>
                </a:lnTo>
                <a:lnTo>
                  <a:pt x="230486" y="92106"/>
                </a:lnTo>
                <a:lnTo>
                  <a:pt x="227023" y="92695"/>
                </a:lnTo>
                <a:lnTo>
                  <a:pt x="227023" y="92695"/>
                </a:lnTo>
                <a:lnTo>
                  <a:pt x="227465" y="91811"/>
                </a:lnTo>
                <a:lnTo>
                  <a:pt x="227981" y="90706"/>
                </a:lnTo>
                <a:lnTo>
                  <a:pt x="228055" y="90485"/>
                </a:lnTo>
                <a:lnTo>
                  <a:pt x="228423" y="89601"/>
                </a:lnTo>
                <a:lnTo>
                  <a:pt x="229971" y="89159"/>
                </a:lnTo>
                <a:lnTo>
                  <a:pt x="230560" y="89011"/>
                </a:lnTo>
                <a:lnTo>
                  <a:pt x="230855" y="88790"/>
                </a:lnTo>
                <a:lnTo>
                  <a:pt x="231076" y="88569"/>
                </a:lnTo>
                <a:lnTo>
                  <a:pt x="231297" y="88274"/>
                </a:lnTo>
                <a:lnTo>
                  <a:pt x="231371" y="87906"/>
                </a:lnTo>
                <a:lnTo>
                  <a:pt x="231444" y="87316"/>
                </a:lnTo>
                <a:lnTo>
                  <a:pt x="231444" y="82306"/>
                </a:lnTo>
                <a:lnTo>
                  <a:pt x="231518" y="81716"/>
                </a:lnTo>
                <a:lnTo>
                  <a:pt x="231665" y="81127"/>
                </a:lnTo>
                <a:lnTo>
                  <a:pt x="231813" y="80832"/>
                </a:lnTo>
                <a:lnTo>
                  <a:pt x="231960" y="80685"/>
                </a:lnTo>
                <a:lnTo>
                  <a:pt x="232181" y="80537"/>
                </a:lnTo>
                <a:lnTo>
                  <a:pt x="232402" y="80464"/>
                </a:lnTo>
                <a:lnTo>
                  <a:pt x="232697" y="80537"/>
                </a:lnTo>
                <a:lnTo>
                  <a:pt x="232992" y="80537"/>
                </a:lnTo>
                <a:lnTo>
                  <a:pt x="233286" y="80464"/>
                </a:lnTo>
                <a:lnTo>
                  <a:pt x="233581" y="80316"/>
                </a:lnTo>
                <a:lnTo>
                  <a:pt x="233802" y="80022"/>
                </a:lnTo>
                <a:lnTo>
                  <a:pt x="233876" y="79801"/>
                </a:lnTo>
                <a:lnTo>
                  <a:pt x="233950" y="79432"/>
                </a:lnTo>
                <a:lnTo>
                  <a:pt x="233876" y="78916"/>
                </a:lnTo>
                <a:lnTo>
                  <a:pt x="234318" y="78843"/>
                </a:lnTo>
                <a:lnTo>
                  <a:pt x="234760" y="78622"/>
                </a:lnTo>
                <a:lnTo>
                  <a:pt x="235128" y="78327"/>
                </a:lnTo>
                <a:lnTo>
                  <a:pt x="235497" y="77958"/>
                </a:lnTo>
                <a:lnTo>
                  <a:pt x="235939" y="77295"/>
                </a:lnTo>
                <a:lnTo>
                  <a:pt x="236307" y="76780"/>
                </a:lnTo>
                <a:lnTo>
                  <a:pt x="236750" y="76337"/>
                </a:lnTo>
                <a:lnTo>
                  <a:pt x="237265" y="75969"/>
                </a:lnTo>
                <a:lnTo>
                  <a:pt x="237855" y="75527"/>
                </a:lnTo>
                <a:lnTo>
                  <a:pt x="238076" y="75306"/>
                </a:lnTo>
                <a:lnTo>
                  <a:pt x="238150" y="75232"/>
                </a:lnTo>
                <a:lnTo>
                  <a:pt x="238297" y="75011"/>
                </a:lnTo>
                <a:lnTo>
                  <a:pt x="238371" y="74937"/>
                </a:lnTo>
                <a:lnTo>
                  <a:pt x="238444" y="74716"/>
                </a:lnTo>
                <a:lnTo>
                  <a:pt x="238518" y="74569"/>
                </a:lnTo>
                <a:lnTo>
                  <a:pt x="238592" y="74422"/>
                </a:lnTo>
                <a:lnTo>
                  <a:pt x="238665" y="74274"/>
                </a:lnTo>
                <a:lnTo>
                  <a:pt x="238739" y="74053"/>
                </a:lnTo>
                <a:lnTo>
                  <a:pt x="238739" y="73906"/>
                </a:lnTo>
                <a:lnTo>
                  <a:pt x="238813" y="73685"/>
                </a:lnTo>
                <a:lnTo>
                  <a:pt x="238813" y="73464"/>
                </a:lnTo>
                <a:lnTo>
                  <a:pt x="238813" y="73243"/>
                </a:lnTo>
                <a:lnTo>
                  <a:pt x="238813" y="73022"/>
                </a:lnTo>
                <a:lnTo>
                  <a:pt x="238886" y="72874"/>
                </a:lnTo>
                <a:lnTo>
                  <a:pt x="239181" y="72801"/>
                </a:lnTo>
                <a:lnTo>
                  <a:pt x="239550" y="72727"/>
                </a:lnTo>
                <a:lnTo>
                  <a:pt x="239918" y="72506"/>
                </a:lnTo>
                <a:lnTo>
                  <a:pt x="240286" y="72137"/>
                </a:lnTo>
                <a:lnTo>
                  <a:pt x="240507" y="71695"/>
                </a:lnTo>
                <a:lnTo>
                  <a:pt x="240655" y="71401"/>
                </a:lnTo>
                <a:close/>
                <a:moveTo>
                  <a:pt x="54748" y="55485"/>
                </a:moveTo>
                <a:lnTo>
                  <a:pt x="64769" y="56811"/>
                </a:lnTo>
                <a:lnTo>
                  <a:pt x="68969" y="57400"/>
                </a:lnTo>
                <a:lnTo>
                  <a:pt x="68969" y="57916"/>
                </a:lnTo>
                <a:lnTo>
                  <a:pt x="68822" y="58874"/>
                </a:lnTo>
                <a:lnTo>
                  <a:pt x="68748" y="60053"/>
                </a:lnTo>
                <a:lnTo>
                  <a:pt x="68748" y="60643"/>
                </a:lnTo>
                <a:lnTo>
                  <a:pt x="68601" y="62043"/>
                </a:lnTo>
                <a:lnTo>
                  <a:pt x="68601" y="62411"/>
                </a:lnTo>
                <a:lnTo>
                  <a:pt x="68527" y="64032"/>
                </a:lnTo>
                <a:lnTo>
                  <a:pt x="68527" y="64179"/>
                </a:lnTo>
                <a:lnTo>
                  <a:pt x="68453" y="65874"/>
                </a:lnTo>
                <a:lnTo>
                  <a:pt x="68453" y="66169"/>
                </a:lnTo>
                <a:lnTo>
                  <a:pt x="71032" y="66390"/>
                </a:lnTo>
                <a:lnTo>
                  <a:pt x="78106" y="67200"/>
                </a:lnTo>
                <a:lnTo>
                  <a:pt x="77295" y="72874"/>
                </a:lnTo>
                <a:lnTo>
                  <a:pt x="75306" y="86580"/>
                </a:lnTo>
                <a:lnTo>
                  <a:pt x="75232" y="87169"/>
                </a:lnTo>
                <a:lnTo>
                  <a:pt x="74938" y="89527"/>
                </a:lnTo>
                <a:lnTo>
                  <a:pt x="74790" y="90485"/>
                </a:lnTo>
                <a:lnTo>
                  <a:pt x="74495" y="92843"/>
                </a:lnTo>
                <a:lnTo>
                  <a:pt x="74348" y="93653"/>
                </a:lnTo>
                <a:lnTo>
                  <a:pt x="73538" y="93653"/>
                </a:lnTo>
                <a:lnTo>
                  <a:pt x="73095" y="93580"/>
                </a:lnTo>
                <a:lnTo>
                  <a:pt x="72064" y="93506"/>
                </a:lnTo>
                <a:lnTo>
                  <a:pt x="71548" y="93432"/>
                </a:lnTo>
                <a:lnTo>
                  <a:pt x="70443" y="93285"/>
                </a:lnTo>
                <a:lnTo>
                  <a:pt x="70001" y="93285"/>
                </a:lnTo>
                <a:lnTo>
                  <a:pt x="68822" y="93138"/>
                </a:lnTo>
                <a:lnTo>
                  <a:pt x="68453" y="93064"/>
                </a:lnTo>
                <a:lnTo>
                  <a:pt x="67201" y="92916"/>
                </a:lnTo>
                <a:lnTo>
                  <a:pt x="66832" y="92916"/>
                </a:lnTo>
                <a:lnTo>
                  <a:pt x="65506" y="92695"/>
                </a:lnTo>
                <a:lnTo>
                  <a:pt x="65137" y="92695"/>
                </a:lnTo>
                <a:lnTo>
                  <a:pt x="63737" y="92474"/>
                </a:lnTo>
                <a:lnTo>
                  <a:pt x="63443" y="92401"/>
                </a:lnTo>
                <a:lnTo>
                  <a:pt x="61748" y="92180"/>
                </a:lnTo>
                <a:lnTo>
                  <a:pt x="59095" y="91664"/>
                </a:lnTo>
                <a:lnTo>
                  <a:pt x="56443" y="91148"/>
                </a:lnTo>
                <a:lnTo>
                  <a:pt x="56001" y="91074"/>
                </a:lnTo>
                <a:lnTo>
                  <a:pt x="54674" y="90780"/>
                </a:lnTo>
                <a:lnTo>
                  <a:pt x="54011" y="90632"/>
                </a:lnTo>
                <a:lnTo>
                  <a:pt x="52906" y="90337"/>
                </a:lnTo>
                <a:lnTo>
                  <a:pt x="52169" y="90116"/>
                </a:lnTo>
                <a:lnTo>
                  <a:pt x="51064" y="89895"/>
                </a:lnTo>
                <a:lnTo>
                  <a:pt x="50327" y="89601"/>
                </a:lnTo>
                <a:lnTo>
                  <a:pt x="49295" y="89380"/>
                </a:lnTo>
                <a:lnTo>
                  <a:pt x="48485" y="89085"/>
                </a:lnTo>
                <a:lnTo>
                  <a:pt x="47600" y="88790"/>
                </a:lnTo>
                <a:lnTo>
                  <a:pt x="48264" y="85990"/>
                </a:lnTo>
                <a:lnTo>
                  <a:pt x="48927" y="83190"/>
                </a:lnTo>
                <a:lnTo>
                  <a:pt x="50400" y="77590"/>
                </a:lnTo>
                <a:lnTo>
                  <a:pt x="51432" y="73832"/>
                </a:lnTo>
                <a:lnTo>
                  <a:pt x="52390" y="70001"/>
                </a:lnTo>
                <a:lnTo>
                  <a:pt x="53200" y="66169"/>
                </a:lnTo>
                <a:lnTo>
                  <a:pt x="53937" y="62337"/>
                </a:lnTo>
                <a:lnTo>
                  <a:pt x="54011" y="62190"/>
                </a:lnTo>
                <a:lnTo>
                  <a:pt x="54158" y="60937"/>
                </a:lnTo>
                <a:lnTo>
                  <a:pt x="54232" y="60569"/>
                </a:lnTo>
                <a:lnTo>
                  <a:pt x="54379" y="59537"/>
                </a:lnTo>
                <a:lnTo>
                  <a:pt x="54453" y="59095"/>
                </a:lnTo>
                <a:lnTo>
                  <a:pt x="54527" y="58137"/>
                </a:lnTo>
                <a:lnTo>
                  <a:pt x="54601" y="57621"/>
                </a:lnTo>
                <a:lnTo>
                  <a:pt x="54674" y="56737"/>
                </a:lnTo>
                <a:lnTo>
                  <a:pt x="54674" y="56148"/>
                </a:lnTo>
                <a:lnTo>
                  <a:pt x="54748" y="55485"/>
                </a:lnTo>
                <a:close/>
                <a:moveTo>
                  <a:pt x="220760" y="88937"/>
                </a:moveTo>
                <a:lnTo>
                  <a:pt x="220834" y="89011"/>
                </a:lnTo>
                <a:lnTo>
                  <a:pt x="220907" y="89085"/>
                </a:lnTo>
                <a:lnTo>
                  <a:pt x="221055" y="89232"/>
                </a:lnTo>
                <a:lnTo>
                  <a:pt x="221202" y="89380"/>
                </a:lnTo>
                <a:lnTo>
                  <a:pt x="221349" y="89527"/>
                </a:lnTo>
                <a:lnTo>
                  <a:pt x="221423" y="89601"/>
                </a:lnTo>
                <a:lnTo>
                  <a:pt x="221718" y="89822"/>
                </a:lnTo>
                <a:lnTo>
                  <a:pt x="222234" y="90116"/>
                </a:lnTo>
                <a:lnTo>
                  <a:pt x="222749" y="90337"/>
                </a:lnTo>
                <a:lnTo>
                  <a:pt x="223339" y="90485"/>
                </a:lnTo>
                <a:lnTo>
                  <a:pt x="223928" y="90559"/>
                </a:lnTo>
                <a:lnTo>
                  <a:pt x="224149" y="90559"/>
                </a:lnTo>
                <a:lnTo>
                  <a:pt x="225107" y="90411"/>
                </a:lnTo>
                <a:lnTo>
                  <a:pt x="226065" y="90190"/>
                </a:lnTo>
                <a:lnTo>
                  <a:pt x="227834" y="89748"/>
                </a:lnTo>
                <a:lnTo>
                  <a:pt x="227834" y="89748"/>
                </a:lnTo>
                <a:lnTo>
                  <a:pt x="227613" y="90190"/>
                </a:lnTo>
                <a:lnTo>
                  <a:pt x="227392" y="90632"/>
                </a:lnTo>
                <a:lnTo>
                  <a:pt x="226949" y="91590"/>
                </a:lnTo>
                <a:lnTo>
                  <a:pt x="226434" y="92769"/>
                </a:lnTo>
                <a:lnTo>
                  <a:pt x="225181" y="92916"/>
                </a:lnTo>
                <a:lnTo>
                  <a:pt x="225107" y="92990"/>
                </a:lnTo>
                <a:lnTo>
                  <a:pt x="221570" y="93432"/>
                </a:lnTo>
                <a:lnTo>
                  <a:pt x="221349" y="93432"/>
                </a:lnTo>
                <a:lnTo>
                  <a:pt x="217960" y="93874"/>
                </a:lnTo>
                <a:lnTo>
                  <a:pt x="220760" y="88937"/>
                </a:lnTo>
                <a:close/>
                <a:moveTo>
                  <a:pt x="186202" y="58285"/>
                </a:moveTo>
                <a:lnTo>
                  <a:pt x="186423" y="59169"/>
                </a:lnTo>
                <a:lnTo>
                  <a:pt x="186644" y="59906"/>
                </a:lnTo>
                <a:lnTo>
                  <a:pt x="186939" y="60643"/>
                </a:lnTo>
                <a:lnTo>
                  <a:pt x="187307" y="61232"/>
                </a:lnTo>
                <a:lnTo>
                  <a:pt x="187749" y="61748"/>
                </a:lnTo>
                <a:lnTo>
                  <a:pt x="188265" y="62190"/>
                </a:lnTo>
                <a:lnTo>
                  <a:pt x="188781" y="62558"/>
                </a:lnTo>
                <a:lnTo>
                  <a:pt x="189370" y="62853"/>
                </a:lnTo>
                <a:lnTo>
                  <a:pt x="189444" y="64106"/>
                </a:lnTo>
                <a:lnTo>
                  <a:pt x="189518" y="65948"/>
                </a:lnTo>
                <a:lnTo>
                  <a:pt x="189518" y="67274"/>
                </a:lnTo>
                <a:lnTo>
                  <a:pt x="189665" y="69116"/>
                </a:lnTo>
                <a:lnTo>
                  <a:pt x="189739" y="70516"/>
                </a:lnTo>
                <a:lnTo>
                  <a:pt x="189812" y="72211"/>
                </a:lnTo>
                <a:lnTo>
                  <a:pt x="189886" y="73685"/>
                </a:lnTo>
                <a:lnTo>
                  <a:pt x="190033" y="75379"/>
                </a:lnTo>
                <a:lnTo>
                  <a:pt x="190181" y="76927"/>
                </a:lnTo>
                <a:lnTo>
                  <a:pt x="190254" y="78548"/>
                </a:lnTo>
                <a:lnTo>
                  <a:pt x="190402" y="80169"/>
                </a:lnTo>
                <a:lnTo>
                  <a:pt x="190549" y="81643"/>
                </a:lnTo>
                <a:lnTo>
                  <a:pt x="190770" y="83485"/>
                </a:lnTo>
                <a:lnTo>
                  <a:pt x="190918" y="84811"/>
                </a:lnTo>
                <a:lnTo>
                  <a:pt x="191212" y="87906"/>
                </a:lnTo>
                <a:lnTo>
                  <a:pt x="191286" y="88053"/>
                </a:lnTo>
                <a:lnTo>
                  <a:pt x="191286" y="88127"/>
                </a:lnTo>
                <a:lnTo>
                  <a:pt x="191286" y="88274"/>
                </a:lnTo>
                <a:lnTo>
                  <a:pt x="191286" y="88348"/>
                </a:lnTo>
                <a:lnTo>
                  <a:pt x="191286" y="88422"/>
                </a:lnTo>
                <a:lnTo>
                  <a:pt x="191286" y="88643"/>
                </a:lnTo>
                <a:lnTo>
                  <a:pt x="191286" y="88716"/>
                </a:lnTo>
                <a:lnTo>
                  <a:pt x="191212" y="88790"/>
                </a:lnTo>
                <a:lnTo>
                  <a:pt x="191212" y="88864"/>
                </a:lnTo>
                <a:lnTo>
                  <a:pt x="191212" y="89011"/>
                </a:lnTo>
                <a:lnTo>
                  <a:pt x="191139" y="89085"/>
                </a:lnTo>
                <a:lnTo>
                  <a:pt x="191139" y="89159"/>
                </a:lnTo>
                <a:lnTo>
                  <a:pt x="191065" y="89232"/>
                </a:lnTo>
                <a:lnTo>
                  <a:pt x="191065" y="89306"/>
                </a:lnTo>
                <a:lnTo>
                  <a:pt x="190918" y="89380"/>
                </a:lnTo>
                <a:lnTo>
                  <a:pt x="190770" y="89453"/>
                </a:lnTo>
                <a:lnTo>
                  <a:pt x="190475" y="89674"/>
                </a:lnTo>
                <a:lnTo>
                  <a:pt x="190254" y="89969"/>
                </a:lnTo>
                <a:lnTo>
                  <a:pt x="190181" y="90264"/>
                </a:lnTo>
                <a:lnTo>
                  <a:pt x="190033" y="90632"/>
                </a:lnTo>
                <a:lnTo>
                  <a:pt x="189886" y="90780"/>
                </a:lnTo>
                <a:lnTo>
                  <a:pt x="189739" y="90853"/>
                </a:lnTo>
                <a:lnTo>
                  <a:pt x="189296" y="90927"/>
                </a:lnTo>
                <a:lnTo>
                  <a:pt x="188854" y="91074"/>
                </a:lnTo>
                <a:lnTo>
                  <a:pt x="188412" y="91222"/>
                </a:lnTo>
                <a:lnTo>
                  <a:pt x="188118" y="91516"/>
                </a:lnTo>
                <a:lnTo>
                  <a:pt x="187896" y="91885"/>
                </a:lnTo>
                <a:lnTo>
                  <a:pt x="187749" y="92327"/>
                </a:lnTo>
                <a:lnTo>
                  <a:pt x="187675" y="92769"/>
                </a:lnTo>
                <a:lnTo>
                  <a:pt x="187528" y="93285"/>
                </a:lnTo>
                <a:lnTo>
                  <a:pt x="187381" y="93727"/>
                </a:lnTo>
                <a:lnTo>
                  <a:pt x="187233" y="93948"/>
                </a:lnTo>
                <a:lnTo>
                  <a:pt x="187012" y="94095"/>
                </a:lnTo>
                <a:lnTo>
                  <a:pt x="186570" y="94316"/>
                </a:lnTo>
                <a:lnTo>
                  <a:pt x="186128" y="94464"/>
                </a:lnTo>
                <a:lnTo>
                  <a:pt x="183254" y="94464"/>
                </a:lnTo>
                <a:lnTo>
                  <a:pt x="182812" y="94611"/>
                </a:lnTo>
                <a:lnTo>
                  <a:pt x="182739" y="94611"/>
                </a:lnTo>
                <a:lnTo>
                  <a:pt x="182296" y="94759"/>
                </a:lnTo>
                <a:lnTo>
                  <a:pt x="182149" y="94759"/>
                </a:lnTo>
                <a:lnTo>
                  <a:pt x="181781" y="94980"/>
                </a:lnTo>
                <a:lnTo>
                  <a:pt x="181707" y="94980"/>
                </a:lnTo>
                <a:lnTo>
                  <a:pt x="181633" y="94906"/>
                </a:lnTo>
                <a:lnTo>
                  <a:pt x="181560" y="94832"/>
                </a:lnTo>
                <a:lnTo>
                  <a:pt x="181486" y="94685"/>
                </a:lnTo>
                <a:lnTo>
                  <a:pt x="181486" y="94611"/>
                </a:lnTo>
                <a:lnTo>
                  <a:pt x="181412" y="94464"/>
                </a:lnTo>
                <a:lnTo>
                  <a:pt x="181339" y="94390"/>
                </a:lnTo>
                <a:lnTo>
                  <a:pt x="181339" y="94243"/>
                </a:lnTo>
                <a:lnTo>
                  <a:pt x="181339" y="94169"/>
                </a:lnTo>
                <a:lnTo>
                  <a:pt x="181265" y="94022"/>
                </a:lnTo>
                <a:lnTo>
                  <a:pt x="181265" y="93948"/>
                </a:lnTo>
                <a:lnTo>
                  <a:pt x="181191" y="93211"/>
                </a:lnTo>
                <a:lnTo>
                  <a:pt x="181044" y="92401"/>
                </a:lnTo>
                <a:lnTo>
                  <a:pt x="180970" y="91959"/>
                </a:lnTo>
                <a:lnTo>
                  <a:pt x="180823" y="91590"/>
                </a:lnTo>
                <a:lnTo>
                  <a:pt x="180675" y="91369"/>
                </a:lnTo>
                <a:lnTo>
                  <a:pt x="180454" y="91074"/>
                </a:lnTo>
                <a:lnTo>
                  <a:pt x="180233" y="90853"/>
                </a:lnTo>
                <a:lnTo>
                  <a:pt x="179717" y="90485"/>
                </a:lnTo>
                <a:lnTo>
                  <a:pt x="179128" y="90190"/>
                </a:lnTo>
                <a:lnTo>
                  <a:pt x="178538" y="89969"/>
                </a:lnTo>
                <a:lnTo>
                  <a:pt x="178023" y="89748"/>
                </a:lnTo>
                <a:lnTo>
                  <a:pt x="177360" y="89453"/>
                </a:lnTo>
                <a:lnTo>
                  <a:pt x="177138" y="89232"/>
                </a:lnTo>
                <a:lnTo>
                  <a:pt x="176844" y="89011"/>
                </a:lnTo>
                <a:lnTo>
                  <a:pt x="176696" y="88716"/>
                </a:lnTo>
                <a:lnTo>
                  <a:pt x="176549" y="88422"/>
                </a:lnTo>
                <a:lnTo>
                  <a:pt x="176475" y="88201"/>
                </a:lnTo>
                <a:lnTo>
                  <a:pt x="176549" y="87906"/>
                </a:lnTo>
                <a:lnTo>
                  <a:pt x="176696" y="87390"/>
                </a:lnTo>
                <a:lnTo>
                  <a:pt x="176917" y="86874"/>
                </a:lnTo>
                <a:lnTo>
                  <a:pt x="176991" y="86653"/>
                </a:lnTo>
                <a:lnTo>
                  <a:pt x="176991" y="86359"/>
                </a:lnTo>
                <a:lnTo>
                  <a:pt x="177138" y="86064"/>
                </a:lnTo>
                <a:lnTo>
                  <a:pt x="177212" y="85843"/>
                </a:lnTo>
                <a:lnTo>
                  <a:pt x="177138" y="85622"/>
                </a:lnTo>
                <a:lnTo>
                  <a:pt x="177065" y="85622"/>
                </a:lnTo>
                <a:lnTo>
                  <a:pt x="177065" y="85548"/>
                </a:lnTo>
                <a:lnTo>
                  <a:pt x="177065" y="84737"/>
                </a:lnTo>
                <a:lnTo>
                  <a:pt x="176917" y="83927"/>
                </a:lnTo>
                <a:lnTo>
                  <a:pt x="176770" y="83485"/>
                </a:lnTo>
                <a:lnTo>
                  <a:pt x="176623" y="83190"/>
                </a:lnTo>
                <a:lnTo>
                  <a:pt x="176402" y="82822"/>
                </a:lnTo>
                <a:lnTo>
                  <a:pt x="176107" y="82527"/>
                </a:lnTo>
                <a:lnTo>
                  <a:pt x="175591" y="82232"/>
                </a:lnTo>
                <a:lnTo>
                  <a:pt x="175075" y="81937"/>
                </a:lnTo>
                <a:lnTo>
                  <a:pt x="174854" y="81716"/>
                </a:lnTo>
                <a:lnTo>
                  <a:pt x="174707" y="81495"/>
                </a:lnTo>
                <a:lnTo>
                  <a:pt x="174412" y="80980"/>
                </a:lnTo>
                <a:lnTo>
                  <a:pt x="174044" y="80243"/>
                </a:lnTo>
                <a:lnTo>
                  <a:pt x="173528" y="79727"/>
                </a:lnTo>
                <a:lnTo>
                  <a:pt x="173012" y="79211"/>
                </a:lnTo>
                <a:lnTo>
                  <a:pt x="172644" y="78843"/>
                </a:lnTo>
                <a:lnTo>
                  <a:pt x="172275" y="78548"/>
                </a:lnTo>
                <a:lnTo>
                  <a:pt x="171981" y="78106"/>
                </a:lnTo>
                <a:lnTo>
                  <a:pt x="171833" y="77664"/>
                </a:lnTo>
                <a:lnTo>
                  <a:pt x="171833" y="77074"/>
                </a:lnTo>
                <a:lnTo>
                  <a:pt x="171833" y="76632"/>
                </a:lnTo>
                <a:lnTo>
                  <a:pt x="171686" y="76116"/>
                </a:lnTo>
                <a:lnTo>
                  <a:pt x="171465" y="75748"/>
                </a:lnTo>
                <a:lnTo>
                  <a:pt x="171244" y="75453"/>
                </a:lnTo>
                <a:lnTo>
                  <a:pt x="171023" y="75158"/>
                </a:lnTo>
                <a:lnTo>
                  <a:pt x="170875" y="74937"/>
                </a:lnTo>
                <a:lnTo>
                  <a:pt x="170728" y="74643"/>
                </a:lnTo>
                <a:lnTo>
                  <a:pt x="170654" y="74348"/>
                </a:lnTo>
                <a:lnTo>
                  <a:pt x="170581" y="73906"/>
                </a:lnTo>
                <a:lnTo>
                  <a:pt x="170433" y="73685"/>
                </a:lnTo>
                <a:lnTo>
                  <a:pt x="170359" y="73464"/>
                </a:lnTo>
                <a:lnTo>
                  <a:pt x="170212" y="73243"/>
                </a:lnTo>
                <a:lnTo>
                  <a:pt x="170212" y="73169"/>
                </a:lnTo>
                <a:lnTo>
                  <a:pt x="170433" y="72948"/>
                </a:lnTo>
                <a:lnTo>
                  <a:pt x="170654" y="72579"/>
                </a:lnTo>
                <a:lnTo>
                  <a:pt x="170728" y="72432"/>
                </a:lnTo>
                <a:lnTo>
                  <a:pt x="170802" y="72358"/>
                </a:lnTo>
                <a:lnTo>
                  <a:pt x="170802" y="72211"/>
                </a:lnTo>
                <a:lnTo>
                  <a:pt x="170875" y="72137"/>
                </a:lnTo>
                <a:lnTo>
                  <a:pt x="170875" y="71990"/>
                </a:lnTo>
                <a:lnTo>
                  <a:pt x="170875" y="71916"/>
                </a:lnTo>
                <a:lnTo>
                  <a:pt x="170949" y="71622"/>
                </a:lnTo>
                <a:lnTo>
                  <a:pt x="170949" y="71327"/>
                </a:lnTo>
                <a:lnTo>
                  <a:pt x="170875" y="70958"/>
                </a:lnTo>
                <a:lnTo>
                  <a:pt x="170728" y="70369"/>
                </a:lnTo>
                <a:lnTo>
                  <a:pt x="170581" y="70001"/>
                </a:lnTo>
                <a:lnTo>
                  <a:pt x="170507" y="69632"/>
                </a:lnTo>
                <a:lnTo>
                  <a:pt x="170507" y="69337"/>
                </a:lnTo>
                <a:lnTo>
                  <a:pt x="170581" y="69043"/>
                </a:lnTo>
                <a:lnTo>
                  <a:pt x="170728" y="68822"/>
                </a:lnTo>
                <a:lnTo>
                  <a:pt x="170949" y="68674"/>
                </a:lnTo>
                <a:lnTo>
                  <a:pt x="171244" y="68527"/>
                </a:lnTo>
                <a:lnTo>
                  <a:pt x="171465" y="68453"/>
                </a:lnTo>
                <a:lnTo>
                  <a:pt x="171759" y="68306"/>
                </a:lnTo>
                <a:lnTo>
                  <a:pt x="171981" y="68158"/>
                </a:lnTo>
                <a:lnTo>
                  <a:pt x="172128" y="67864"/>
                </a:lnTo>
                <a:lnTo>
                  <a:pt x="172128" y="67569"/>
                </a:lnTo>
                <a:lnTo>
                  <a:pt x="172054" y="67274"/>
                </a:lnTo>
                <a:lnTo>
                  <a:pt x="171686" y="66832"/>
                </a:lnTo>
                <a:lnTo>
                  <a:pt x="171538" y="66611"/>
                </a:lnTo>
                <a:lnTo>
                  <a:pt x="171391" y="66316"/>
                </a:lnTo>
                <a:lnTo>
                  <a:pt x="171391" y="66169"/>
                </a:lnTo>
                <a:lnTo>
                  <a:pt x="171538" y="66022"/>
                </a:lnTo>
                <a:lnTo>
                  <a:pt x="171686" y="65874"/>
                </a:lnTo>
                <a:lnTo>
                  <a:pt x="171907" y="65800"/>
                </a:lnTo>
                <a:lnTo>
                  <a:pt x="172202" y="65727"/>
                </a:lnTo>
                <a:lnTo>
                  <a:pt x="172570" y="65653"/>
                </a:lnTo>
                <a:lnTo>
                  <a:pt x="172938" y="65579"/>
                </a:lnTo>
                <a:lnTo>
                  <a:pt x="173307" y="65506"/>
                </a:lnTo>
                <a:lnTo>
                  <a:pt x="173675" y="65432"/>
                </a:lnTo>
                <a:lnTo>
                  <a:pt x="174044" y="65211"/>
                </a:lnTo>
                <a:lnTo>
                  <a:pt x="174338" y="64990"/>
                </a:lnTo>
                <a:lnTo>
                  <a:pt x="174633" y="64769"/>
                </a:lnTo>
                <a:lnTo>
                  <a:pt x="174854" y="64474"/>
                </a:lnTo>
                <a:lnTo>
                  <a:pt x="175075" y="64179"/>
                </a:lnTo>
                <a:lnTo>
                  <a:pt x="175296" y="63811"/>
                </a:lnTo>
                <a:lnTo>
                  <a:pt x="175370" y="63443"/>
                </a:lnTo>
                <a:lnTo>
                  <a:pt x="175444" y="63148"/>
                </a:lnTo>
                <a:lnTo>
                  <a:pt x="175517" y="62558"/>
                </a:lnTo>
                <a:lnTo>
                  <a:pt x="175444" y="61969"/>
                </a:lnTo>
                <a:lnTo>
                  <a:pt x="175296" y="61453"/>
                </a:lnTo>
                <a:lnTo>
                  <a:pt x="175002" y="60937"/>
                </a:lnTo>
                <a:lnTo>
                  <a:pt x="174707" y="60569"/>
                </a:lnTo>
                <a:lnTo>
                  <a:pt x="174412" y="60200"/>
                </a:lnTo>
                <a:lnTo>
                  <a:pt x="173970" y="59758"/>
                </a:lnTo>
                <a:lnTo>
                  <a:pt x="173749" y="59390"/>
                </a:lnTo>
                <a:lnTo>
                  <a:pt x="173675" y="59243"/>
                </a:lnTo>
                <a:lnTo>
                  <a:pt x="173528" y="59021"/>
                </a:lnTo>
                <a:lnTo>
                  <a:pt x="173454" y="58874"/>
                </a:lnTo>
                <a:lnTo>
                  <a:pt x="173381" y="58579"/>
                </a:lnTo>
                <a:lnTo>
                  <a:pt x="173307" y="58432"/>
                </a:lnTo>
                <a:lnTo>
                  <a:pt x="173307" y="58285"/>
                </a:lnTo>
                <a:close/>
                <a:moveTo>
                  <a:pt x="78622" y="67274"/>
                </a:moveTo>
                <a:lnTo>
                  <a:pt x="84443" y="67864"/>
                </a:lnTo>
                <a:lnTo>
                  <a:pt x="84664" y="67864"/>
                </a:lnTo>
                <a:lnTo>
                  <a:pt x="85990" y="68011"/>
                </a:lnTo>
                <a:lnTo>
                  <a:pt x="86285" y="68011"/>
                </a:lnTo>
                <a:lnTo>
                  <a:pt x="87685" y="68158"/>
                </a:lnTo>
                <a:lnTo>
                  <a:pt x="87832" y="68158"/>
                </a:lnTo>
                <a:lnTo>
                  <a:pt x="89380" y="68232"/>
                </a:lnTo>
                <a:lnTo>
                  <a:pt x="94243" y="68527"/>
                </a:lnTo>
                <a:lnTo>
                  <a:pt x="96675" y="68600"/>
                </a:lnTo>
                <a:lnTo>
                  <a:pt x="102127" y="68600"/>
                </a:lnTo>
                <a:lnTo>
                  <a:pt x="104117" y="68527"/>
                </a:lnTo>
                <a:lnTo>
                  <a:pt x="104117" y="68822"/>
                </a:lnTo>
                <a:lnTo>
                  <a:pt x="104411" y="68674"/>
                </a:lnTo>
                <a:lnTo>
                  <a:pt x="104927" y="68600"/>
                </a:lnTo>
                <a:lnTo>
                  <a:pt x="105443" y="68600"/>
                </a:lnTo>
                <a:lnTo>
                  <a:pt x="106033" y="68674"/>
                </a:lnTo>
                <a:lnTo>
                  <a:pt x="106548" y="68822"/>
                </a:lnTo>
                <a:lnTo>
                  <a:pt x="107138" y="68969"/>
                </a:lnTo>
                <a:lnTo>
                  <a:pt x="108243" y="69190"/>
                </a:lnTo>
                <a:lnTo>
                  <a:pt x="109275" y="69337"/>
                </a:lnTo>
                <a:lnTo>
                  <a:pt x="109496" y="69337"/>
                </a:lnTo>
                <a:lnTo>
                  <a:pt x="111706" y="69558"/>
                </a:lnTo>
                <a:lnTo>
                  <a:pt x="113917" y="69853"/>
                </a:lnTo>
                <a:lnTo>
                  <a:pt x="114138" y="73022"/>
                </a:lnTo>
                <a:lnTo>
                  <a:pt x="114285" y="76411"/>
                </a:lnTo>
                <a:lnTo>
                  <a:pt x="114285" y="76706"/>
                </a:lnTo>
                <a:lnTo>
                  <a:pt x="114359" y="76706"/>
                </a:lnTo>
                <a:lnTo>
                  <a:pt x="114359" y="76853"/>
                </a:lnTo>
                <a:lnTo>
                  <a:pt x="114285" y="77222"/>
                </a:lnTo>
                <a:lnTo>
                  <a:pt x="114138" y="77737"/>
                </a:lnTo>
                <a:lnTo>
                  <a:pt x="114064" y="77958"/>
                </a:lnTo>
                <a:lnTo>
                  <a:pt x="113991" y="78548"/>
                </a:lnTo>
                <a:lnTo>
                  <a:pt x="113917" y="78695"/>
                </a:lnTo>
                <a:lnTo>
                  <a:pt x="113769" y="79432"/>
                </a:lnTo>
                <a:lnTo>
                  <a:pt x="113622" y="80758"/>
                </a:lnTo>
                <a:lnTo>
                  <a:pt x="113475" y="82011"/>
                </a:lnTo>
                <a:lnTo>
                  <a:pt x="113401" y="84590"/>
                </a:lnTo>
                <a:lnTo>
                  <a:pt x="112812" y="96085"/>
                </a:lnTo>
                <a:lnTo>
                  <a:pt x="100285" y="95422"/>
                </a:lnTo>
                <a:lnTo>
                  <a:pt x="86801" y="94611"/>
                </a:lnTo>
                <a:lnTo>
                  <a:pt x="84001" y="94390"/>
                </a:lnTo>
                <a:lnTo>
                  <a:pt x="82601" y="94316"/>
                </a:lnTo>
                <a:lnTo>
                  <a:pt x="82159" y="94316"/>
                </a:lnTo>
                <a:lnTo>
                  <a:pt x="81348" y="94243"/>
                </a:lnTo>
                <a:lnTo>
                  <a:pt x="80611" y="94169"/>
                </a:lnTo>
                <a:lnTo>
                  <a:pt x="79948" y="94095"/>
                </a:lnTo>
                <a:lnTo>
                  <a:pt x="79138" y="94095"/>
                </a:lnTo>
                <a:lnTo>
                  <a:pt x="78548" y="94022"/>
                </a:lnTo>
                <a:lnTo>
                  <a:pt x="77664" y="93948"/>
                </a:lnTo>
                <a:lnTo>
                  <a:pt x="77148" y="93948"/>
                </a:lnTo>
                <a:lnTo>
                  <a:pt x="76116" y="93874"/>
                </a:lnTo>
                <a:lnTo>
                  <a:pt x="75748" y="93801"/>
                </a:lnTo>
                <a:lnTo>
                  <a:pt x="74864" y="93727"/>
                </a:lnTo>
                <a:lnTo>
                  <a:pt x="75159" y="91369"/>
                </a:lnTo>
                <a:lnTo>
                  <a:pt x="75306" y="90632"/>
                </a:lnTo>
                <a:lnTo>
                  <a:pt x="75527" y="88643"/>
                </a:lnTo>
                <a:lnTo>
                  <a:pt x="75748" y="87243"/>
                </a:lnTo>
                <a:lnTo>
                  <a:pt x="75895" y="86064"/>
                </a:lnTo>
                <a:lnTo>
                  <a:pt x="77369" y="75453"/>
                </a:lnTo>
                <a:lnTo>
                  <a:pt x="77590" y="73906"/>
                </a:lnTo>
                <a:lnTo>
                  <a:pt x="77811" y="72874"/>
                </a:lnTo>
                <a:lnTo>
                  <a:pt x="78106" y="70516"/>
                </a:lnTo>
                <a:lnTo>
                  <a:pt x="78180" y="69927"/>
                </a:lnTo>
                <a:lnTo>
                  <a:pt x="78622" y="67274"/>
                </a:lnTo>
                <a:close/>
                <a:moveTo>
                  <a:pt x="115538" y="76706"/>
                </a:moveTo>
                <a:lnTo>
                  <a:pt x="115833" y="76780"/>
                </a:lnTo>
                <a:lnTo>
                  <a:pt x="116201" y="76780"/>
                </a:lnTo>
                <a:lnTo>
                  <a:pt x="116496" y="76853"/>
                </a:lnTo>
                <a:lnTo>
                  <a:pt x="116938" y="76927"/>
                </a:lnTo>
                <a:lnTo>
                  <a:pt x="117159" y="76927"/>
                </a:lnTo>
                <a:lnTo>
                  <a:pt x="117675" y="77074"/>
                </a:lnTo>
                <a:lnTo>
                  <a:pt x="118633" y="77222"/>
                </a:lnTo>
                <a:lnTo>
                  <a:pt x="119591" y="77295"/>
                </a:lnTo>
                <a:lnTo>
                  <a:pt x="121580" y="77295"/>
                </a:lnTo>
                <a:lnTo>
                  <a:pt x="123422" y="77369"/>
                </a:lnTo>
                <a:lnTo>
                  <a:pt x="124454" y="77443"/>
                </a:lnTo>
                <a:lnTo>
                  <a:pt x="125412" y="77516"/>
                </a:lnTo>
                <a:lnTo>
                  <a:pt x="127401" y="77811"/>
                </a:lnTo>
                <a:lnTo>
                  <a:pt x="129170" y="78106"/>
                </a:lnTo>
                <a:lnTo>
                  <a:pt x="130938" y="78253"/>
                </a:lnTo>
                <a:lnTo>
                  <a:pt x="131749" y="78327"/>
                </a:lnTo>
                <a:lnTo>
                  <a:pt x="134622" y="78327"/>
                </a:lnTo>
                <a:lnTo>
                  <a:pt x="134991" y="78253"/>
                </a:lnTo>
                <a:lnTo>
                  <a:pt x="136022" y="78253"/>
                </a:lnTo>
                <a:lnTo>
                  <a:pt x="138970" y="78106"/>
                </a:lnTo>
                <a:lnTo>
                  <a:pt x="141328" y="78180"/>
                </a:lnTo>
                <a:lnTo>
                  <a:pt x="144643" y="78180"/>
                </a:lnTo>
                <a:lnTo>
                  <a:pt x="146338" y="78032"/>
                </a:lnTo>
                <a:lnTo>
                  <a:pt x="147149" y="77958"/>
                </a:lnTo>
                <a:lnTo>
                  <a:pt x="147959" y="77811"/>
                </a:lnTo>
                <a:lnTo>
                  <a:pt x="148107" y="77737"/>
                </a:lnTo>
                <a:lnTo>
                  <a:pt x="148107" y="77590"/>
                </a:lnTo>
                <a:lnTo>
                  <a:pt x="148254" y="77222"/>
                </a:lnTo>
                <a:lnTo>
                  <a:pt x="148328" y="76780"/>
                </a:lnTo>
                <a:lnTo>
                  <a:pt x="149212" y="77148"/>
                </a:lnTo>
                <a:lnTo>
                  <a:pt x="149433" y="77222"/>
                </a:lnTo>
                <a:lnTo>
                  <a:pt x="149359" y="77516"/>
                </a:lnTo>
                <a:lnTo>
                  <a:pt x="149359" y="77664"/>
                </a:lnTo>
                <a:lnTo>
                  <a:pt x="149359" y="77885"/>
                </a:lnTo>
                <a:lnTo>
                  <a:pt x="149433" y="78106"/>
                </a:lnTo>
                <a:lnTo>
                  <a:pt x="149507" y="78253"/>
                </a:lnTo>
                <a:lnTo>
                  <a:pt x="149801" y="78474"/>
                </a:lnTo>
                <a:lnTo>
                  <a:pt x="150096" y="78548"/>
                </a:lnTo>
                <a:lnTo>
                  <a:pt x="150465" y="78622"/>
                </a:lnTo>
                <a:lnTo>
                  <a:pt x="150686" y="78622"/>
                </a:lnTo>
                <a:lnTo>
                  <a:pt x="151128" y="78769"/>
                </a:lnTo>
                <a:lnTo>
                  <a:pt x="151275" y="78843"/>
                </a:lnTo>
                <a:lnTo>
                  <a:pt x="151349" y="79064"/>
                </a:lnTo>
                <a:lnTo>
                  <a:pt x="151422" y="79285"/>
                </a:lnTo>
                <a:lnTo>
                  <a:pt x="151349" y="79506"/>
                </a:lnTo>
                <a:lnTo>
                  <a:pt x="151054" y="79801"/>
                </a:lnTo>
                <a:lnTo>
                  <a:pt x="150759" y="80169"/>
                </a:lnTo>
                <a:lnTo>
                  <a:pt x="150612" y="80390"/>
                </a:lnTo>
                <a:lnTo>
                  <a:pt x="150538" y="80758"/>
                </a:lnTo>
                <a:lnTo>
                  <a:pt x="150465" y="81053"/>
                </a:lnTo>
                <a:lnTo>
                  <a:pt x="150538" y="81348"/>
                </a:lnTo>
                <a:lnTo>
                  <a:pt x="150612" y="81643"/>
                </a:lnTo>
                <a:lnTo>
                  <a:pt x="150759" y="81937"/>
                </a:lnTo>
                <a:lnTo>
                  <a:pt x="151128" y="82527"/>
                </a:lnTo>
                <a:lnTo>
                  <a:pt x="151791" y="83116"/>
                </a:lnTo>
                <a:lnTo>
                  <a:pt x="152307" y="83559"/>
                </a:lnTo>
                <a:lnTo>
                  <a:pt x="152675" y="84074"/>
                </a:lnTo>
                <a:lnTo>
                  <a:pt x="152896" y="84516"/>
                </a:lnTo>
                <a:lnTo>
                  <a:pt x="153044" y="85032"/>
                </a:lnTo>
                <a:lnTo>
                  <a:pt x="153191" y="86137"/>
                </a:lnTo>
                <a:lnTo>
                  <a:pt x="153486" y="88937"/>
                </a:lnTo>
                <a:lnTo>
                  <a:pt x="153780" y="91590"/>
                </a:lnTo>
                <a:lnTo>
                  <a:pt x="153780" y="91885"/>
                </a:lnTo>
                <a:lnTo>
                  <a:pt x="153854" y="92843"/>
                </a:lnTo>
                <a:lnTo>
                  <a:pt x="153854" y="93359"/>
                </a:lnTo>
                <a:lnTo>
                  <a:pt x="153928" y="94095"/>
                </a:lnTo>
                <a:lnTo>
                  <a:pt x="153928" y="94611"/>
                </a:lnTo>
                <a:lnTo>
                  <a:pt x="153928" y="96748"/>
                </a:lnTo>
                <a:lnTo>
                  <a:pt x="152454" y="96748"/>
                </a:lnTo>
                <a:lnTo>
                  <a:pt x="151054" y="96822"/>
                </a:lnTo>
                <a:lnTo>
                  <a:pt x="150907" y="96822"/>
                </a:lnTo>
                <a:lnTo>
                  <a:pt x="145380" y="96895"/>
                </a:lnTo>
                <a:lnTo>
                  <a:pt x="137422" y="96895"/>
                </a:lnTo>
                <a:lnTo>
                  <a:pt x="131822" y="96748"/>
                </a:lnTo>
                <a:lnTo>
                  <a:pt x="125927" y="96601"/>
                </a:lnTo>
                <a:lnTo>
                  <a:pt x="119812" y="96380"/>
                </a:lnTo>
                <a:lnTo>
                  <a:pt x="113327" y="96085"/>
                </a:lnTo>
                <a:lnTo>
                  <a:pt x="113843" y="84590"/>
                </a:lnTo>
                <a:lnTo>
                  <a:pt x="113991" y="82085"/>
                </a:lnTo>
                <a:lnTo>
                  <a:pt x="114138" y="80832"/>
                </a:lnTo>
                <a:lnTo>
                  <a:pt x="114285" y="79580"/>
                </a:lnTo>
                <a:lnTo>
                  <a:pt x="114433" y="78843"/>
                </a:lnTo>
                <a:lnTo>
                  <a:pt x="114506" y="78548"/>
                </a:lnTo>
                <a:lnTo>
                  <a:pt x="114580" y="78106"/>
                </a:lnTo>
                <a:lnTo>
                  <a:pt x="114654" y="77737"/>
                </a:lnTo>
                <a:lnTo>
                  <a:pt x="114727" y="77295"/>
                </a:lnTo>
                <a:lnTo>
                  <a:pt x="114801" y="77001"/>
                </a:lnTo>
                <a:lnTo>
                  <a:pt x="114875" y="76706"/>
                </a:lnTo>
                <a:close/>
                <a:moveTo>
                  <a:pt x="23948" y="50106"/>
                </a:moveTo>
                <a:lnTo>
                  <a:pt x="31537" y="51358"/>
                </a:lnTo>
                <a:lnTo>
                  <a:pt x="33158" y="51653"/>
                </a:lnTo>
                <a:lnTo>
                  <a:pt x="34853" y="52021"/>
                </a:lnTo>
                <a:lnTo>
                  <a:pt x="36474" y="52464"/>
                </a:lnTo>
                <a:lnTo>
                  <a:pt x="37285" y="52758"/>
                </a:lnTo>
                <a:lnTo>
                  <a:pt x="38021" y="53127"/>
                </a:lnTo>
                <a:lnTo>
                  <a:pt x="38316" y="53274"/>
                </a:lnTo>
                <a:lnTo>
                  <a:pt x="38390" y="53127"/>
                </a:lnTo>
                <a:lnTo>
                  <a:pt x="38906" y="53274"/>
                </a:lnTo>
                <a:lnTo>
                  <a:pt x="39421" y="53421"/>
                </a:lnTo>
                <a:lnTo>
                  <a:pt x="39495" y="53421"/>
                </a:lnTo>
                <a:lnTo>
                  <a:pt x="40011" y="53495"/>
                </a:lnTo>
                <a:lnTo>
                  <a:pt x="40085" y="53569"/>
                </a:lnTo>
                <a:lnTo>
                  <a:pt x="40600" y="53642"/>
                </a:lnTo>
                <a:lnTo>
                  <a:pt x="54232" y="55411"/>
                </a:lnTo>
                <a:lnTo>
                  <a:pt x="54232" y="56000"/>
                </a:lnTo>
                <a:lnTo>
                  <a:pt x="54158" y="56737"/>
                </a:lnTo>
                <a:lnTo>
                  <a:pt x="54085" y="57327"/>
                </a:lnTo>
                <a:lnTo>
                  <a:pt x="54011" y="58137"/>
                </a:lnTo>
                <a:lnTo>
                  <a:pt x="53937" y="58653"/>
                </a:lnTo>
                <a:lnTo>
                  <a:pt x="53864" y="59537"/>
                </a:lnTo>
                <a:lnTo>
                  <a:pt x="53790" y="59979"/>
                </a:lnTo>
                <a:lnTo>
                  <a:pt x="53643" y="60937"/>
                </a:lnTo>
                <a:lnTo>
                  <a:pt x="53643" y="61232"/>
                </a:lnTo>
                <a:lnTo>
                  <a:pt x="53422" y="62411"/>
                </a:lnTo>
                <a:lnTo>
                  <a:pt x="52685" y="66243"/>
                </a:lnTo>
                <a:lnTo>
                  <a:pt x="51874" y="70001"/>
                </a:lnTo>
                <a:lnTo>
                  <a:pt x="50916" y="73758"/>
                </a:lnTo>
                <a:lnTo>
                  <a:pt x="49885" y="77443"/>
                </a:lnTo>
                <a:lnTo>
                  <a:pt x="48485" y="82969"/>
                </a:lnTo>
                <a:lnTo>
                  <a:pt x="47748" y="85769"/>
                </a:lnTo>
                <a:lnTo>
                  <a:pt x="47158" y="88569"/>
                </a:lnTo>
                <a:lnTo>
                  <a:pt x="47158" y="88643"/>
                </a:lnTo>
                <a:lnTo>
                  <a:pt x="47085" y="88937"/>
                </a:lnTo>
                <a:lnTo>
                  <a:pt x="47011" y="89159"/>
                </a:lnTo>
                <a:lnTo>
                  <a:pt x="46790" y="90190"/>
                </a:lnTo>
                <a:lnTo>
                  <a:pt x="46569" y="91443"/>
                </a:lnTo>
                <a:lnTo>
                  <a:pt x="46421" y="92106"/>
                </a:lnTo>
                <a:lnTo>
                  <a:pt x="46200" y="93801"/>
                </a:lnTo>
                <a:lnTo>
                  <a:pt x="46127" y="94316"/>
                </a:lnTo>
                <a:lnTo>
                  <a:pt x="46053" y="94759"/>
                </a:lnTo>
                <a:lnTo>
                  <a:pt x="45906" y="95716"/>
                </a:lnTo>
                <a:lnTo>
                  <a:pt x="41853" y="95053"/>
                </a:lnTo>
                <a:lnTo>
                  <a:pt x="41779" y="95274"/>
                </a:lnTo>
                <a:lnTo>
                  <a:pt x="41632" y="96232"/>
                </a:lnTo>
                <a:lnTo>
                  <a:pt x="41558" y="96453"/>
                </a:lnTo>
                <a:lnTo>
                  <a:pt x="41411" y="97116"/>
                </a:lnTo>
                <a:lnTo>
                  <a:pt x="41264" y="97411"/>
                </a:lnTo>
                <a:lnTo>
                  <a:pt x="41116" y="98001"/>
                </a:lnTo>
                <a:lnTo>
                  <a:pt x="41042" y="98369"/>
                </a:lnTo>
                <a:lnTo>
                  <a:pt x="40895" y="98664"/>
                </a:lnTo>
                <a:lnTo>
                  <a:pt x="38611" y="95938"/>
                </a:lnTo>
                <a:lnTo>
                  <a:pt x="36400" y="93138"/>
                </a:lnTo>
                <a:lnTo>
                  <a:pt x="34411" y="90264"/>
                </a:lnTo>
                <a:lnTo>
                  <a:pt x="32495" y="87243"/>
                </a:lnTo>
                <a:lnTo>
                  <a:pt x="32348" y="86948"/>
                </a:lnTo>
                <a:lnTo>
                  <a:pt x="31390" y="85327"/>
                </a:lnTo>
                <a:lnTo>
                  <a:pt x="30506" y="83706"/>
                </a:lnTo>
                <a:lnTo>
                  <a:pt x="29474" y="81790"/>
                </a:lnTo>
                <a:lnTo>
                  <a:pt x="28369" y="79874"/>
                </a:lnTo>
                <a:lnTo>
                  <a:pt x="28148" y="79506"/>
                </a:lnTo>
                <a:lnTo>
                  <a:pt x="26453" y="76853"/>
                </a:lnTo>
                <a:lnTo>
                  <a:pt x="24684" y="74274"/>
                </a:lnTo>
                <a:lnTo>
                  <a:pt x="23727" y="73022"/>
                </a:lnTo>
                <a:lnTo>
                  <a:pt x="22769" y="71769"/>
                </a:lnTo>
                <a:lnTo>
                  <a:pt x="21737" y="70516"/>
                </a:lnTo>
                <a:lnTo>
                  <a:pt x="20632" y="69337"/>
                </a:lnTo>
                <a:lnTo>
                  <a:pt x="20705" y="68822"/>
                </a:lnTo>
                <a:lnTo>
                  <a:pt x="20779" y="68232"/>
                </a:lnTo>
                <a:lnTo>
                  <a:pt x="21000" y="67127"/>
                </a:lnTo>
                <a:lnTo>
                  <a:pt x="21442" y="65064"/>
                </a:lnTo>
                <a:lnTo>
                  <a:pt x="21590" y="64106"/>
                </a:lnTo>
                <a:lnTo>
                  <a:pt x="21884" y="62927"/>
                </a:lnTo>
                <a:lnTo>
                  <a:pt x="22032" y="61895"/>
                </a:lnTo>
                <a:lnTo>
                  <a:pt x="22253" y="60790"/>
                </a:lnTo>
                <a:lnTo>
                  <a:pt x="22474" y="59685"/>
                </a:lnTo>
                <a:lnTo>
                  <a:pt x="22621" y="58653"/>
                </a:lnTo>
                <a:lnTo>
                  <a:pt x="22842" y="57474"/>
                </a:lnTo>
                <a:lnTo>
                  <a:pt x="22990" y="56443"/>
                </a:lnTo>
                <a:lnTo>
                  <a:pt x="23211" y="55337"/>
                </a:lnTo>
                <a:lnTo>
                  <a:pt x="23358" y="54306"/>
                </a:lnTo>
                <a:lnTo>
                  <a:pt x="23505" y="53127"/>
                </a:lnTo>
                <a:lnTo>
                  <a:pt x="23653" y="52169"/>
                </a:lnTo>
                <a:lnTo>
                  <a:pt x="23874" y="50916"/>
                </a:lnTo>
                <a:lnTo>
                  <a:pt x="23948" y="50106"/>
                </a:lnTo>
                <a:close/>
                <a:moveTo>
                  <a:pt x="206981" y="79432"/>
                </a:moveTo>
                <a:lnTo>
                  <a:pt x="207128" y="79506"/>
                </a:lnTo>
                <a:lnTo>
                  <a:pt x="207276" y="79506"/>
                </a:lnTo>
                <a:lnTo>
                  <a:pt x="207423" y="79580"/>
                </a:lnTo>
                <a:lnTo>
                  <a:pt x="207497" y="79580"/>
                </a:lnTo>
                <a:lnTo>
                  <a:pt x="207644" y="79653"/>
                </a:lnTo>
                <a:lnTo>
                  <a:pt x="207791" y="79727"/>
                </a:lnTo>
                <a:lnTo>
                  <a:pt x="207865" y="79801"/>
                </a:lnTo>
                <a:lnTo>
                  <a:pt x="208086" y="79948"/>
                </a:lnTo>
                <a:lnTo>
                  <a:pt x="208381" y="80316"/>
                </a:lnTo>
                <a:lnTo>
                  <a:pt x="208602" y="80685"/>
                </a:lnTo>
                <a:lnTo>
                  <a:pt x="208970" y="81274"/>
                </a:lnTo>
                <a:lnTo>
                  <a:pt x="209265" y="81643"/>
                </a:lnTo>
                <a:lnTo>
                  <a:pt x="209707" y="81864"/>
                </a:lnTo>
                <a:lnTo>
                  <a:pt x="209928" y="82011"/>
                </a:lnTo>
                <a:lnTo>
                  <a:pt x="210370" y="82011"/>
                </a:lnTo>
                <a:lnTo>
                  <a:pt x="210665" y="81937"/>
                </a:lnTo>
                <a:lnTo>
                  <a:pt x="210960" y="81790"/>
                </a:lnTo>
                <a:lnTo>
                  <a:pt x="211181" y="81569"/>
                </a:lnTo>
                <a:lnTo>
                  <a:pt x="211476" y="81348"/>
                </a:lnTo>
                <a:lnTo>
                  <a:pt x="211697" y="81274"/>
                </a:lnTo>
                <a:lnTo>
                  <a:pt x="211991" y="81274"/>
                </a:lnTo>
                <a:lnTo>
                  <a:pt x="212212" y="81348"/>
                </a:lnTo>
                <a:lnTo>
                  <a:pt x="212655" y="81643"/>
                </a:lnTo>
                <a:lnTo>
                  <a:pt x="212728" y="81790"/>
                </a:lnTo>
                <a:lnTo>
                  <a:pt x="212876" y="81864"/>
                </a:lnTo>
                <a:lnTo>
                  <a:pt x="212949" y="81937"/>
                </a:lnTo>
                <a:lnTo>
                  <a:pt x="213023" y="81937"/>
                </a:lnTo>
                <a:lnTo>
                  <a:pt x="213097" y="82011"/>
                </a:lnTo>
                <a:lnTo>
                  <a:pt x="213244" y="82085"/>
                </a:lnTo>
                <a:lnTo>
                  <a:pt x="213391" y="82085"/>
                </a:lnTo>
                <a:lnTo>
                  <a:pt x="213539" y="82158"/>
                </a:lnTo>
                <a:lnTo>
                  <a:pt x="213907" y="82158"/>
                </a:lnTo>
                <a:lnTo>
                  <a:pt x="213981" y="82085"/>
                </a:lnTo>
                <a:lnTo>
                  <a:pt x="214128" y="82011"/>
                </a:lnTo>
                <a:lnTo>
                  <a:pt x="214276" y="81937"/>
                </a:lnTo>
                <a:lnTo>
                  <a:pt x="214349" y="81716"/>
                </a:lnTo>
                <a:lnTo>
                  <a:pt x="214570" y="81422"/>
                </a:lnTo>
                <a:lnTo>
                  <a:pt x="214718" y="81201"/>
                </a:lnTo>
                <a:lnTo>
                  <a:pt x="214865" y="81053"/>
                </a:lnTo>
                <a:lnTo>
                  <a:pt x="215013" y="80980"/>
                </a:lnTo>
                <a:lnTo>
                  <a:pt x="215234" y="80980"/>
                </a:lnTo>
                <a:lnTo>
                  <a:pt x="215381" y="81053"/>
                </a:lnTo>
                <a:lnTo>
                  <a:pt x="215602" y="81201"/>
                </a:lnTo>
                <a:lnTo>
                  <a:pt x="215823" y="81422"/>
                </a:lnTo>
                <a:lnTo>
                  <a:pt x="215823" y="81643"/>
                </a:lnTo>
                <a:lnTo>
                  <a:pt x="215897" y="81864"/>
                </a:lnTo>
                <a:lnTo>
                  <a:pt x="215897" y="82085"/>
                </a:lnTo>
                <a:lnTo>
                  <a:pt x="215897" y="82306"/>
                </a:lnTo>
                <a:lnTo>
                  <a:pt x="215970" y="82527"/>
                </a:lnTo>
                <a:lnTo>
                  <a:pt x="215970" y="82748"/>
                </a:lnTo>
                <a:lnTo>
                  <a:pt x="216044" y="83043"/>
                </a:lnTo>
                <a:lnTo>
                  <a:pt x="216044" y="83190"/>
                </a:lnTo>
                <a:lnTo>
                  <a:pt x="216118" y="83485"/>
                </a:lnTo>
                <a:lnTo>
                  <a:pt x="216191" y="83632"/>
                </a:lnTo>
                <a:lnTo>
                  <a:pt x="216265" y="83927"/>
                </a:lnTo>
                <a:lnTo>
                  <a:pt x="216265" y="84074"/>
                </a:lnTo>
                <a:lnTo>
                  <a:pt x="216413" y="84369"/>
                </a:lnTo>
                <a:lnTo>
                  <a:pt x="216413" y="84516"/>
                </a:lnTo>
                <a:lnTo>
                  <a:pt x="216560" y="84885"/>
                </a:lnTo>
                <a:lnTo>
                  <a:pt x="216928" y="85622"/>
                </a:lnTo>
                <a:lnTo>
                  <a:pt x="217370" y="86285"/>
                </a:lnTo>
                <a:lnTo>
                  <a:pt x="217813" y="86801"/>
                </a:lnTo>
                <a:lnTo>
                  <a:pt x="218255" y="87169"/>
                </a:lnTo>
                <a:lnTo>
                  <a:pt x="218918" y="87464"/>
                </a:lnTo>
                <a:lnTo>
                  <a:pt x="219434" y="87759"/>
                </a:lnTo>
                <a:lnTo>
                  <a:pt x="219728" y="87980"/>
                </a:lnTo>
                <a:lnTo>
                  <a:pt x="219802" y="88053"/>
                </a:lnTo>
                <a:lnTo>
                  <a:pt x="220023" y="88201"/>
                </a:lnTo>
                <a:lnTo>
                  <a:pt x="220097" y="88274"/>
                </a:lnTo>
                <a:lnTo>
                  <a:pt x="220318" y="88495"/>
                </a:lnTo>
                <a:lnTo>
                  <a:pt x="220392" y="88569"/>
                </a:lnTo>
                <a:lnTo>
                  <a:pt x="217370" y="93948"/>
                </a:lnTo>
                <a:lnTo>
                  <a:pt x="217223" y="93948"/>
                </a:lnTo>
                <a:lnTo>
                  <a:pt x="216265" y="94095"/>
                </a:lnTo>
                <a:lnTo>
                  <a:pt x="215749" y="94095"/>
                </a:lnTo>
                <a:lnTo>
                  <a:pt x="213981" y="94316"/>
                </a:lnTo>
                <a:lnTo>
                  <a:pt x="213834" y="94316"/>
                </a:lnTo>
                <a:lnTo>
                  <a:pt x="211918" y="94611"/>
                </a:lnTo>
                <a:lnTo>
                  <a:pt x="209928" y="94906"/>
                </a:lnTo>
                <a:lnTo>
                  <a:pt x="206097" y="95569"/>
                </a:lnTo>
                <a:lnTo>
                  <a:pt x="202412" y="96380"/>
                </a:lnTo>
                <a:lnTo>
                  <a:pt x="193791" y="98148"/>
                </a:lnTo>
                <a:lnTo>
                  <a:pt x="191802" y="98517"/>
                </a:lnTo>
                <a:lnTo>
                  <a:pt x="189739" y="98885"/>
                </a:lnTo>
                <a:lnTo>
                  <a:pt x="188928" y="98959"/>
                </a:lnTo>
                <a:lnTo>
                  <a:pt x="188781" y="98959"/>
                </a:lnTo>
                <a:lnTo>
                  <a:pt x="188118" y="99032"/>
                </a:lnTo>
                <a:lnTo>
                  <a:pt x="183991" y="99032"/>
                </a:lnTo>
                <a:lnTo>
                  <a:pt x="184139" y="98295"/>
                </a:lnTo>
                <a:lnTo>
                  <a:pt x="184212" y="97927"/>
                </a:lnTo>
                <a:lnTo>
                  <a:pt x="184286" y="97485"/>
                </a:lnTo>
                <a:lnTo>
                  <a:pt x="184286" y="97043"/>
                </a:lnTo>
                <a:lnTo>
                  <a:pt x="184286" y="96674"/>
                </a:lnTo>
                <a:lnTo>
                  <a:pt x="184065" y="96306"/>
                </a:lnTo>
                <a:lnTo>
                  <a:pt x="183844" y="96011"/>
                </a:lnTo>
                <a:lnTo>
                  <a:pt x="183475" y="95790"/>
                </a:lnTo>
                <a:lnTo>
                  <a:pt x="183107" y="95643"/>
                </a:lnTo>
                <a:lnTo>
                  <a:pt x="182739" y="95495"/>
                </a:lnTo>
                <a:lnTo>
                  <a:pt x="182517" y="95422"/>
                </a:lnTo>
                <a:lnTo>
                  <a:pt x="182444" y="95422"/>
                </a:lnTo>
                <a:lnTo>
                  <a:pt x="182223" y="95348"/>
                </a:lnTo>
                <a:lnTo>
                  <a:pt x="182591" y="95201"/>
                </a:lnTo>
                <a:lnTo>
                  <a:pt x="182665" y="95127"/>
                </a:lnTo>
                <a:lnTo>
                  <a:pt x="182960" y="95053"/>
                </a:lnTo>
                <a:lnTo>
                  <a:pt x="183033" y="95053"/>
                </a:lnTo>
                <a:lnTo>
                  <a:pt x="183402" y="94980"/>
                </a:lnTo>
                <a:lnTo>
                  <a:pt x="183475" y="94980"/>
                </a:lnTo>
                <a:lnTo>
                  <a:pt x="183844" y="94906"/>
                </a:lnTo>
                <a:lnTo>
                  <a:pt x="184802" y="94980"/>
                </a:lnTo>
                <a:lnTo>
                  <a:pt x="185833" y="94980"/>
                </a:lnTo>
                <a:lnTo>
                  <a:pt x="186496" y="94906"/>
                </a:lnTo>
                <a:lnTo>
                  <a:pt x="187012" y="94685"/>
                </a:lnTo>
                <a:lnTo>
                  <a:pt x="187454" y="94390"/>
                </a:lnTo>
                <a:lnTo>
                  <a:pt x="187823" y="94022"/>
                </a:lnTo>
                <a:lnTo>
                  <a:pt x="187970" y="93727"/>
                </a:lnTo>
                <a:lnTo>
                  <a:pt x="188044" y="93432"/>
                </a:lnTo>
                <a:lnTo>
                  <a:pt x="188191" y="92843"/>
                </a:lnTo>
                <a:lnTo>
                  <a:pt x="188339" y="92106"/>
                </a:lnTo>
                <a:lnTo>
                  <a:pt x="188486" y="91885"/>
                </a:lnTo>
                <a:lnTo>
                  <a:pt x="188707" y="91664"/>
                </a:lnTo>
                <a:lnTo>
                  <a:pt x="189002" y="91516"/>
                </a:lnTo>
                <a:lnTo>
                  <a:pt x="189370" y="91443"/>
                </a:lnTo>
                <a:lnTo>
                  <a:pt x="189960" y="91295"/>
                </a:lnTo>
                <a:lnTo>
                  <a:pt x="190181" y="91148"/>
                </a:lnTo>
                <a:lnTo>
                  <a:pt x="190402" y="90927"/>
                </a:lnTo>
                <a:lnTo>
                  <a:pt x="190549" y="90706"/>
                </a:lnTo>
                <a:lnTo>
                  <a:pt x="190623" y="90411"/>
                </a:lnTo>
                <a:lnTo>
                  <a:pt x="190697" y="90190"/>
                </a:lnTo>
                <a:lnTo>
                  <a:pt x="190844" y="90043"/>
                </a:lnTo>
                <a:lnTo>
                  <a:pt x="191065" y="89895"/>
                </a:lnTo>
                <a:lnTo>
                  <a:pt x="191212" y="89822"/>
                </a:lnTo>
                <a:lnTo>
                  <a:pt x="191433" y="89601"/>
                </a:lnTo>
                <a:lnTo>
                  <a:pt x="191728" y="89822"/>
                </a:lnTo>
                <a:lnTo>
                  <a:pt x="191802" y="89822"/>
                </a:lnTo>
                <a:lnTo>
                  <a:pt x="192023" y="89969"/>
                </a:lnTo>
                <a:lnTo>
                  <a:pt x="192097" y="89969"/>
                </a:lnTo>
                <a:lnTo>
                  <a:pt x="192318" y="90043"/>
                </a:lnTo>
                <a:lnTo>
                  <a:pt x="192391" y="90116"/>
                </a:lnTo>
                <a:lnTo>
                  <a:pt x="192686" y="90116"/>
                </a:lnTo>
                <a:lnTo>
                  <a:pt x="192907" y="90190"/>
                </a:lnTo>
                <a:lnTo>
                  <a:pt x="193128" y="90116"/>
                </a:lnTo>
                <a:lnTo>
                  <a:pt x="193423" y="90116"/>
                </a:lnTo>
                <a:lnTo>
                  <a:pt x="193497" y="90043"/>
                </a:lnTo>
                <a:lnTo>
                  <a:pt x="193718" y="89969"/>
                </a:lnTo>
                <a:lnTo>
                  <a:pt x="193939" y="89748"/>
                </a:lnTo>
                <a:lnTo>
                  <a:pt x="194307" y="89601"/>
                </a:lnTo>
                <a:lnTo>
                  <a:pt x="194602" y="89527"/>
                </a:lnTo>
                <a:lnTo>
                  <a:pt x="194897" y="89601"/>
                </a:lnTo>
                <a:lnTo>
                  <a:pt x="195486" y="89601"/>
                </a:lnTo>
                <a:lnTo>
                  <a:pt x="195928" y="89453"/>
                </a:lnTo>
                <a:lnTo>
                  <a:pt x="196223" y="89159"/>
                </a:lnTo>
                <a:lnTo>
                  <a:pt x="196518" y="88864"/>
                </a:lnTo>
                <a:lnTo>
                  <a:pt x="196812" y="88495"/>
                </a:lnTo>
                <a:lnTo>
                  <a:pt x="197254" y="87906"/>
                </a:lnTo>
                <a:lnTo>
                  <a:pt x="197623" y="87611"/>
                </a:lnTo>
                <a:lnTo>
                  <a:pt x="198139" y="87390"/>
                </a:lnTo>
                <a:lnTo>
                  <a:pt x="198728" y="87243"/>
                </a:lnTo>
                <a:lnTo>
                  <a:pt x="199318" y="87095"/>
                </a:lnTo>
                <a:lnTo>
                  <a:pt x="200128" y="87022"/>
                </a:lnTo>
                <a:lnTo>
                  <a:pt x="200939" y="86727"/>
                </a:lnTo>
                <a:lnTo>
                  <a:pt x="201454" y="86506"/>
                </a:lnTo>
                <a:lnTo>
                  <a:pt x="201897" y="86137"/>
                </a:lnTo>
                <a:lnTo>
                  <a:pt x="202265" y="85769"/>
                </a:lnTo>
                <a:lnTo>
                  <a:pt x="202633" y="85327"/>
                </a:lnTo>
                <a:lnTo>
                  <a:pt x="203223" y="84369"/>
                </a:lnTo>
                <a:lnTo>
                  <a:pt x="203591" y="83485"/>
                </a:lnTo>
                <a:lnTo>
                  <a:pt x="203812" y="83116"/>
                </a:lnTo>
                <a:lnTo>
                  <a:pt x="203960" y="82748"/>
                </a:lnTo>
                <a:lnTo>
                  <a:pt x="204255" y="82453"/>
                </a:lnTo>
                <a:lnTo>
                  <a:pt x="204549" y="82232"/>
                </a:lnTo>
                <a:lnTo>
                  <a:pt x="204918" y="82158"/>
                </a:lnTo>
                <a:lnTo>
                  <a:pt x="205433" y="82011"/>
                </a:lnTo>
                <a:lnTo>
                  <a:pt x="205655" y="81937"/>
                </a:lnTo>
                <a:lnTo>
                  <a:pt x="205802" y="81716"/>
                </a:lnTo>
                <a:lnTo>
                  <a:pt x="205949" y="81495"/>
                </a:lnTo>
                <a:lnTo>
                  <a:pt x="206023" y="81201"/>
                </a:lnTo>
                <a:lnTo>
                  <a:pt x="206023" y="80611"/>
                </a:lnTo>
                <a:lnTo>
                  <a:pt x="205876" y="79580"/>
                </a:lnTo>
                <a:lnTo>
                  <a:pt x="205949" y="79506"/>
                </a:lnTo>
                <a:lnTo>
                  <a:pt x="206318" y="79506"/>
                </a:lnTo>
                <a:lnTo>
                  <a:pt x="206465" y="79432"/>
                </a:lnTo>
                <a:close/>
                <a:moveTo>
                  <a:pt x="169770" y="73464"/>
                </a:moveTo>
                <a:lnTo>
                  <a:pt x="169770" y="73537"/>
                </a:lnTo>
                <a:lnTo>
                  <a:pt x="169844" y="73685"/>
                </a:lnTo>
                <a:lnTo>
                  <a:pt x="169917" y="73758"/>
                </a:lnTo>
                <a:lnTo>
                  <a:pt x="169991" y="73832"/>
                </a:lnTo>
                <a:lnTo>
                  <a:pt x="169991" y="73906"/>
                </a:lnTo>
                <a:lnTo>
                  <a:pt x="170065" y="74053"/>
                </a:lnTo>
                <a:lnTo>
                  <a:pt x="170212" y="74495"/>
                </a:lnTo>
                <a:lnTo>
                  <a:pt x="170286" y="74864"/>
                </a:lnTo>
                <a:lnTo>
                  <a:pt x="170433" y="75158"/>
                </a:lnTo>
                <a:lnTo>
                  <a:pt x="170581" y="75453"/>
                </a:lnTo>
                <a:lnTo>
                  <a:pt x="170802" y="75748"/>
                </a:lnTo>
                <a:lnTo>
                  <a:pt x="171096" y="76043"/>
                </a:lnTo>
                <a:lnTo>
                  <a:pt x="171244" y="76337"/>
                </a:lnTo>
                <a:lnTo>
                  <a:pt x="171317" y="76706"/>
                </a:lnTo>
                <a:lnTo>
                  <a:pt x="171317" y="77074"/>
                </a:lnTo>
                <a:lnTo>
                  <a:pt x="171317" y="77443"/>
                </a:lnTo>
                <a:lnTo>
                  <a:pt x="171317" y="77811"/>
                </a:lnTo>
                <a:lnTo>
                  <a:pt x="171391" y="78106"/>
                </a:lnTo>
                <a:lnTo>
                  <a:pt x="171538" y="78327"/>
                </a:lnTo>
                <a:lnTo>
                  <a:pt x="171833" y="78843"/>
                </a:lnTo>
                <a:lnTo>
                  <a:pt x="172275" y="79211"/>
                </a:lnTo>
                <a:lnTo>
                  <a:pt x="172717" y="79580"/>
                </a:lnTo>
                <a:lnTo>
                  <a:pt x="173233" y="80022"/>
                </a:lnTo>
                <a:lnTo>
                  <a:pt x="173602" y="80537"/>
                </a:lnTo>
                <a:lnTo>
                  <a:pt x="173970" y="81201"/>
                </a:lnTo>
                <a:lnTo>
                  <a:pt x="174338" y="81790"/>
                </a:lnTo>
                <a:lnTo>
                  <a:pt x="174486" y="82085"/>
                </a:lnTo>
                <a:lnTo>
                  <a:pt x="174781" y="82306"/>
                </a:lnTo>
                <a:lnTo>
                  <a:pt x="175075" y="82527"/>
                </a:lnTo>
                <a:lnTo>
                  <a:pt x="175370" y="82674"/>
                </a:lnTo>
                <a:lnTo>
                  <a:pt x="175812" y="82969"/>
                </a:lnTo>
                <a:lnTo>
                  <a:pt x="176033" y="83190"/>
                </a:lnTo>
                <a:lnTo>
                  <a:pt x="176181" y="83411"/>
                </a:lnTo>
                <a:lnTo>
                  <a:pt x="176328" y="83780"/>
                </a:lnTo>
                <a:lnTo>
                  <a:pt x="176402" y="84074"/>
                </a:lnTo>
                <a:lnTo>
                  <a:pt x="176549" y="84811"/>
                </a:lnTo>
                <a:lnTo>
                  <a:pt x="176549" y="85548"/>
                </a:lnTo>
                <a:lnTo>
                  <a:pt x="176623" y="85769"/>
                </a:lnTo>
                <a:lnTo>
                  <a:pt x="176696" y="85916"/>
                </a:lnTo>
                <a:lnTo>
                  <a:pt x="176623" y="86064"/>
                </a:lnTo>
                <a:lnTo>
                  <a:pt x="176402" y="86137"/>
                </a:lnTo>
                <a:lnTo>
                  <a:pt x="176475" y="86359"/>
                </a:lnTo>
                <a:lnTo>
                  <a:pt x="176475" y="86506"/>
                </a:lnTo>
                <a:lnTo>
                  <a:pt x="176475" y="86727"/>
                </a:lnTo>
                <a:lnTo>
                  <a:pt x="176254" y="87169"/>
                </a:lnTo>
                <a:lnTo>
                  <a:pt x="176107" y="87464"/>
                </a:lnTo>
                <a:lnTo>
                  <a:pt x="176033" y="87759"/>
                </a:lnTo>
                <a:lnTo>
                  <a:pt x="175960" y="88127"/>
                </a:lnTo>
                <a:lnTo>
                  <a:pt x="176033" y="88569"/>
                </a:lnTo>
                <a:lnTo>
                  <a:pt x="176181" y="88937"/>
                </a:lnTo>
                <a:lnTo>
                  <a:pt x="176402" y="89232"/>
                </a:lnTo>
                <a:lnTo>
                  <a:pt x="176696" y="89527"/>
                </a:lnTo>
                <a:lnTo>
                  <a:pt x="177065" y="89822"/>
                </a:lnTo>
                <a:lnTo>
                  <a:pt x="177433" y="90043"/>
                </a:lnTo>
                <a:lnTo>
                  <a:pt x="177802" y="90264"/>
                </a:lnTo>
                <a:lnTo>
                  <a:pt x="178391" y="90485"/>
                </a:lnTo>
                <a:lnTo>
                  <a:pt x="178907" y="90706"/>
                </a:lnTo>
                <a:lnTo>
                  <a:pt x="179423" y="90927"/>
                </a:lnTo>
                <a:lnTo>
                  <a:pt x="179865" y="91222"/>
                </a:lnTo>
                <a:lnTo>
                  <a:pt x="180233" y="91664"/>
                </a:lnTo>
                <a:lnTo>
                  <a:pt x="180454" y="92032"/>
                </a:lnTo>
                <a:lnTo>
                  <a:pt x="180528" y="92401"/>
                </a:lnTo>
                <a:lnTo>
                  <a:pt x="180675" y="93285"/>
                </a:lnTo>
                <a:lnTo>
                  <a:pt x="180749" y="93874"/>
                </a:lnTo>
                <a:lnTo>
                  <a:pt x="180823" y="94390"/>
                </a:lnTo>
                <a:lnTo>
                  <a:pt x="180970" y="94832"/>
                </a:lnTo>
                <a:lnTo>
                  <a:pt x="181265" y="95274"/>
                </a:lnTo>
                <a:lnTo>
                  <a:pt x="181560" y="95495"/>
                </a:lnTo>
                <a:lnTo>
                  <a:pt x="181560" y="95569"/>
                </a:lnTo>
                <a:lnTo>
                  <a:pt x="181633" y="95643"/>
                </a:lnTo>
                <a:lnTo>
                  <a:pt x="181707" y="95643"/>
                </a:lnTo>
                <a:lnTo>
                  <a:pt x="181928" y="95790"/>
                </a:lnTo>
                <a:lnTo>
                  <a:pt x="182591" y="96011"/>
                </a:lnTo>
                <a:lnTo>
                  <a:pt x="183181" y="96232"/>
                </a:lnTo>
                <a:lnTo>
                  <a:pt x="183475" y="96380"/>
                </a:lnTo>
                <a:lnTo>
                  <a:pt x="183623" y="96527"/>
                </a:lnTo>
                <a:lnTo>
                  <a:pt x="183770" y="96822"/>
                </a:lnTo>
                <a:lnTo>
                  <a:pt x="183844" y="97116"/>
                </a:lnTo>
                <a:lnTo>
                  <a:pt x="183770" y="97853"/>
                </a:lnTo>
                <a:lnTo>
                  <a:pt x="183696" y="98148"/>
                </a:lnTo>
                <a:lnTo>
                  <a:pt x="183696" y="98222"/>
                </a:lnTo>
                <a:lnTo>
                  <a:pt x="183623" y="98517"/>
                </a:lnTo>
                <a:lnTo>
                  <a:pt x="183623" y="98590"/>
                </a:lnTo>
                <a:lnTo>
                  <a:pt x="183475" y="98885"/>
                </a:lnTo>
                <a:lnTo>
                  <a:pt x="183475" y="98959"/>
                </a:lnTo>
                <a:lnTo>
                  <a:pt x="183402" y="99180"/>
                </a:lnTo>
                <a:lnTo>
                  <a:pt x="183254" y="99474"/>
                </a:lnTo>
                <a:lnTo>
                  <a:pt x="183181" y="99622"/>
                </a:lnTo>
                <a:lnTo>
                  <a:pt x="183107" y="99769"/>
                </a:lnTo>
                <a:lnTo>
                  <a:pt x="182960" y="99843"/>
                </a:lnTo>
                <a:lnTo>
                  <a:pt x="182886" y="99917"/>
                </a:lnTo>
                <a:lnTo>
                  <a:pt x="182591" y="100138"/>
                </a:lnTo>
                <a:lnTo>
                  <a:pt x="182296" y="100285"/>
                </a:lnTo>
                <a:lnTo>
                  <a:pt x="181928" y="100359"/>
                </a:lnTo>
                <a:lnTo>
                  <a:pt x="181633" y="100580"/>
                </a:lnTo>
                <a:lnTo>
                  <a:pt x="181339" y="100874"/>
                </a:lnTo>
                <a:lnTo>
                  <a:pt x="181191" y="101169"/>
                </a:lnTo>
                <a:lnTo>
                  <a:pt x="181044" y="101538"/>
                </a:lnTo>
                <a:lnTo>
                  <a:pt x="180970" y="101906"/>
                </a:lnTo>
                <a:lnTo>
                  <a:pt x="180454" y="104117"/>
                </a:lnTo>
                <a:lnTo>
                  <a:pt x="179939" y="104117"/>
                </a:lnTo>
                <a:lnTo>
                  <a:pt x="178244" y="104043"/>
                </a:lnTo>
                <a:lnTo>
                  <a:pt x="178023" y="103969"/>
                </a:lnTo>
                <a:lnTo>
                  <a:pt x="177949" y="103969"/>
                </a:lnTo>
                <a:lnTo>
                  <a:pt x="178023" y="103748"/>
                </a:lnTo>
                <a:lnTo>
                  <a:pt x="178244" y="103011"/>
                </a:lnTo>
                <a:lnTo>
                  <a:pt x="178391" y="102274"/>
                </a:lnTo>
                <a:lnTo>
                  <a:pt x="178538" y="101538"/>
                </a:lnTo>
                <a:lnTo>
                  <a:pt x="178760" y="100801"/>
                </a:lnTo>
                <a:lnTo>
                  <a:pt x="178833" y="100653"/>
                </a:lnTo>
                <a:lnTo>
                  <a:pt x="178612" y="100506"/>
                </a:lnTo>
                <a:lnTo>
                  <a:pt x="178170" y="100285"/>
                </a:lnTo>
                <a:lnTo>
                  <a:pt x="177728" y="100211"/>
                </a:lnTo>
                <a:lnTo>
                  <a:pt x="177212" y="100138"/>
                </a:lnTo>
                <a:lnTo>
                  <a:pt x="176696" y="100064"/>
                </a:lnTo>
                <a:lnTo>
                  <a:pt x="175075" y="100064"/>
                </a:lnTo>
                <a:lnTo>
                  <a:pt x="174412" y="99990"/>
                </a:lnTo>
                <a:lnTo>
                  <a:pt x="173896" y="99990"/>
                </a:lnTo>
                <a:lnTo>
                  <a:pt x="172938" y="100064"/>
                </a:lnTo>
                <a:lnTo>
                  <a:pt x="171391" y="100064"/>
                </a:lnTo>
                <a:lnTo>
                  <a:pt x="170138" y="100138"/>
                </a:lnTo>
                <a:lnTo>
                  <a:pt x="169991" y="100138"/>
                </a:lnTo>
                <a:lnTo>
                  <a:pt x="168959" y="100211"/>
                </a:lnTo>
                <a:lnTo>
                  <a:pt x="168591" y="100285"/>
                </a:lnTo>
                <a:lnTo>
                  <a:pt x="167707" y="100359"/>
                </a:lnTo>
                <a:lnTo>
                  <a:pt x="167338" y="100359"/>
                </a:lnTo>
                <a:lnTo>
                  <a:pt x="166233" y="100432"/>
                </a:lnTo>
                <a:lnTo>
                  <a:pt x="163212" y="100653"/>
                </a:lnTo>
                <a:lnTo>
                  <a:pt x="160265" y="100801"/>
                </a:lnTo>
                <a:lnTo>
                  <a:pt x="155770" y="100801"/>
                </a:lnTo>
                <a:lnTo>
                  <a:pt x="154222" y="100653"/>
                </a:lnTo>
                <a:lnTo>
                  <a:pt x="154296" y="100432"/>
                </a:lnTo>
                <a:lnTo>
                  <a:pt x="154296" y="100285"/>
                </a:lnTo>
                <a:lnTo>
                  <a:pt x="154444" y="100064"/>
                </a:lnTo>
                <a:lnTo>
                  <a:pt x="154665" y="99843"/>
                </a:lnTo>
                <a:lnTo>
                  <a:pt x="154959" y="99695"/>
                </a:lnTo>
                <a:lnTo>
                  <a:pt x="155254" y="99622"/>
                </a:lnTo>
                <a:lnTo>
                  <a:pt x="155254" y="99180"/>
                </a:lnTo>
                <a:lnTo>
                  <a:pt x="154738" y="99253"/>
                </a:lnTo>
                <a:lnTo>
                  <a:pt x="154370" y="99474"/>
                </a:lnTo>
                <a:lnTo>
                  <a:pt x="154370" y="99327"/>
                </a:lnTo>
                <a:lnTo>
                  <a:pt x="154370" y="99180"/>
                </a:lnTo>
                <a:lnTo>
                  <a:pt x="154370" y="98738"/>
                </a:lnTo>
                <a:lnTo>
                  <a:pt x="154444" y="97116"/>
                </a:lnTo>
                <a:lnTo>
                  <a:pt x="154444" y="95495"/>
                </a:lnTo>
                <a:lnTo>
                  <a:pt x="154296" y="92253"/>
                </a:lnTo>
                <a:lnTo>
                  <a:pt x="154075" y="89085"/>
                </a:lnTo>
                <a:lnTo>
                  <a:pt x="153707" y="86064"/>
                </a:lnTo>
                <a:lnTo>
                  <a:pt x="153633" y="85474"/>
                </a:lnTo>
                <a:lnTo>
                  <a:pt x="153559" y="84885"/>
                </a:lnTo>
                <a:lnTo>
                  <a:pt x="153338" y="84369"/>
                </a:lnTo>
                <a:lnTo>
                  <a:pt x="153117" y="83780"/>
                </a:lnTo>
                <a:lnTo>
                  <a:pt x="152675" y="83264"/>
                </a:lnTo>
                <a:lnTo>
                  <a:pt x="152159" y="82748"/>
                </a:lnTo>
                <a:lnTo>
                  <a:pt x="151496" y="82158"/>
                </a:lnTo>
                <a:lnTo>
                  <a:pt x="151201" y="81716"/>
                </a:lnTo>
                <a:lnTo>
                  <a:pt x="151054" y="81274"/>
                </a:lnTo>
                <a:lnTo>
                  <a:pt x="150980" y="80832"/>
                </a:lnTo>
                <a:lnTo>
                  <a:pt x="151054" y="80611"/>
                </a:lnTo>
                <a:lnTo>
                  <a:pt x="151201" y="80464"/>
                </a:lnTo>
                <a:lnTo>
                  <a:pt x="151422" y="80169"/>
                </a:lnTo>
                <a:lnTo>
                  <a:pt x="151644" y="80022"/>
                </a:lnTo>
                <a:lnTo>
                  <a:pt x="151791" y="79727"/>
                </a:lnTo>
                <a:lnTo>
                  <a:pt x="151938" y="79358"/>
                </a:lnTo>
                <a:lnTo>
                  <a:pt x="151865" y="78916"/>
                </a:lnTo>
                <a:lnTo>
                  <a:pt x="151644" y="78548"/>
                </a:lnTo>
                <a:lnTo>
                  <a:pt x="151349" y="78253"/>
                </a:lnTo>
                <a:lnTo>
                  <a:pt x="150980" y="78180"/>
                </a:lnTo>
                <a:lnTo>
                  <a:pt x="150538" y="78106"/>
                </a:lnTo>
                <a:lnTo>
                  <a:pt x="150022" y="77958"/>
                </a:lnTo>
                <a:lnTo>
                  <a:pt x="149949" y="77885"/>
                </a:lnTo>
                <a:lnTo>
                  <a:pt x="149875" y="77811"/>
                </a:lnTo>
                <a:lnTo>
                  <a:pt x="149875" y="77590"/>
                </a:lnTo>
                <a:lnTo>
                  <a:pt x="149949" y="77295"/>
                </a:lnTo>
                <a:lnTo>
                  <a:pt x="149875" y="77148"/>
                </a:lnTo>
                <a:lnTo>
                  <a:pt x="149875" y="77001"/>
                </a:lnTo>
                <a:lnTo>
                  <a:pt x="149654" y="76780"/>
                </a:lnTo>
                <a:lnTo>
                  <a:pt x="149359" y="76632"/>
                </a:lnTo>
                <a:lnTo>
                  <a:pt x="148328" y="76190"/>
                </a:lnTo>
                <a:lnTo>
                  <a:pt x="148254" y="75969"/>
                </a:lnTo>
                <a:lnTo>
                  <a:pt x="148107" y="75748"/>
                </a:lnTo>
                <a:lnTo>
                  <a:pt x="147812" y="75601"/>
                </a:lnTo>
                <a:lnTo>
                  <a:pt x="147665" y="75527"/>
                </a:lnTo>
                <a:lnTo>
                  <a:pt x="147517" y="75379"/>
                </a:lnTo>
                <a:lnTo>
                  <a:pt x="147443" y="75158"/>
                </a:lnTo>
                <a:lnTo>
                  <a:pt x="147075" y="74201"/>
                </a:lnTo>
                <a:lnTo>
                  <a:pt x="146928" y="73906"/>
                </a:lnTo>
                <a:lnTo>
                  <a:pt x="146854" y="73537"/>
                </a:lnTo>
                <a:lnTo>
                  <a:pt x="146854" y="73464"/>
                </a:lnTo>
                <a:lnTo>
                  <a:pt x="147296" y="73464"/>
                </a:lnTo>
                <a:lnTo>
                  <a:pt x="147812" y="73537"/>
                </a:lnTo>
                <a:lnTo>
                  <a:pt x="169328" y="73537"/>
                </a:lnTo>
                <a:lnTo>
                  <a:pt x="169696" y="73464"/>
                </a:lnTo>
                <a:close/>
                <a:moveTo>
                  <a:pt x="255244" y="87537"/>
                </a:moveTo>
                <a:lnTo>
                  <a:pt x="255539" y="87980"/>
                </a:lnTo>
                <a:lnTo>
                  <a:pt x="255760" y="88348"/>
                </a:lnTo>
                <a:lnTo>
                  <a:pt x="255908" y="88790"/>
                </a:lnTo>
                <a:lnTo>
                  <a:pt x="255981" y="89159"/>
                </a:lnTo>
                <a:lnTo>
                  <a:pt x="255908" y="89380"/>
                </a:lnTo>
                <a:lnTo>
                  <a:pt x="255834" y="89601"/>
                </a:lnTo>
                <a:lnTo>
                  <a:pt x="255687" y="89822"/>
                </a:lnTo>
                <a:lnTo>
                  <a:pt x="255539" y="90043"/>
                </a:lnTo>
                <a:lnTo>
                  <a:pt x="255392" y="90043"/>
                </a:lnTo>
                <a:lnTo>
                  <a:pt x="255097" y="90116"/>
                </a:lnTo>
                <a:lnTo>
                  <a:pt x="254729" y="90116"/>
                </a:lnTo>
                <a:lnTo>
                  <a:pt x="254508" y="90190"/>
                </a:lnTo>
                <a:lnTo>
                  <a:pt x="254360" y="90264"/>
                </a:lnTo>
                <a:lnTo>
                  <a:pt x="253992" y="90632"/>
                </a:lnTo>
                <a:lnTo>
                  <a:pt x="253697" y="91222"/>
                </a:lnTo>
                <a:lnTo>
                  <a:pt x="253623" y="91222"/>
                </a:lnTo>
                <a:lnTo>
                  <a:pt x="253034" y="91516"/>
                </a:lnTo>
                <a:lnTo>
                  <a:pt x="252444" y="91664"/>
                </a:lnTo>
                <a:lnTo>
                  <a:pt x="251855" y="91664"/>
                </a:lnTo>
                <a:lnTo>
                  <a:pt x="251192" y="91590"/>
                </a:lnTo>
                <a:lnTo>
                  <a:pt x="250971" y="91516"/>
                </a:lnTo>
                <a:lnTo>
                  <a:pt x="250897" y="91811"/>
                </a:lnTo>
                <a:lnTo>
                  <a:pt x="250823" y="92180"/>
                </a:lnTo>
                <a:lnTo>
                  <a:pt x="250897" y="92622"/>
                </a:lnTo>
                <a:lnTo>
                  <a:pt x="250971" y="92990"/>
                </a:lnTo>
                <a:lnTo>
                  <a:pt x="251118" y="93285"/>
                </a:lnTo>
                <a:lnTo>
                  <a:pt x="251339" y="93506"/>
                </a:lnTo>
                <a:lnTo>
                  <a:pt x="251634" y="93727"/>
                </a:lnTo>
                <a:lnTo>
                  <a:pt x="252223" y="94022"/>
                </a:lnTo>
                <a:lnTo>
                  <a:pt x="252887" y="94169"/>
                </a:lnTo>
                <a:lnTo>
                  <a:pt x="253550" y="94316"/>
                </a:lnTo>
                <a:lnTo>
                  <a:pt x="253697" y="94390"/>
                </a:lnTo>
                <a:lnTo>
                  <a:pt x="254802" y="94611"/>
                </a:lnTo>
                <a:lnTo>
                  <a:pt x="255834" y="94906"/>
                </a:lnTo>
                <a:lnTo>
                  <a:pt x="256350" y="94980"/>
                </a:lnTo>
                <a:lnTo>
                  <a:pt x="256866" y="94980"/>
                </a:lnTo>
                <a:lnTo>
                  <a:pt x="256792" y="95422"/>
                </a:lnTo>
                <a:lnTo>
                  <a:pt x="256718" y="95569"/>
                </a:lnTo>
                <a:lnTo>
                  <a:pt x="256644" y="95716"/>
                </a:lnTo>
                <a:lnTo>
                  <a:pt x="256497" y="95864"/>
                </a:lnTo>
                <a:lnTo>
                  <a:pt x="256276" y="96011"/>
                </a:lnTo>
                <a:lnTo>
                  <a:pt x="255687" y="96085"/>
                </a:lnTo>
                <a:lnTo>
                  <a:pt x="255023" y="96085"/>
                </a:lnTo>
                <a:lnTo>
                  <a:pt x="254360" y="96011"/>
                </a:lnTo>
                <a:lnTo>
                  <a:pt x="253255" y="96011"/>
                </a:lnTo>
                <a:lnTo>
                  <a:pt x="252813" y="96085"/>
                </a:lnTo>
                <a:lnTo>
                  <a:pt x="252444" y="96232"/>
                </a:lnTo>
                <a:lnTo>
                  <a:pt x="251929" y="96527"/>
                </a:lnTo>
                <a:lnTo>
                  <a:pt x="251634" y="96822"/>
                </a:lnTo>
                <a:lnTo>
                  <a:pt x="251413" y="97116"/>
                </a:lnTo>
                <a:lnTo>
                  <a:pt x="251339" y="97411"/>
                </a:lnTo>
                <a:lnTo>
                  <a:pt x="251413" y="97706"/>
                </a:lnTo>
                <a:lnTo>
                  <a:pt x="251560" y="98074"/>
                </a:lnTo>
                <a:lnTo>
                  <a:pt x="251855" y="98369"/>
                </a:lnTo>
                <a:lnTo>
                  <a:pt x="252150" y="98590"/>
                </a:lnTo>
                <a:lnTo>
                  <a:pt x="252666" y="99032"/>
                </a:lnTo>
                <a:lnTo>
                  <a:pt x="252960" y="99401"/>
                </a:lnTo>
                <a:lnTo>
                  <a:pt x="253034" y="99622"/>
                </a:lnTo>
                <a:lnTo>
                  <a:pt x="253034" y="99843"/>
                </a:lnTo>
                <a:lnTo>
                  <a:pt x="252960" y="100064"/>
                </a:lnTo>
                <a:lnTo>
                  <a:pt x="252887" y="100285"/>
                </a:lnTo>
                <a:lnTo>
                  <a:pt x="252739" y="100506"/>
                </a:lnTo>
                <a:lnTo>
                  <a:pt x="252960" y="100653"/>
                </a:lnTo>
                <a:lnTo>
                  <a:pt x="253255" y="100801"/>
                </a:lnTo>
                <a:lnTo>
                  <a:pt x="253402" y="100948"/>
                </a:lnTo>
                <a:lnTo>
                  <a:pt x="253476" y="101169"/>
                </a:lnTo>
                <a:lnTo>
                  <a:pt x="253550" y="101317"/>
                </a:lnTo>
                <a:lnTo>
                  <a:pt x="253476" y="101538"/>
                </a:lnTo>
                <a:lnTo>
                  <a:pt x="253255" y="101685"/>
                </a:lnTo>
                <a:lnTo>
                  <a:pt x="253034" y="101832"/>
                </a:lnTo>
                <a:lnTo>
                  <a:pt x="252592" y="101980"/>
                </a:lnTo>
                <a:lnTo>
                  <a:pt x="252518" y="101980"/>
                </a:lnTo>
                <a:lnTo>
                  <a:pt x="252444" y="102053"/>
                </a:lnTo>
                <a:lnTo>
                  <a:pt x="251929" y="103011"/>
                </a:lnTo>
                <a:lnTo>
                  <a:pt x="251265" y="104190"/>
                </a:lnTo>
                <a:lnTo>
                  <a:pt x="250455" y="105443"/>
                </a:lnTo>
                <a:lnTo>
                  <a:pt x="250013" y="105959"/>
                </a:lnTo>
                <a:lnTo>
                  <a:pt x="249571" y="106401"/>
                </a:lnTo>
                <a:lnTo>
                  <a:pt x="248687" y="107138"/>
                </a:lnTo>
                <a:lnTo>
                  <a:pt x="248244" y="107432"/>
                </a:lnTo>
                <a:lnTo>
                  <a:pt x="247876" y="107801"/>
                </a:lnTo>
                <a:lnTo>
                  <a:pt x="247434" y="108317"/>
                </a:lnTo>
                <a:lnTo>
                  <a:pt x="247065" y="108906"/>
                </a:lnTo>
                <a:lnTo>
                  <a:pt x="246918" y="109127"/>
                </a:lnTo>
                <a:lnTo>
                  <a:pt x="240139" y="105664"/>
                </a:lnTo>
                <a:lnTo>
                  <a:pt x="239771" y="105443"/>
                </a:lnTo>
                <a:lnTo>
                  <a:pt x="239697" y="105443"/>
                </a:lnTo>
                <a:lnTo>
                  <a:pt x="239255" y="105222"/>
                </a:lnTo>
                <a:lnTo>
                  <a:pt x="239181" y="105222"/>
                </a:lnTo>
                <a:lnTo>
                  <a:pt x="238886" y="105074"/>
                </a:lnTo>
                <a:lnTo>
                  <a:pt x="238813" y="105001"/>
                </a:lnTo>
                <a:lnTo>
                  <a:pt x="238444" y="104853"/>
                </a:lnTo>
                <a:lnTo>
                  <a:pt x="238297" y="104853"/>
                </a:lnTo>
                <a:lnTo>
                  <a:pt x="237929" y="104706"/>
                </a:lnTo>
                <a:lnTo>
                  <a:pt x="237560" y="104559"/>
                </a:lnTo>
                <a:lnTo>
                  <a:pt x="237413" y="104559"/>
                </a:lnTo>
                <a:lnTo>
                  <a:pt x="237044" y="104485"/>
                </a:lnTo>
                <a:lnTo>
                  <a:pt x="236086" y="104485"/>
                </a:lnTo>
                <a:lnTo>
                  <a:pt x="235644" y="104632"/>
                </a:lnTo>
                <a:lnTo>
                  <a:pt x="234907" y="104853"/>
                </a:lnTo>
                <a:lnTo>
                  <a:pt x="234244" y="105222"/>
                </a:lnTo>
                <a:lnTo>
                  <a:pt x="233434" y="105590"/>
                </a:lnTo>
                <a:lnTo>
                  <a:pt x="232992" y="105811"/>
                </a:lnTo>
                <a:lnTo>
                  <a:pt x="232476" y="105885"/>
                </a:lnTo>
                <a:lnTo>
                  <a:pt x="232034" y="105885"/>
                </a:lnTo>
                <a:lnTo>
                  <a:pt x="231665" y="105738"/>
                </a:lnTo>
                <a:lnTo>
                  <a:pt x="231813" y="105517"/>
                </a:lnTo>
                <a:lnTo>
                  <a:pt x="231886" y="105222"/>
                </a:lnTo>
                <a:lnTo>
                  <a:pt x="231960" y="104853"/>
                </a:lnTo>
                <a:lnTo>
                  <a:pt x="231886" y="104559"/>
                </a:lnTo>
                <a:lnTo>
                  <a:pt x="231813" y="104190"/>
                </a:lnTo>
                <a:lnTo>
                  <a:pt x="231665" y="103895"/>
                </a:lnTo>
                <a:lnTo>
                  <a:pt x="231223" y="103453"/>
                </a:lnTo>
                <a:lnTo>
                  <a:pt x="230707" y="103011"/>
                </a:lnTo>
                <a:lnTo>
                  <a:pt x="230413" y="102864"/>
                </a:lnTo>
                <a:lnTo>
                  <a:pt x="230118" y="102790"/>
                </a:lnTo>
                <a:lnTo>
                  <a:pt x="229381" y="102717"/>
                </a:lnTo>
                <a:lnTo>
                  <a:pt x="228718" y="102790"/>
                </a:lnTo>
                <a:lnTo>
                  <a:pt x="227981" y="102938"/>
                </a:lnTo>
                <a:lnTo>
                  <a:pt x="227318" y="103159"/>
                </a:lnTo>
                <a:lnTo>
                  <a:pt x="226360" y="103453"/>
                </a:lnTo>
                <a:lnTo>
                  <a:pt x="225771" y="103527"/>
                </a:lnTo>
                <a:lnTo>
                  <a:pt x="225181" y="103601"/>
                </a:lnTo>
                <a:lnTo>
                  <a:pt x="224076" y="103601"/>
                </a:lnTo>
                <a:lnTo>
                  <a:pt x="223634" y="103527"/>
                </a:lnTo>
                <a:lnTo>
                  <a:pt x="222970" y="103453"/>
                </a:lnTo>
                <a:lnTo>
                  <a:pt x="222234" y="103527"/>
                </a:lnTo>
                <a:lnTo>
                  <a:pt x="221718" y="103674"/>
                </a:lnTo>
                <a:lnTo>
                  <a:pt x="221202" y="103822"/>
                </a:lnTo>
                <a:lnTo>
                  <a:pt x="220760" y="104117"/>
                </a:lnTo>
                <a:lnTo>
                  <a:pt x="220318" y="104411"/>
                </a:lnTo>
                <a:lnTo>
                  <a:pt x="219802" y="104780"/>
                </a:lnTo>
                <a:lnTo>
                  <a:pt x="219360" y="105222"/>
                </a:lnTo>
                <a:lnTo>
                  <a:pt x="218402" y="106180"/>
                </a:lnTo>
                <a:lnTo>
                  <a:pt x="217813" y="106769"/>
                </a:lnTo>
                <a:lnTo>
                  <a:pt x="214644" y="106622"/>
                </a:lnTo>
                <a:lnTo>
                  <a:pt x="211402" y="106548"/>
                </a:lnTo>
                <a:lnTo>
                  <a:pt x="211402" y="106474"/>
                </a:lnTo>
                <a:lnTo>
                  <a:pt x="211549" y="106032"/>
                </a:lnTo>
                <a:lnTo>
                  <a:pt x="211549" y="105885"/>
                </a:lnTo>
                <a:lnTo>
                  <a:pt x="211697" y="105443"/>
                </a:lnTo>
                <a:lnTo>
                  <a:pt x="211918" y="104927"/>
                </a:lnTo>
                <a:lnTo>
                  <a:pt x="212065" y="104632"/>
                </a:lnTo>
                <a:lnTo>
                  <a:pt x="212212" y="104411"/>
                </a:lnTo>
                <a:lnTo>
                  <a:pt x="212581" y="104117"/>
                </a:lnTo>
                <a:lnTo>
                  <a:pt x="212949" y="103969"/>
                </a:lnTo>
                <a:lnTo>
                  <a:pt x="213760" y="103748"/>
                </a:lnTo>
                <a:lnTo>
                  <a:pt x="214570" y="103601"/>
                </a:lnTo>
                <a:lnTo>
                  <a:pt x="215013" y="103453"/>
                </a:lnTo>
                <a:lnTo>
                  <a:pt x="215381" y="103232"/>
                </a:lnTo>
                <a:lnTo>
                  <a:pt x="215602" y="103011"/>
                </a:lnTo>
                <a:lnTo>
                  <a:pt x="215897" y="102717"/>
                </a:lnTo>
                <a:lnTo>
                  <a:pt x="216265" y="102201"/>
                </a:lnTo>
                <a:lnTo>
                  <a:pt x="216560" y="101832"/>
                </a:lnTo>
                <a:lnTo>
                  <a:pt x="216855" y="101538"/>
                </a:lnTo>
                <a:lnTo>
                  <a:pt x="217149" y="101243"/>
                </a:lnTo>
                <a:lnTo>
                  <a:pt x="217518" y="101022"/>
                </a:lnTo>
                <a:lnTo>
                  <a:pt x="218328" y="100653"/>
                </a:lnTo>
                <a:lnTo>
                  <a:pt x="224518" y="98001"/>
                </a:lnTo>
                <a:lnTo>
                  <a:pt x="224886" y="97853"/>
                </a:lnTo>
                <a:lnTo>
                  <a:pt x="225181" y="97632"/>
                </a:lnTo>
                <a:lnTo>
                  <a:pt x="225476" y="97338"/>
                </a:lnTo>
                <a:lnTo>
                  <a:pt x="225697" y="97043"/>
                </a:lnTo>
                <a:lnTo>
                  <a:pt x="225771" y="96748"/>
                </a:lnTo>
                <a:lnTo>
                  <a:pt x="225771" y="96527"/>
                </a:lnTo>
                <a:lnTo>
                  <a:pt x="225771" y="96085"/>
                </a:lnTo>
                <a:lnTo>
                  <a:pt x="225476" y="93432"/>
                </a:lnTo>
                <a:lnTo>
                  <a:pt x="226213" y="93285"/>
                </a:lnTo>
                <a:lnTo>
                  <a:pt x="226802" y="93211"/>
                </a:lnTo>
                <a:lnTo>
                  <a:pt x="226876" y="93211"/>
                </a:lnTo>
                <a:lnTo>
                  <a:pt x="230192" y="92695"/>
                </a:lnTo>
                <a:lnTo>
                  <a:pt x="230560" y="92622"/>
                </a:lnTo>
                <a:lnTo>
                  <a:pt x="233876" y="92032"/>
                </a:lnTo>
                <a:lnTo>
                  <a:pt x="234318" y="91959"/>
                </a:lnTo>
                <a:lnTo>
                  <a:pt x="237486" y="91369"/>
                </a:lnTo>
                <a:lnTo>
                  <a:pt x="238002" y="91295"/>
                </a:lnTo>
                <a:lnTo>
                  <a:pt x="241097" y="90632"/>
                </a:lnTo>
                <a:lnTo>
                  <a:pt x="241686" y="90559"/>
                </a:lnTo>
                <a:lnTo>
                  <a:pt x="244708" y="89895"/>
                </a:lnTo>
                <a:lnTo>
                  <a:pt x="245297" y="89748"/>
                </a:lnTo>
                <a:lnTo>
                  <a:pt x="248318" y="89085"/>
                </a:lnTo>
                <a:lnTo>
                  <a:pt x="248760" y="89011"/>
                </a:lnTo>
                <a:lnTo>
                  <a:pt x="255244" y="87537"/>
                </a:lnTo>
                <a:close/>
                <a:moveTo>
                  <a:pt x="224960" y="93506"/>
                </a:moveTo>
                <a:lnTo>
                  <a:pt x="225255" y="96159"/>
                </a:lnTo>
                <a:lnTo>
                  <a:pt x="225255" y="96527"/>
                </a:lnTo>
                <a:lnTo>
                  <a:pt x="225255" y="96822"/>
                </a:lnTo>
                <a:lnTo>
                  <a:pt x="225107" y="97043"/>
                </a:lnTo>
                <a:lnTo>
                  <a:pt x="224886" y="97190"/>
                </a:lnTo>
                <a:lnTo>
                  <a:pt x="224370" y="97485"/>
                </a:lnTo>
                <a:lnTo>
                  <a:pt x="218181" y="100138"/>
                </a:lnTo>
                <a:lnTo>
                  <a:pt x="217297" y="100580"/>
                </a:lnTo>
                <a:lnTo>
                  <a:pt x="216855" y="100874"/>
                </a:lnTo>
                <a:lnTo>
                  <a:pt x="216486" y="101169"/>
                </a:lnTo>
                <a:lnTo>
                  <a:pt x="216118" y="101538"/>
                </a:lnTo>
                <a:lnTo>
                  <a:pt x="215823" y="101906"/>
                </a:lnTo>
                <a:lnTo>
                  <a:pt x="215528" y="102422"/>
                </a:lnTo>
                <a:lnTo>
                  <a:pt x="215086" y="102790"/>
                </a:lnTo>
                <a:lnTo>
                  <a:pt x="214791" y="103011"/>
                </a:lnTo>
                <a:lnTo>
                  <a:pt x="214423" y="103085"/>
                </a:lnTo>
                <a:lnTo>
                  <a:pt x="213686" y="103306"/>
                </a:lnTo>
                <a:lnTo>
                  <a:pt x="213170" y="103380"/>
                </a:lnTo>
                <a:lnTo>
                  <a:pt x="212728" y="103527"/>
                </a:lnTo>
                <a:lnTo>
                  <a:pt x="212286" y="103748"/>
                </a:lnTo>
                <a:lnTo>
                  <a:pt x="211844" y="104043"/>
                </a:lnTo>
                <a:lnTo>
                  <a:pt x="211623" y="104338"/>
                </a:lnTo>
                <a:lnTo>
                  <a:pt x="211476" y="104632"/>
                </a:lnTo>
                <a:lnTo>
                  <a:pt x="211255" y="105296"/>
                </a:lnTo>
                <a:lnTo>
                  <a:pt x="211107" y="105590"/>
                </a:lnTo>
                <a:lnTo>
                  <a:pt x="211107" y="105664"/>
                </a:lnTo>
                <a:lnTo>
                  <a:pt x="211034" y="105959"/>
                </a:lnTo>
                <a:lnTo>
                  <a:pt x="211034" y="106032"/>
                </a:lnTo>
                <a:lnTo>
                  <a:pt x="210960" y="106327"/>
                </a:lnTo>
                <a:lnTo>
                  <a:pt x="210960" y="106401"/>
                </a:lnTo>
                <a:lnTo>
                  <a:pt x="210886" y="106548"/>
                </a:lnTo>
                <a:lnTo>
                  <a:pt x="208970" y="106548"/>
                </a:lnTo>
                <a:lnTo>
                  <a:pt x="207202" y="106622"/>
                </a:lnTo>
                <a:lnTo>
                  <a:pt x="205507" y="106769"/>
                </a:lnTo>
                <a:lnTo>
                  <a:pt x="203886" y="106917"/>
                </a:lnTo>
                <a:lnTo>
                  <a:pt x="201086" y="107359"/>
                </a:lnTo>
                <a:lnTo>
                  <a:pt x="198360" y="107948"/>
                </a:lnTo>
                <a:lnTo>
                  <a:pt x="195707" y="108464"/>
                </a:lnTo>
                <a:lnTo>
                  <a:pt x="192981" y="108980"/>
                </a:lnTo>
                <a:lnTo>
                  <a:pt x="192170" y="109053"/>
                </a:lnTo>
                <a:lnTo>
                  <a:pt x="192023" y="109053"/>
                </a:lnTo>
                <a:lnTo>
                  <a:pt x="191360" y="109127"/>
                </a:lnTo>
                <a:lnTo>
                  <a:pt x="190991" y="109201"/>
                </a:lnTo>
                <a:lnTo>
                  <a:pt x="190770" y="109201"/>
                </a:lnTo>
                <a:lnTo>
                  <a:pt x="189739" y="109274"/>
                </a:lnTo>
                <a:lnTo>
                  <a:pt x="189223" y="109348"/>
                </a:lnTo>
                <a:lnTo>
                  <a:pt x="185907" y="109496"/>
                </a:lnTo>
                <a:lnTo>
                  <a:pt x="182591" y="109643"/>
                </a:lnTo>
                <a:lnTo>
                  <a:pt x="182370" y="109717"/>
                </a:lnTo>
                <a:lnTo>
                  <a:pt x="181781" y="109717"/>
                </a:lnTo>
                <a:lnTo>
                  <a:pt x="181412" y="109790"/>
                </a:lnTo>
                <a:lnTo>
                  <a:pt x="180970" y="109790"/>
                </a:lnTo>
                <a:lnTo>
                  <a:pt x="180454" y="109864"/>
                </a:lnTo>
                <a:lnTo>
                  <a:pt x="180012" y="109864"/>
                </a:lnTo>
                <a:lnTo>
                  <a:pt x="179496" y="109938"/>
                </a:lnTo>
                <a:lnTo>
                  <a:pt x="179128" y="110011"/>
                </a:lnTo>
                <a:lnTo>
                  <a:pt x="178907" y="110011"/>
                </a:lnTo>
                <a:lnTo>
                  <a:pt x="178981" y="109864"/>
                </a:lnTo>
                <a:lnTo>
                  <a:pt x="179054" y="109717"/>
                </a:lnTo>
                <a:lnTo>
                  <a:pt x="179275" y="109127"/>
                </a:lnTo>
                <a:lnTo>
                  <a:pt x="179570" y="108538"/>
                </a:lnTo>
                <a:lnTo>
                  <a:pt x="179570" y="108390"/>
                </a:lnTo>
                <a:lnTo>
                  <a:pt x="179717" y="108022"/>
                </a:lnTo>
                <a:lnTo>
                  <a:pt x="179791" y="107801"/>
                </a:lnTo>
                <a:lnTo>
                  <a:pt x="179939" y="107432"/>
                </a:lnTo>
                <a:lnTo>
                  <a:pt x="180012" y="107211"/>
                </a:lnTo>
                <a:lnTo>
                  <a:pt x="180086" y="106917"/>
                </a:lnTo>
                <a:lnTo>
                  <a:pt x="180160" y="106622"/>
                </a:lnTo>
                <a:lnTo>
                  <a:pt x="180233" y="106327"/>
                </a:lnTo>
                <a:lnTo>
                  <a:pt x="180233" y="106032"/>
                </a:lnTo>
                <a:lnTo>
                  <a:pt x="180307" y="105738"/>
                </a:lnTo>
                <a:lnTo>
                  <a:pt x="180307" y="105443"/>
                </a:lnTo>
                <a:lnTo>
                  <a:pt x="180381" y="105148"/>
                </a:lnTo>
                <a:lnTo>
                  <a:pt x="180381" y="104853"/>
                </a:lnTo>
                <a:lnTo>
                  <a:pt x="180454" y="104632"/>
                </a:lnTo>
                <a:lnTo>
                  <a:pt x="180823" y="104632"/>
                </a:lnTo>
                <a:lnTo>
                  <a:pt x="181412" y="102053"/>
                </a:lnTo>
                <a:lnTo>
                  <a:pt x="181633" y="101390"/>
                </a:lnTo>
                <a:lnTo>
                  <a:pt x="181781" y="101169"/>
                </a:lnTo>
                <a:lnTo>
                  <a:pt x="181928" y="100948"/>
                </a:lnTo>
                <a:lnTo>
                  <a:pt x="182149" y="100801"/>
                </a:lnTo>
                <a:lnTo>
                  <a:pt x="182444" y="100727"/>
                </a:lnTo>
                <a:lnTo>
                  <a:pt x="182886" y="100580"/>
                </a:lnTo>
                <a:lnTo>
                  <a:pt x="183181" y="100359"/>
                </a:lnTo>
                <a:lnTo>
                  <a:pt x="183254" y="100285"/>
                </a:lnTo>
                <a:lnTo>
                  <a:pt x="183402" y="100138"/>
                </a:lnTo>
                <a:lnTo>
                  <a:pt x="183549" y="99990"/>
                </a:lnTo>
                <a:lnTo>
                  <a:pt x="183623" y="99843"/>
                </a:lnTo>
                <a:lnTo>
                  <a:pt x="183770" y="99622"/>
                </a:lnTo>
                <a:lnTo>
                  <a:pt x="183770" y="99548"/>
                </a:lnTo>
                <a:lnTo>
                  <a:pt x="187896" y="99548"/>
                </a:lnTo>
                <a:lnTo>
                  <a:pt x="188560" y="99474"/>
                </a:lnTo>
                <a:lnTo>
                  <a:pt x="188854" y="99474"/>
                </a:lnTo>
                <a:lnTo>
                  <a:pt x="189739" y="99327"/>
                </a:lnTo>
                <a:lnTo>
                  <a:pt x="191875" y="99032"/>
                </a:lnTo>
                <a:lnTo>
                  <a:pt x="193939" y="98590"/>
                </a:lnTo>
                <a:lnTo>
                  <a:pt x="202486" y="96822"/>
                </a:lnTo>
                <a:lnTo>
                  <a:pt x="206244" y="96085"/>
                </a:lnTo>
                <a:lnTo>
                  <a:pt x="210002" y="95422"/>
                </a:lnTo>
                <a:lnTo>
                  <a:pt x="211918" y="95127"/>
                </a:lnTo>
                <a:lnTo>
                  <a:pt x="212065" y="95127"/>
                </a:lnTo>
                <a:lnTo>
                  <a:pt x="213907" y="94832"/>
                </a:lnTo>
                <a:lnTo>
                  <a:pt x="214128" y="94832"/>
                </a:lnTo>
                <a:lnTo>
                  <a:pt x="215897" y="94611"/>
                </a:lnTo>
                <a:lnTo>
                  <a:pt x="216339" y="94538"/>
                </a:lnTo>
                <a:lnTo>
                  <a:pt x="217518" y="94464"/>
                </a:lnTo>
                <a:lnTo>
                  <a:pt x="217591" y="94390"/>
                </a:lnTo>
                <a:lnTo>
                  <a:pt x="217960" y="94390"/>
                </a:lnTo>
                <a:lnTo>
                  <a:pt x="221570" y="93948"/>
                </a:lnTo>
                <a:lnTo>
                  <a:pt x="224960" y="93506"/>
                </a:lnTo>
                <a:close/>
                <a:moveTo>
                  <a:pt x="4421" y="47158"/>
                </a:moveTo>
                <a:lnTo>
                  <a:pt x="4716" y="47232"/>
                </a:lnTo>
                <a:lnTo>
                  <a:pt x="4937" y="47306"/>
                </a:lnTo>
                <a:lnTo>
                  <a:pt x="5305" y="47453"/>
                </a:lnTo>
                <a:lnTo>
                  <a:pt x="5600" y="47527"/>
                </a:lnTo>
                <a:lnTo>
                  <a:pt x="5968" y="47674"/>
                </a:lnTo>
                <a:lnTo>
                  <a:pt x="6263" y="47748"/>
                </a:lnTo>
                <a:lnTo>
                  <a:pt x="6632" y="47821"/>
                </a:lnTo>
                <a:lnTo>
                  <a:pt x="6926" y="47895"/>
                </a:lnTo>
                <a:lnTo>
                  <a:pt x="7221" y="48042"/>
                </a:lnTo>
                <a:lnTo>
                  <a:pt x="7590" y="48116"/>
                </a:lnTo>
                <a:lnTo>
                  <a:pt x="7884" y="48190"/>
                </a:lnTo>
                <a:lnTo>
                  <a:pt x="8253" y="48264"/>
                </a:lnTo>
                <a:lnTo>
                  <a:pt x="8547" y="48337"/>
                </a:lnTo>
                <a:lnTo>
                  <a:pt x="8842" y="48411"/>
                </a:lnTo>
                <a:lnTo>
                  <a:pt x="9211" y="48485"/>
                </a:lnTo>
                <a:lnTo>
                  <a:pt x="9505" y="48558"/>
                </a:lnTo>
                <a:lnTo>
                  <a:pt x="9874" y="48632"/>
                </a:lnTo>
                <a:lnTo>
                  <a:pt x="10169" y="48706"/>
                </a:lnTo>
                <a:lnTo>
                  <a:pt x="10537" y="48779"/>
                </a:lnTo>
                <a:lnTo>
                  <a:pt x="10832" y="48853"/>
                </a:lnTo>
                <a:lnTo>
                  <a:pt x="11200" y="48927"/>
                </a:lnTo>
                <a:lnTo>
                  <a:pt x="11495" y="49000"/>
                </a:lnTo>
                <a:lnTo>
                  <a:pt x="11863" y="49000"/>
                </a:lnTo>
                <a:lnTo>
                  <a:pt x="12158" y="49074"/>
                </a:lnTo>
                <a:lnTo>
                  <a:pt x="12526" y="49074"/>
                </a:lnTo>
                <a:lnTo>
                  <a:pt x="12821" y="49148"/>
                </a:lnTo>
                <a:lnTo>
                  <a:pt x="13190" y="49148"/>
                </a:lnTo>
                <a:lnTo>
                  <a:pt x="13484" y="49221"/>
                </a:lnTo>
                <a:lnTo>
                  <a:pt x="14147" y="49221"/>
                </a:lnTo>
                <a:lnTo>
                  <a:pt x="14884" y="49295"/>
                </a:lnTo>
                <a:lnTo>
                  <a:pt x="16284" y="49221"/>
                </a:lnTo>
                <a:lnTo>
                  <a:pt x="17390" y="49221"/>
                </a:lnTo>
                <a:lnTo>
                  <a:pt x="18421" y="49295"/>
                </a:lnTo>
                <a:lnTo>
                  <a:pt x="19821" y="49442"/>
                </a:lnTo>
                <a:lnTo>
                  <a:pt x="21221" y="49664"/>
                </a:lnTo>
                <a:lnTo>
                  <a:pt x="23432" y="50032"/>
                </a:lnTo>
                <a:lnTo>
                  <a:pt x="23284" y="51064"/>
                </a:lnTo>
                <a:lnTo>
                  <a:pt x="23211" y="52021"/>
                </a:lnTo>
                <a:lnTo>
                  <a:pt x="22990" y="53348"/>
                </a:lnTo>
                <a:lnTo>
                  <a:pt x="22842" y="54158"/>
                </a:lnTo>
                <a:lnTo>
                  <a:pt x="22621" y="55558"/>
                </a:lnTo>
                <a:lnTo>
                  <a:pt x="22548" y="56369"/>
                </a:lnTo>
                <a:lnTo>
                  <a:pt x="22327" y="57621"/>
                </a:lnTo>
                <a:lnTo>
                  <a:pt x="22179" y="58506"/>
                </a:lnTo>
                <a:lnTo>
                  <a:pt x="21958" y="59685"/>
                </a:lnTo>
                <a:lnTo>
                  <a:pt x="21737" y="60716"/>
                </a:lnTo>
                <a:lnTo>
                  <a:pt x="21590" y="61748"/>
                </a:lnTo>
                <a:lnTo>
                  <a:pt x="21369" y="62853"/>
                </a:lnTo>
                <a:lnTo>
                  <a:pt x="21148" y="63737"/>
                </a:lnTo>
                <a:lnTo>
                  <a:pt x="20927" y="64990"/>
                </a:lnTo>
                <a:lnTo>
                  <a:pt x="20484" y="67127"/>
                </a:lnTo>
                <a:lnTo>
                  <a:pt x="20263" y="68232"/>
                </a:lnTo>
                <a:lnTo>
                  <a:pt x="20190" y="68822"/>
                </a:lnTo>
                <a:lnTo>
                  <a:pt x="20116" y="69485"/>
                </a:lnTo>
                <a:lnTo>
                  <a:pt x="20116" y="69558"/>
                </a:lnTo>
                <a:lnTo>
                  <a:pt x="20190" y="69632"/>
                </a:lnTo>
                <a:lnTo>
                  <a:pt x="21295" y="70811"/>
                </a:lnTo>
                <a:lnTo>
                  <a:pt x="22327" y="71990"/>
                </a:lnTo>
                <a:lnTo>
                  <a:pt x="23284" y="73243"/>
                </a:lnTo>
                <a:lnTo>
                  <a:pt x="24242" y="74495"/>
                </a:lnTo>
                <a:lnTo>
                  <a:pt x="26011" y="77148"/>
                </a:lnTo>
                <a:lnTo>
                  <a:pt x="27706" y="79801"/>
                </a:lnTo>
                <a:lnTo>
                  <a:pt x="27927" y="80169"/>
                </a:lnTo>
                <a:lnTo>
                  <a:pt x="28442" y="81053"/>
                </a:lnTo>
                <a:lnTo>
                  <a:pt x="30063" y="83927"/>
                </a:lnTo>
                <a:lnTo>
                  <a:pt x="30948" y="85548"/>
                </a:lnTo>
                <a:lnTo>
                  <a:pt x="31906" y="87243"/>
                </a:lnTo>
                <a:lnTo>
                  <a:pt x="32053" y="87537"/>
                </a:lnTo>
                <a:lnTo>
                  <a:pt x="33011" y="89011"/>
                </a:lnTo>
                <a:lnTo>
                  <a:pt x="33085" y="89159"/>
                </a:lnTo>
                <a:lnTo>
                  <a:pt x="34411" y="91148"/>
                </a:lnTo>
                <a:lnTo>
                  <a:pt x="35737" y="93138"/>
                </a:lnTo>
                <a:lnTo>
                  <a:pt x="37211" y="95053"/>
                </a:lnTo>
                <a:lnTo>
                  <a:pt x="38685" y="96895"/>
                </a:lnTo>
                <a:lnTo>
                  <a:pt x="40232" y="98738"/>
                </a:lnTo>
                <a:lnTo>
                  <a:pt x="41853" y="100506"/>
                </a:lnTo>
                <a:lnTo>
                  <a:pt x="43548" y="102201"/>
                </a:lnTo>
                <a:lnTo>
                  <a:pt x="45316" y="103895"/>
                </a:lnTo>
                <a:lnTo>
                  <a:pt x="45021" y="104264"/>
                </a:lnTo>
                <a:lnTo>
                  <a:pt x="44800" y="104706"/>
                </a:lnTo>
                <a:lnTo>
                  <a:pt x="44727" y="105148"/>
                </a:lnTo>
                <a:lnTo>
                  <a:pt x="44727" y="105664"/>
                </a:lnTo>
                <a:lnTo>
                  <a:pt x="44874" y="106327"/>
                </a:lnTo>
                <a:lnTo>
                  <a:pt x="45169" y="106917"/>
                </a:lnTo>
                <a:lnTo>
                  <a:pt x="45611" y="107359"/>
                </a:lnTo>
                <a:lnTo>
                  <a:pt x="46127" y="107727"/>
                </a:lnTo>
                <a:lnTo>
                  <a:pt x="46421" y="107874"/>
                </a:lnTo>
                <a:lnTo>
                  <a:pt x="46790" y="108022"/>
                </a:lnTo>
                <a:lnTo>
                  <a:pt x="46937" y="108169"/>
                </a:lnTo>
                <a:lnTo>
                  <a:pt x="47085" y="108317"/>
                </a:lnTo>
                <a:lnTo>
                  <a:pt x="47158" y="108464"/>
                </a:lnTo>
                <a:lnTo>
                  <a:pt x="47158" y="108611"/>
                </a:lnTo>
                <a:lnTo>
                  <a:pt x="47085" y="108906"/>
                </a:lnTo>
                <a:lnTo>
                  <a:pt x="46864" y="109348"/>
                </a:lnTo>
                <a:lnTo>
                  <a:pt x="46495" y="109790"/>
                </a:lnTo>
                <a:lnTo>
                  <a:pt x="46053" y="110380"/>
                </a:lnTo>
                <a:lnTo>
                  <a:pt x="45832" y="110896"/>
                </a:lnTo>
                <a:lnTo>
                  <a:pt x="45685" y="111411"/>
                </a:lnTo>
                <a:lnTo>
                  <a:pt x="45685" y="112001"/>
                </a:lnTo>
                <a:lnTo>
                  <a:pt x="45832" y="112517"/>
                </a:lnTo>
                <a:lnTo>
                  <a:pt x="45979" y="112811"/>
                </a:lnTo>
                <a:lnTo>
                  <a:pt x="46127" y="113180"/>
                </a:lnTo>
                <a:lnTo>
                  <a:pt x="46200" y="113475"/>
                </a:lnTo>
                <a:lnTo>
                  <a:pt x="46127" y="113769"/>
                </a:lnTo>
                <a:lnTo>
                  <a:pt x="45979" y="114064"/>
                </a:lnTo>
                <a:lnTo>
                  <a:pt x="45464" y="114653"/>
                </a:lnTo>
                <a:lnTo>
                  <a:pt x="45243" y="114801"/>
                </a:lnTo>
                <a:lnTo>
                  <a:pt x="45021" y="115096"/>
                </a:lnTo>
                <a:lnTo>
                  <a:pt x="44948" y="115243"/>
                </a:lnTo>
                <a:lnTo>
                  <a:pt x="44800" y="115390"/>
                </a:lnTo>
                <a:lnTo>
                  <a:pt x="44653" y="115538"/>
                </a:lnTo>
                <a:lnTo>
                  <a:pt x="44579" y="115685"/>
                </a:lnTo>
                <a:lnTo>
                  <a:pt x="44432" y="115832"/>
                </a:lnTo>
                <a:lnTo>
                  <a:pt x="44358" y="116053"/>
                </a:lnTo>
                <a:lnTo>
                  <a:pt x="44285" y="116201"/>
                </a:lnTo>
                <a:lnTo>
                  <a:pt x="44137" y="116348"/>
                </a:lnTo>
                <a:lnTo>
                  <a:pt x="44064" y="116496"/>
                </a:lnTo>
                <a:lnTo>
                  <a:pt x="43990" y="116717"/>
                </a:lnTo>
                <a:lnTo>
                  <a:pt x="43916" y="116864"/>
                </a:lnTo>
                <a:lnTo>
                  <a:pt x="43843" y="117011"/>
                </a:lnTo>
                <a:lnTo>
                  <a:pt x="43769" y="117232"/>
                </a:lnTo>
                <a:lnTo>
                  <a:pt x="43695" y="117380"/>
                </a:lnTo>
                <a:lnTo>
                  <a:pt x="43695" y="117527"/>
                </a:lnTo>
                <a:lnTo>
                  <a:pt x="43621" y="117748"/>
                </a:lnTo>
                <a:lnTo>
                  <a:pt x="43548" y="117896"/>
                </a:lnTo>
                <a:lnTo>
                  <a:pt x="43474" y="118043"/>
                </a:lnTo>
                <a:lnTo>
                  <a:pt x="43474" y="118264"/>
                </a:lnTo>
                <a:lnTo>
                  <a:pt x="43400" y="118411"/>
                </a:lnTo>
                <a:lnTo>
                  <a:pt x="43400" y="118632"/>
                </a:lnTo>
                <a:lnTo>
                  <a:pt x="43327" y="118780"/>
                </a:lnTo>
                <a:lnTo>
                  <a:pt x="43327" y="118927"/>
                </a:lnTo>
                <a:lnTo>
                  <a:pt x="43253" y="119075"/>
                </a:lnTo>
                <a:lnTo>
                  <a:pt x="43253" y="119296"/>
                </a:lnTo>
                <a:lnTo>
                  <a:pt x="43179" y="119369"/>
                </a:lnTo>
                <a:lnTo>
                  <a:pt x="43106" y="119959"/>
                </a:lnTo>
                <a:lnTo>
                  <a:pt x="41853" y="119296"/>
                </a:lnTo>
                <a:lnTo>
                  <a:pt x="40674" y="118706"/>
                </a:lnTo>
                <a:lnTo>
                  <a:pt x="39421" y="118117"/>
                </a:lnTo>
                <a:lnTo>
                  <a:pt x="38242" y="117675"/>
                </a:lnTo>
                <a:lnTo>
                  <a:pt x="37358" y="117380"/>
                </a:lnTo>
                <a:lnTo>
                  <a:pt x="36400" y="117159"/>
                </a:lnTo>
                <a:lnTo>
                  <a:pt x="35516" y="116938"/>
                </a:lnTo>
                <a:lnTo>
                  <a:pt x="34632" y="116790"/>
                </a:lnTo>
                <a:lnTo>
                  <a:pt x="32863" y="116643"/>
                </a:lnTo>
                <a:lnTo>
                  <a:pt x="30948" y="116569"/>
                </a:lnTo>
                <a:lnTo>
                  <a:pt x="29769" y="116569"/>
                </a:lnTo>
                <a:lnTo>
                  <a:pt x="29253" y="116496"/>
                </a:lnTo>
                <a:lnTo>
                  <a:pt x="28811" y="116348"/>
                </a:lnTo>
                <a:lnTo>
                  <a:pt x="28295" y="116201"/>
                </a:lnTo>
                <a:lnTo>
                  <a:pt x="27853" y="115980"/>
                </a:lnTo>
                <a:lnTo>
                  <a:pt x="27411" y="115685"/>
                </a:lnTo>
                <a:lnTo>
                  <a:pt x="26969" y="115243"/>
                </a:lnTo>
                <a:lnTo>
                  <a:pt x="26527" y="114801"/>
                </a:lnTo>
                <a:lnTo>
                  <a:pt x="26306" y="114359"/>
                </a:lnTo>
                <a:lnTo>
                  <a:pt x="26084" y="113843"/>
                </a:lnTo>
                <a:lnTo>
                  <a:pt x="25937" y="113401"/>
                </a:lnTo>
                <a:lnTo>
                  <a:pt x="25569" y="112517"/>
                </a:lnTo>
                <a:lnTo>
                  <a:pt x="25348" y="112148"/>
                </a:lnTo>
                <a:lnTo>
                  <a:pt x="25053" y="111706"/>
                </a:lnTo>
                <a:lnTo>
                  <a:pt x="24463" y="110896"/>
                </a:lnTo>
                <a:lnTo>
                  <a:pt x="23800" y="109938"/>
                </a:lnTo>
                <a:lnTo>
                  <a:pt x="22400" y="107801"/>
                </a:lnTo>
                <a:lnTo>
                  <a:pt x="21295" y="106032"/>
                </a:lnTo>
                <a:lnTo>
                  <a:pt x="20263" y="104632"/>
                </a:lnTo>
                <a:lnTo>
                  <a:pt x="19600" y="103748"/>
                </a:lnTo>
                <a:lnTo>
                  <a:pt x="19305" y="103527"/>
                </a:lnTo>
                <a:lnTo>
                  <a:pt x="19011" y="103306"/>
                </a:lnTo>
                <a:lnTo>
                  <a:pt x="18716" y="103159"/>
                </a:lnTo>
                <a:lnTo>
                  <a:pt x="18421" y="103085"/>
                </a:lnTo>
                <a:lnTo>
                  <a:pt x="17537" y="103011"/>
                </a:lnTo>
                <a:lnTo>
                  <a:pt x="16579" y="102938"/>
                </a:lnTo>
                <a:lnTo>
                  <a:pt x="15916" y="102790"/>
                </a:lnTo>
                <a:lnTo>
                  <a:pt x="15326" y="102569"/>
                </a:lnTo>
                <a:lnTo>
                  <a:pt x="14884" y="102348"/>
                </a:lnTo>
                <a:lnTo>
                  <a:pt x="14442" y="102053"/>
                </a:lnTo>
                <a:lnTo>
                  <a:pt x="13705" y="101611"/>
                </a:lnTo>
                <a:lnTo>
                  <a:pt x="13337" y="101390"/>
                </a:lnTo>
                <a:lnTo>
                  <a:pt x="12821" y="101169"/>
                </a:lnTo>
                <a:lnTo>
                  <a:pt x="12158" y="101022"/>
                </a:lnTo>
                <a:lnTo>
                  <a:pt x="11569" y="100948"/>
                </a:lnTo>
                <a:lnTo>
                  <a:pt x="11053" y="100874"/>
                </a:lnTo>
                <a:lnTo>
                  <a:pt x="10537" y="100727"/>
                </a:lnTo>
                <a:lnTo>
                  <a:pt x="10095" y="100506"/>
                </a:lnTo>
                <a:lnTo>
                  <a:pt x="9579" y="100138"/>
                </a:lnTo>
                <a:lnTo>
                  <a:pt x="9137" y="99695"/>
                </a:lnTo>
                <a:lnTo>
                  <a:pt x="8990" y="99327"/>
                </a:lnTo>
                <a:lnTo>
                  <a:pt x="8990" y="98959"/>
                </a:lnTo>
                <a:lnTo>
                  <a:pt x="9063" y="98517"/>
                </a:lnTo>
                <a:lnTo>
                  <a:pt x="9211" y="97780"/>
                </a:lnTo>
                <a:lnTo>
                  <a:pt x="9284" y="97338"/>
                </a:lnTo>
                <a:lnTo>
                  <a:pt x="9284" y="96822"/>
                </a:lnTo>
                <a:lnTo>
                  <a:pt x="9284" y="96011"/>
                </a:lnTo>
                <a:lnTo>
                  <a:pt x="9211" y="95127"/>
                </a:lnTo>
                <a:lnTo>
                  <a:pt x="8916" y="93432"/>
                </a:lnTo>
                <a:lnTo>
                  <a:pt x="8769" y="92622"/>
                </a:lnTo>
                <a:lnTo>
                  <a:pt x="8547" y="91811"/>
                </a:lnTo>
                <a:lnTo>
                  <a:pt x="8326" y="91074"/>
                </a:lnTo>
                <a:lnTo>
                  <a:pt x="7958" y="90485"/>
                </a:lnTo>
                <a:lnTo>
                  <a:pt x="7590" y="89822"/>
                </a:lnTo>
                <a:lnTo>
                  <a:pt x="7147" y="89085"/>
                </a:lnTo>
                <a:lnTo>
                  <a:pt x="6705" y="88201"/>
                </a:lnTo>
                <a:lnTo>
                  <a:pt x="6411" y="87316"/>
                </a:lnTo>
                <a:lnTo>
                  <a:pt x="6116" y="86359"/>
                </a:lnTo>
                <a:lnTo>
                  <a:pt x="5821" y="85474"/>
                </a:lnTo>
                <a:lnTo>
                  <a:pt x="5526" y="84590"/>
                </a:lnTo>
                <a:lnTo>
                  <a:pt x="5968" y="84222"/>
                </a:lnTo>
                <a:lnTo>
                  <a:pt x="6263" y="83780"/>
                </a:lnTo>
                <a:lnTo>
                  <a:pt x="6558" y="83190"/>
                </a:lnTo>
                <a:lnTo>
                  <a:pt x="6779" y="82674"/>
                </a:lnTo>
                <a:lnTo>
                  <a:pt x="6853" y="82085"/>
                </a:lnTo>
                <a:lnTo>
                  <a:pt x="7000" y="81495"/>
                </a:lnTo>
                <a:lnTo>
                  <a:pt x="7074" y="80316"/>
                </a:lnTo>
                <a:lnTo>
                  <a:pt x="7000" y="79874"/>
                </a:lnTo>
                <a:lnTo>
                  <a:pt x="6926" y="79358"/>
                </a:lnTo>
                <a:lnTo>
                  <a:pt x="6705" y="78548"/>
                </a:lnTo>
                <a:lnTo>
                  <a:pt x="6484" y="77737"/>
                </a:lnTo>
                <a:lnTo>
                  <a:pt x="6411" y="77369"/>
                </a:lnTo>
                <a:lnTo>
                  <a:pt x="6411" y="76927"/>
                </a:lnTo>
                <a:lnTo>
                  <a:pt x="6484" y="76116"/>
                </a:lnTo>
                <a:lnTo>
                  <a:pt x="6484" y="76043"/>
                </a:lnTo>
                <a:lnTo>
                  <a:pt x="6632" y="75969"/>
                </a:lnTo>
                <a:lnTo>
                  <a:pt x="6926" y="75822"/>
                </a:lnTo>
                <a:lnTo>
                  <a:pt x="7295" y="75601"/>
                </a:lnTo>
                <a:lnTo>
                  <a:pt x="7516" y="75527"/>
                </a:lnTo>
                <a:lnTo>
                  <a:pt x="7737" y="75453"/>
                </a:lnTo>
                <a:lnTo>
                  <a:pt x="8253" y="75453"/>
                </a:lnTo>
                <a:lnTo>
                  <a:pt x="8695" y="75379"/>
                </a:lnTo>
                <a:lnTo>
                  <a:pt x="8916" y="75306"/>
                </a:lnTo>
                <a:lnTo>
                  <a:pt x="9137" y="75158"/>
                </a:lnTo>
                <a:lnTo>
                  <a:pt x="9284" y="74864"/>
                </a:lnTo>
                <a:lnTo>
                  <a:pt x="9358" y="74569"/>
                </a:lnTo>
                <a:lnTo>
                  <a:pt x="9358" y="74201"/>
                </a:lnTo>
                <a:lnTo>
                  <a:pt x="9358" y="73685"/>
                </a:lnTo>
                <a:lnTo>
                  <a:pt x="9137" y="73022"/>
                </a:lnTo>
                <a:lnTo>
                  <a:pt x="9063" y="72801"/>
                </a:lnTo>
                <a:lnTo>
                  <a:pt x="8916" y="72579"/>
                </a:lnTo>
                <a:lnTo>
                  <a:pt x="8621" y="72358"/>
                </a:lnTo>
                <a:lnTo>
                  <a:pt x="8179" y="72211"/>
                </a:lnTo>
                <a:lnTo>
                  <a:pt x="7811" y="72137"/>
                </a:lnTo>
                <a:lnTo>
                  <a:pt x="7442" y="71990"/>
                </a:lnTo>
                <a:lnTo>
                  <a:pt x="7147" y="71695"/>
                </a:lnTo>
                <a:lnTo>
                  <a:pt x="6853" y="71474"/>
                </a:lnTo>
                <a:lnTo>
                  <a:pt x="6558" y="71253"/>
                </a:lnTo>
                <a:lnTo>
                  <a:pt x="6190" y="71032"/>
                </a:lnTo>
                <a:lnTo>
                  <a:pt x="5747" y="70958"/>
                </a:lnTo>
                <a:lnTo>
                  <a:pt x="5158" y="71032"/>
                </a:lnTo>
                <a:lnTo>
                  <a:pt x="4863" y="71106"/>
                </a:lnTo>
                <a:lnTo>
                  <a:pt x="4568" y="71253"/>
                </a:lnTo>
                <a:lnTo>
                  <a:pt x="3979" y="71695"/>
                </a:lnTo>
                <a:lnTo>
                  <a:pt x="3537" y="71990"/>
                </a:lnTo>
                <a:lnTo>
                  <a:pt x="3316" y="72137"/>
                </a:lnTo>
                <a:lnTo>
                  <a:pt x="3168" y="72137"/>
                </a:lnTo>
                <a:lnTo>
                  <a:pt x="3095" y="72064"/>
                </a:lnTo>
                <a:lnTo>
                  <a:pt x="2947" y="71916"/>
                </a:lnTo>
                <a:lnTo>
                  <a:pt x="2800" y="71622"/>
                </a:lnTo>
                <a:lnTo>
                  <a:pt x="2579" y="71179"/>
                </a:lnTo>
                <a:lnTo>
                  <a:pt x="2726" y="70664"/>
                </a:lnTo>
                <a:lnTo>
                  <a:pt x="2800" y="70148"/>
                </a:lnTo>
                <a:lnTo>
                  <a:pt x="2874" y="68969"/>
                </a:lnTo>
                <a:lnTo>
                  <a:pt x="2800" y="67716"/>
                </a:lnTo>
                <a:lnTo>
                  <a:pt x="2726" y="66464"/>
                </a:lnTo>
                <a:lnTo>
                  <a:pt x="2579" y="64695"/>
                </a:lnTo>
                <a:lnTo>
                  <a:pt x="2579" y="63885"/>
                </a:lnTo>
                <a:lnTo>
                  <a:pt x="2579" y="63148"/>
                </a:lnTo>
                <a:lnTo>
                  <a:pt x="2726" y="62264"/>
                </a:lnTo>
                <a:lnTo>
                  <a:pt x="2947" y="60864"/>
                </a:lnTo>
                <a:lnTo>
                  <a:pt x="3021" y="59316"/>
                </a:lnTo>
                <a:lnTo>
                  <a:pt x="3021" y="58579"/>
                </a:lnTo>
                <a:lnTo>
                  <a:pt x="2947" y="57843"/>
                </a:lnTo>
                <a:lnTo>
                  <a:pt x="2800" y="57179"/>
                </a:lnTo>
                <a:lnTo>
                  <a:pt x="2579" y="56590"/>
                </a:lnTo>
                <a:lnTo>
                  <a:pt x="2358" y="56148"/>
                </a:lnTo>
                <a:lnTo>
                  <a:pt x="2063" y="55927"/>
                </a:lnTo>
                <a:lnTo>
                  <a:pt x="1768" y="55706"/>
                </a:lnTo>
                <a:lnTo>
                  <a:pt x="1474" y="55485"/>
                </a:lnTo>
                <a:lnTo>
                  <a:pt x="1032" y="55264"/>
                </a:lnTo>
                <a:lnTo>
                  <a:pt x="811" y="55043"/>
                </a:lnTo>
                <a:lnTo>
                  <a:pt x="663" y="54821"/>
                </a:lnTo>
                <a:lnTo>
                  <a:pt x="516" y="54453"/>
                </a:lnTo>
                <a:lnTo>
                  <a:pt x="516" y="53937"/>
                </a:lnTo>
                <a:lnTo>
                  <a:pt x="589" y="53421"/>
                </a:lnTo>
                <a:lnTo>
                  <a:pt x="663" y="52832"/>
                </a:lnTo>
                <a:lnTo>
                  <a:pt x="884" y="52242"/>
                </a:lnTo>
                <a:lnTo>
                  <a:pt x="1105" y="51653"/>
                </a:lnTo>
                <a:lnTo>
                  <a:pt x="1326" y="51137"/>
                </a:lnTo>
                <a:lnTo>
                  <a:pt x="1621" y="50695"/>
                </a:lnTo>
                <a:lnTo>
                  <a:pt x="2358" y="49664"/>
                </a:lnTo>
                <a:lnTo>
                  <a:pt x="3168" y="48632"/>
                </a:lnTo>
                <a:lnTo>
                  <a:pt x="4421" y="47158"/>
                </a:lnTo>
                <a:close/>
                <a:moveTo>
                  <a:pt x="107580" y="96306"/>
                </a:moveTo>
                <a:lnTo>
                  <a:pt x="113622" y="96674"/>
                </a:lnTo>
                <a:lnTo>
                  <a:pt x="120180" y="96895"/>
                </a:lnTo>
                <a:lnTo>
                  <a:pt x="127106" y="97190"/>
                </a:lnTo>
                <a:lnTo>
                  <a:pt x="134254" y="97338"/>
                </a:lnTo>
                <a:lnTo>
                  <a:pt x="135580" y="97338"/>
                </a:lnTo>
                <a:lnTo>
                  <a:pt x="137201" y="97411"/>
                </a:lnTo>
                <a:lnTo>
                  <a:pt x="145822" y="97411"/>
                </a:lnTo>
                <a:lnTo>
                  <a:pt x="148033" y="97338"/>
                </a:lnTo>
                <a:lnTo>
                  <a:pt x="151644" y="97338"/>
                </a:lnTo>
                <a:lnTo>
                  <a:pt x="153928" y="97264"/>
                </a:lnTo>
                <a:lnTo>
                  <a:pt x="153928" y="97559"/>
                </a:lnTo>
                <a:lnTo>
                  <a:pt x="153928" y="98664"/>
                </a:lnTo>
                <a:lnTo>
                  <a:pt x="153854" y="98885"/>
                </a:lnTo>
                <a:lnTo>
                  <a:pt x="153854" y="99327"/>
                </a:lnTo>
                <a:lnTo>
                  <a:pt x="153780" y="100064"/>
                </a:lnTo>
                <a:lnTo>
                  <a:pt x="153707" y="100211"/>
                </a:lnTo>
                <a:lnTo>
                  <a:pt x="153633" y="100285"/>
                </a:lnTo>
                <a:lnTo>
                  <a:pt x="153559" y="100506"/>
                </a:lnTo>
                <a:lnTo>
                  <a:pt x="153486" y="100580"/>
                </a:lnTo>
                <a:lnTo>
                  <a:pt x="153412" y="100801"/>
                </a:lnTo>
                <a:lnTo>
                  <a:pt x="153412" y="100874"/>
                </a:lnTo>
                <a:lnTo>
                  <a:pt x="153338" y="101243"/>
                </a:lnTo>
                <a:lnTo>
                  <a:pt x="153265" y="101906"/>
                </a:lnTo>
                <a:lnTo>
                  <a:pt x="153265" y="102569"/>
                </a:lnTo>
                <a:lnTo>
                  <a:pt x="153486" y="103895"/>
                </a:lnTo>
                <a:lnTo>
                  <a:pt x="153559" y="103969"/>
                </a:lnTo>
                <a:lnTo>
                  <a:pt x="153928" y="105959"/>
                </a:lnTo>
                <a:lnTo>
                  <a:pt x="154222" y="107948"/>
                </a:lnTo>
                <a:lnTo>
                  <a:pt x="154296" y="108096"/>
                </a:lnTo>
                <a:lnTo>
                  <a:pt x="154370" y="108980"/>
                </a:lnTo>
                <a:lnTo>
                  <a:pt x="154444" y="109127"/>
                </a:lnTo>
                <a:lnTo>
                  <a:pt x="154517" y="109938"/>
                </a:lnTo>
                <a:lnTo>
                  <a:pt x="154517" y="110159"/>
                </a:lnTo>
                <a:lnTo>
                  <a:pt x="154591" y="110969"/>
                </a:lnTo>
                <a:lnTo>
                  <a:pt x="154665" y="111264"/>
                </a:lnTo>
                <a:lnTo>
                  <a:pt x="154738" y="112001"/>
                </a:lnTo>
                <a:lnTo>
                  <a:pt x="154738" y="112296"/>
                </a:lnTo>
                <a:lnTo>
                  <a:pt x="154812" y="113032"/>
                </a:lnTo>
                <a:lnTo>
                  <a:pt x="154812" y="113327"/>
                </a:lnTo>
                <a:lnTo>
                  <a:pt x="154812" y="114138"/>
                </a:lnTo>
                <a:lnTo>
                  <a:pt x="154812" y="114359"/>
                </a:lnTo>
                <a:lnTo>
                  <a:pt x="154886" y="115169"/>
                </a:lnTo>
                <a:lnTo>
                  <a:pt x="154886" y="115390"/>
                </a:lnTo>
                <a:lnTo>
                  <a:pt x="154886" y="116275"/>
                </a:lnTo>
                <a:lnTo>
                  <a:pt x="154886" y="116496"/>
                </a:lnTo>
                <a:lnTo>
                  <a:pt x="154886" y="117380"/>
                </a:lnTo>
                <a:lnTo>
                  <a:pt x="154886" y="117527"/>
                </a:lnTo>
                <a:lnTo>
                  <a:pt x="154886" y="118559"/>
                </a:lnTo>
                <a:lnTo>
                  <a:pt x="154738" y="120622"/>
                </a:lnTo>
                <a:lnTo>
                  <a:pt x="154444" y="120769"/>
                </a:lnTo>
                <a:lnTo>
                  <a:pt x="154075" y="120843"/>
                </a:lnTo>
                <a:lnTo>
                  <a:pt x="153412" y="120917"/>
                </a:lnTo>
                <a:lnTo>
                  <a:pt x="153044" y="120990"/>
                </a:lnTo>
                <a:lnTo>
                  <a:pt x="152380" y="121138"/>
                </a:lnTo>
                <a:lnTo>
                  <a:pt x="152086" y="121211"/>
                </a:lnTo>
                <a:lnTo>
                  <a:pt x="151128" y="121285"/>
                </a:lnTo>
                <a:lnTo>
                  <a:pt x="149212" y="121359"/>
                </a:lnTo>
                <a:lnTo>
                  <a:pt x="147296" y="121432"/>
                </a:lnTo>
                <a:lnTo>
                  <a:pt x="146265" y="121359"/>
                </a:lnTo>
                <a:lnTo>
                  <a:pt x="145233" y="121285"/>
                </a:lnTo>
                <a:lnTo>
                  <a:pt x="144791" y="121138"/>
                </a:lnTo>
                <a:lnTo>
                  <a:pt x="144349" y="120990"/>
                </a:lnTo>
                <a:lnTo>
                  <a:pt x="143980" y="120769"/>
                </a:lnTo>
                <a:lnTo>
                  <a:pt x="143538" y="120548"/>
                </a:lnTo>
                <a:lnTo>
                  <a:pt x="143243" y="120254"/>
                </a:lnTo>
                <a:lnTo>
                  <a:pt x="143170" y="120696"/>
                </a:lnTo>
                <a:lnTo>
                  <a:pt x="143096" y="120917"/>
                </a:lnTo>
                <a:lnTo>
                  <a:pt x="142949" y="121138"/>
                </a:lnTo>
                <a:lnTo>
                  <a:pt x="142728" y="121359"/>
                </a:lnTo>
                <a:lnTo>
                  <a:pt x="142507" y="121506"/>
                </a:lnTo>
                <a:lnTo>
                  <a:pt x="141991" y="121727"/>
                </a:lnTo>
                <a:lnTo>
                  <a:pt x="141328" y="121801"/>
                </a:lnTo>
                <a:lnTo>
                  <a:pt x="140443" y="121727"/>
                </a:lnTo>
                <a:lnTo>
                  <a:pt x="139559" y="121654"/>
                </a:lnTo>
                <a:lnTo>
                  <a:pt x="139117" y="121727"/>
                </a:lnTo>
                <a:lnTo>
                  <a:pt x="138675" y="121801"/>
                </a:lnTo>
                <a:lnTo>
                  <a:pt x="138085" y="121948"/>
                </a:lnTo>
                <a:lnTo>
                  <a:pt x="137570" y="122243"/>
                </a:lnTo>
                <a:lnTo>
                  <a:pt x="136980" y="122464"/>
                </a:lnTo>
                <a:lnTo>
                  <a:pt x="136464" y="122685"/>
                </a:lnTo>
                <a:lnTo>
                  <a:pt x="135949" y="122685"/>
                </a:lnTo>
                <a:lnTo>
                  <a:pt x="135654" y="122611"/>
                </a:lnTo>
                <a:lnTo>
                  <a:pt x="135285" y="122464"/>
                </a:lnTo>
                <a:lnTo>
                  <a:pt x="135064" y="122243"/>
                </a:lnTo>
                <a:lnTo>
                  <a:pt x="134770" y="122022"/>
                </a:lnTo>
                <a:lnTo>
                  <a:pt x="134549" y="121654"/>
                </a:lnTo>
                <a:lnTo>
                  <a:pt x="134328" y="121359"/>
                </a:lnTo>
                <a:lnTo>
                  <a:pt x="134254" y="120990"/>
                </a:lnTo>
                <a:lnTo>
                  <a:pt x="134254" y="120180"/>
                </a:lnTo>
                <a:lnTo>
                  <a:pt x="134328" y="119590"/>
                </a:lnTo>
                <a:lnTo>
                  <a:pt x="134254" y="119075"/>
                </a:lnTo>
                <a:lnTo>
                  <a:pt x="134180" y="118780"/>
                </a:lnTo>
                <a:lnTo>
                  <a:pt x="134033" y="118559"/>
                </a:lnTo>
                <a:lnTo>
                  <a:pt x="133885" y="118338"/>
                </a:lnTo>
                <a:lnTo>
                  <a:pt x="133591" y="118190"/>
                </a:lnTo>
                <a:lnTo>
                  <a:pt x="133443" y="118117"/>
                </a:lnTo>
                <a:lnTo>
                  <a:pt x="133370" y="118043"/>
                </a:lnTo>
                <a:lnTo>
                  <a:pt x="133001" y="118043"/>
                </a:lnTo>
                <a:lnTo>
                  <a:pt x="132854" y="117969"/>
                </a:lnTo>
                <a:lnTo>
                  <a:pt x="132780" y="117969"/>
                </a:lnTo>
                <a:lnTo>
                  <a:pt x="132559" y="118043"/>
                </a:lnTo>
                <a:lnTo>
                  <a:pt x="127770" y="118190"/>
                </a:lnTo>
                <a:lnTo>
                  <a:pt x="127033" y="118190"/>
                </a:lnTo>
                <a:lnTo>
                  <a:pt x="126370" y="118117"/>
                </a:lnTo>
                <a:lnTo>
                  <a:pt x="125780" y="117969"/>
                </a:lnTo>
                <a:lnTo>
                  <a:pt x="125485" y="117822"/>
                </a:lnTo>
                <a:lnTo>
                  <a:pt x="125264" y="117601"/>
                </a:lnTo>
                <a:lnTo>
                  <a:pt x="125117" y="117380"/>
                </a:lnTo>
                <a:lnTo>
                  <a:pt x="124970" y="117159"/>
                </a:lnTo>
                <a:lnTo>
                  <a:pt x="124749" y="116643"/>
                </a:lnTo>
                <a:lnTo>
                  <a:pt x="124675" y="116053"/>
                </a:lnTo>
                <a:lnTo>
                  <a:pt x="124675" y="115464"/>
                </a:lnTo>
                <a:lnTo>
                  <a:pt x="124601" y="112590"/>
                </a:lnTo>
                <a:lnTo>
                  <a:pt x="124601" y="109717"/>
                </a:lnTo>
                <a:lnTo>
                  <a:pt x="124675" y="106843"/>
                </a:lnTo>
                <a:lnTo>
                  <a:pt x="124822" y="104043"/>
                </a:lnTo>
                <a:lnTo>
                  <a:pt x="124822" y="103822"/>
                </a:lnTo>
                <a:lnTo>
                  <a:pt x="124601" y="103748"/>
                </a:lnTo>
                <a:lnTo>
                  <a:pt x="122538" y="103380"/>
                </a:lnTo>
                <a:lnTo>
                  <a:pt x="120475" y="103011"/>
                </a:lnTo>
                <a:lnTo>
                  <a:pt x="117306" y="102495"/>
                </a:lnTo>
                <a:lnTo>
                  <a:pt x="114212" y="102053"/>
                </a:lnTo>
                <a:lnTo>
                  <a:pt x="111117" y="101759"/>
                </a:lnTo>
                <a:lnTo>
                  <a:pt x="108022" y="101464"/>
                </a:lnTo>
                <a:lnTo>
                  <a:pt x="107801" y="101390"/>
                </a:lnTo>
                <a:lnTo>
                  <a:pt x="107506" y="101390"/>
                </a:lnTo>
                <a:lnTo>
                  <a:pt x="107580" y="96306"/>
                </a:lnTo>
                <a:close/>
                <a:moveTo>
                  <a:pt x="229381" y="103232"/>
                </a:moveTo>
                <a:lnTo>
                  <a:pt x="230044" y="103306"/>
                </a:lnTo>
                <a:lnTo>
                  <a:pt x="230486" y="103453"/>
                </a:lnTo>
                <a:lnTo>
                  <a:pt x="230855" y="103748"/>
                </a:lnTo>
                <a:lnTo>
                  <a:pt x="231223" y="104190"/>
                </a:lnTo>
                <a:lnTo>
                  <a:pt x="231371" y="104632"/>
                </a:lnTo>
                <a:lnTo>
                  <a:pt x="231444" y="104853"/>
                </a:lnTo>
                <a:lnTo>
                  <a:pt x="231444" y="105148"/>
                </a:lnTo>
                <a:lnTo>
                  <a:pt x="231297" y="105369"/>
                </a:lnTo>
                <a:lnTo>
                  <a:pt x="231150" y="105590"/>
                </a:lnTo>
                <a:lnTo>
                  <a:pt x="230855" y="105811"/>
                </a:lnTo>
                <a:lnTo>
                  <a:pt x="231150" y="106032"/>
                </a:lnTo>
                <a:lnTo>
                  <a:pt x="231444" y="106253"/>
                </a:lnTo>
                <a:lnTo>
                  <a:pt x="231813" y="106327"/>
                </a:lnTo>
                <a:lnTo>
                  <a:pt x="232181" y="106401"/>
                </a:lnTo>
                <a:lnTo>
                  <a:pt x="232550" y="106401"/>
                </a:lnTo>
                <a:lnTo>
                  <a:pt x="233213" y="106253"/>
                </a:lnTo>
                <a:lnTo>
                  <a:pt x="233655" y="106106"/>
                </a:lnTo>
                <a:lnTo>
                  <a:pt x="234465" y="105664"/>
                </a:lnTo>
                <a:lnTo>
                  <a:pt x="235128" y="105369"/>
                </a:lnTo>
                <a:lnTo>
                  <a:pt x="235792" y="105074"/>
                </a:lnTo>
                <a:lnTo>
                  <a:pt x="236307" y="105001"/>
                </a:lnTo>
                <a:lnTo>
                  <a:pt x="236823" y="105001"/>
                </a:lnTo>
                <a:lnTo>
                  <a:pt x="237339" y="105074"/>
                </a:lnTo>
                <a:lnTo>
                  <a:pt x="237855" y="105222"/>
                </a:lnTo>
                <a:lnTo>
                  <a:pt x="238886" y="105590"/>
                </a:lnTo>
                <a:lnTo>
                  <a:pt x="239918" y="106106"/>
                </a:lnTo>
                <a:lnTo>
                  <a:pt x="246697" y="109643"/>
                </a:lnTo>
                <a:lnTo>
                  <a:pt x="246476" y="110159"/>
                </a:lnTo>
                <a:lnTo>
                  <a:pt x="246255" y="110453"/>
                </a:lnTo>
                <a:lnTo>
                  <a:pt x="245886" y="110822"/>
                </a:lnTo>
                <a:lnTo>
                  <a:pt x="245371" y="111190"/>
                </a:lnTo>
                <a:lnTo>
                  <a:pt x="244781" y="111485"/>
                </a:lnTo>
                <a:lnTo>
                  <a:pt x="244192" y="111706"/>
                </a:lnTo>
                <a:lnTo>
                  <a:pt x="243750" y="111927"/>
                </a:lnTo>
                <a:lnTo>
                  <a:pt x="243308" y="112148"/>
                </a:lnTo>
                <a:lnTo>
                  <a:pt x="242865" y="112590"/>
                </a:lnTo>
                <a:lnTo>
                  <a:pt x="242350" y="113180"/>
                </a:lnTo>
                <a:lnTo>
                  <a:pt x="242202" y="113548"/>
                </a:lnTo>
                <a:lnTo>
                  <a:pt x="242055" y="113990"/>
                </a:lnTo>
                <a:lnTo>
                  <a:pt x="241834" y="114801"/>
                </a:lnTo>
                <a:lnTo>
                  <a:pt x="241613" y="115611"/>
                </a:lnTo>
                <a:lnTo>
                  <a:pt x="241539" y="115906"/>
                </a:lnTo>
                <a:lnTo>
                  <a:pt x="241392" y="116201"/>
                </a:lnTo>
                <a:lnTo>
                  <a:pt x="240950" y="116790"/>
                </a:lnTo>
                <a:lnTo>
                  <a:pt x="240507" y="117232"/>
                </a:lnTo>
                <a:lnTo>
                  <a:pt x="239402" y="118117"/>
                </a:lnTo>
                <a:lnTo>
                  <a:pt x="238813" y="118485"/>
                </a:lnTo>
                <a:lnTo>
                  <a:pt x="238297" y="118927"/>
                </a:lnTo>
                <a:lnTo>
                  <a:pt x="237707" y="119517"/>
                </a:lnTo>
                <a:lnTo>
                  <a:pt x="237339" y="119959"/>
                </a:lnTo>
                <a:lnTo>
                  <a:pt x="237044" y="120180"/>
                </a:lnTo>
                <a:lnTo>
                  <a:pt x="236750" y="120254"/>
                </a:lnTo>
                <a:lnTo>
                  <a:pt x="236529" y="120327"/>
                </a:lnTo>
                <a:lnTo>
                  <a:pt x="236234" y="120327"/>
                </a:lnTo>
                <a:lnTo>
                  <a:pt x="235718" y="120254"/>
                </a:lnTo>
                <a:lnTo>
                  <a:pt x="235276" y="120180"/>
                </a:lnTo>
                <a:lnTo>
                  <a:pt x="234907" y="120106"/>
                </a:lnTo>
                <a:lnTo>
                  <a:pt x="234465" y="120180"/>
                </a:lnTo>
                <a:lnTo>
                  <a:pt x="234023" y="120327"/>
                </a:lnTo>
                <a:lnTo>
                  <a:pt x="233581" y="120548"/>
                </a:lnTo>
                <a:lnTo>
                  <a:pt x="233213" y="120843"/>
                </a:lnTo>
                <a:lnTo>
                  <a:pt x="233065" y="121064"/>
                </a:lnTo>
                <a:lnTo>
                  <a:pt x="232918" y="121359"/>
                </a:lnTo>
                <a:lnTo>
                  <a:pt x="232918" y="121654"/>
                </a:lnTo>
                <a:lnTo>
                  <a:pt x="232918" y="121875"/>
                </a:lnTo>
                <a:lnTo>
                  <a:pt x="233065" y="122464"/>
                </a:lnTo>
                <a:lnTo>
                  <a:pt x="233213" y="123201"/>
                </a:lnTo>
                <a:lnTo>
                  <a:pt x="233213" y="123569"/>
                </a:lnTo>
                <a:lnTo>
                  <a:pt x="233139" y="124011"/>
                </a:lnTo>
                <a:lnTo>
                  <a:pt x="232992" y="124232"/>
                </a:lnTo>
                <a:lnTo>
                  <a:pt x="232697" y="124085"/>
                </a:lnTo>
                <a:lnTo>
                  <a:pt x="232623" y="124011"/>
                </a:lnTo>
                <a:lnTo>
                  <a:pt x="232476" y="123938"/>
                </a:lnTo>
                <a:lnTo>
                  <a:pt x="232402" y="123864"/>
                </a:lnTo>
                <a:lnTo>
                  <a:pt x="232328" y="123790"/>
                </a:lnTo>
                <a:lnTo>
                  <a:pt x="232181" y="123717"/>
                </a:lnTo>
                <a:lnTo>
                  <a:pt x="232107" y="123569"/>
                </a:lnTo>
                <a:lnTo>
                  <a:pt x="232034" y="123496"/>
                </a:lnTo>
                <a:lnTo>
                  <a:pt x="231886" y="123422"/>
                </a:lnTo>
                <a:lnTo>
                  <a:pt x="231813" y="123348"/>
                </a:lnTo>
                <a:lnTo>
                  <a:pt x="231665" y="123201"/>
                </a:lnTo>
                <a:lnTo>
                  <a:pt x="231665" y="123127"/>
                </a:lnTo>
                <a:lnTo>
                  <a:pt x="231518" y="122906"/>
                </a:lnTo>
                <a:lnTo>
                  <a:pt x="231223" y="122390"/>
                </a:lnTo>
                <a:lnTo>
                  <a:pt x="231002" y="121875"/>
                </a:lnTo>
                <a:lnTo>
                  <a:pt x="230855" y="121432"/>
                </a:lnTo>
                <a:lnTo>
                  <a:pt x="230486" y="120622"/>
                </a:lnTo>
                <a:lnTo>
                  <a:pt x="229971" y="119885"/>
                </a:lnTo>
                <a:lnTo>
                  <a:pt x="229381" y="119148"/>
                </a:lnTo>
                <a:lnTo>
                  <a:pt x="228792" y="118559"/>
                </a:lnTo>
                <a:lnTo>
                  <a:pt x="228128" y="117969"/>
                </a:lnTo>
                <a:lnTo>
                  <a:pt x="227392" y="117380"/>
                </a:lnTo>
                <a:lnTo>
                  <a:pt x="225918" y="116348"/>
                </a:lnTo>
                <a:lnTo>
                  <a:pt x="224592" y="115390"/>
                </a:lnTo>
                <a:lnTo>
                  <a:pt x="223339" y="114359"/>
                </a:lnTo>
                <a:lnTo>
                  <a:pt x="222749" y="113769"/>
                </a:lnTo>
                <a:lnTo>
                  <a:pt x="222160" y="113180"/>
                </a:lnTo>
                <a:lnTo>
                  <a:pt x="221718" y="112517"/>
                </a:lnTo>
                <a:lnTo>
                  <a:pt x="221349" y="111853"/>
                </a:lnTo>
                <a:lnTo>
                  <a:pt x="221202" y="111559"/>
                </a:lnTo>
                <a:lnTo>
                  <a:pt x="220981" y="111117"/>
                </a:lnTo>
                <a:lnTo>
                  <a:pt x="220686" y="110674"/>
                </a:lnTo>
                <a:lnTo>
                  <a:pt x="220392" y="110306"/>
                </a:lnTo>
                <a:lnTo>
                  <a:pt x="220023" y="110011"/>
                </a:lnTo>
                <a:lnTo>
                  <a:pt x="219802" y="109938"/>
                </a:lnTo>
                <a:lnTo>
                  <a:pt x="219507" y="109790"/>
                </a:lnTo>
                <a:lnTo>
                  <a:pt x="218918" y="109717"/>
                </a:lnTo>
                <a:lnTo>
                  <a:pt x="218549" y="109643"/>
                </a:lnTo>
                <a:lnTo>
                  <a:pt x="218255" y="109569"/>
                </a:lnTo>
                <a:lnTo>
                  <a:pt x="217813" y="109422"/>
                </a:lnTo>
                <a:lnTo>
                  <a:pt x="217665" y="109274"/>
                </a:lnTo>
                <a:lnTo>
                  <a:pt x="217518" y="109053"/>
                </a:lnTo>
                <a:lnTo>
                  <a:pt x="217518" y="108832"/>
                </a:lnTo>
                <a:lnTo>
                  <a:pt x="217665" y="108538"/>
                </a:lnTo>
                <a:lnTo>
                  <a:pt x="217739" y="108464"/>
                </a:lnTo>
                <a:lnTo>
                  <a:pt x="217886" y="108464"/>
                </a:lnTo>
                <a:lnTo>
                  <a:pt x="218770" y="108759"/>
                </a:lnTo>
                <a:lnTo>
                  <a:pt x="218770" y="108759"/>
                </a:lnTo>
                <a:lnTo>
                  <a:pt x="218181" y="108096"/>
                </a:lnTo>
                <a:lnTo>
                  <a:pt x="218034" y="107801"/>
                </a:lnTo>
                <a:lnTo>
                  <a:pt x="217960" y="107727"/>
                </a:lnTo>
                <a:lnTo>
                  <a:pt x="217813" y="107580"/>
                </a:lnTo>
                <a:lnTo>
                  <a:pt x="217813" y="107506"/>
                </a:lnTo>
                <a:lnTo>
                  <a:pt x="217665" y="107285"/>
                </a:lnTo>
                <a:lnTo>
                  <a:pt x="217960" y="107285"/>
                </a:lnTo>
                <a:lnTo>
                  <a:pt x="218034" y="107211"/>
                </a:lnTo>
                <a:lnTo>
                  <a:pt x="218697" y="106548"/>
                </a:lnTo>
                <a:lnTo>
                  <a:pt x="219655" y="105590"/>
                </a:lnTo>
                <a:lnTo>
                  <a:pt x="220613" y="104853"/>
                </a:lnTo>
                <a:lnTo>
                  <a:pt x="221423" y="104338"/>
                </a:lnTo>
                <a:lnTo>
                  <a:pt x="221865" y="104117"/>
                </a:lnTo>
                <a:lnTo>
                  <a:pt x="222307" y="103969"/>
                </a:lnTo>
                <a:lnTo>
                  <a:pt x="222897" y="103969"/>
                </a:lnTo>
                <a:lnTo>
                  <a:pt x="223560" y="104043"/>
                </a:lnTo>
                <a:lnTo>
                  <a:pt x="224002" y="104117"/>
                </a:lnTo>
                <a:lnTo>
                  <a:pt x="225255" y="104117"/>
                </a:lnTo>
                <a:lnTo>
                  <a:pt x="225844" y="104043"/>
                </a:lnTo>
                <a:lnTo>
                  <a:pt x="226434" y="103895"/>
                </a:lnTo>
                <a:lnTo>
                  <a:pt x="227465" y="103674"/>
                </a:lnTo>
                <a:lnTo>
                  <a:pt x="228128" y="103453"/>
                </a:lnTo>
                <a:lnTo>
                  <a:pt x="228792" y="103306"/>
                </a:lnTo>
                <a:lnTo>
                  <a:pt x="229381" y="103232"/>
                </a:lnTo>
                <a:close/>
                <a:moveTo>
                  <a:pt x="174781" y="100506"/>
                </a:moveTo>
                <a:lnTo>
                  <a:pt x="176696" y="100580"/>
                </a:lnTo>
                <a:lnTo>
                  <a:pt x="177286" y="100653"/>
                </a:lnTo>
                <a:lnTo>
                  <a:pt x="177875" y="100727"/>
                </a:lnTo>
                <a:lnTo>
                  <a:pt x="178170" y="100874"/>
                </a:lnTo>
                <a:lnTo>
                  <a:pt x="178023" y="101464"/>
                </a:lnTo>
                <a:lnTo>
                  <a:pt x="177875" y="102127"/>
                </a:lnTo>
                <a:lnTo>
                  <a:pt x="177728" y="102864"/>
                </a:lnTo>
                <a:lnTo>
                  <a:pt x="177581" y="103527"/>
                </a:lnTo>
                <a:lnTo>
                  <a:pt x="177507" y="103822"/>
                </a:lnTo>
                <a:lnTo>
                  <a:pt x="177507" y="104043"/>
                </a:lnTo>
                <a:lnTo>
                  <a:pt x="177507" y="104190"/>
                </a:lnTo>
                <a:lnTo>
                  <a:pt x="177728" y="104411"/>
                </a:lnTo>
                <a:lnTo>
                  <a:pt x="177875" y="104485"/>
                </a:lnTo>
                <a:lnTo>
                  <a:pt x="178244" y="104559"/>
                </a:lnTo>
                <a:lnTo>
                  <a:pt x="179939" y="104632"/>
                </a:lnTo>
                <a:lnTo>
                  <a:pt x="179939" y="104780"/>
                </a:lnTo>
                <a:lnTo>
                  <a:pt x="179865" y="105074"/>
                </a:lnTo>
                <a:lnTo>
                  <a:pt x="179865" y="105369"/>
                </a:lnTo>
                <a:lnTo>
                  <a:pt x="179791" y="105664"/>
                </a:lnTo>
                <a:lnTo>
                  <a:pt x="179717" y="105959"/>
                </a:lnTo>
                <a:lnTo>
                  <a:pt x="179717" y="106180"/>
                </a:lnTo>
                <a:lnTo>
                  <a:pt x="179644" y="106548"/>
                </a:lnTo>
                <a:lnTo>
                  <a:pt x="179570" y="106769"/>
                </a:lnTo>
                <a:lnTo>
                  <a:pt x="179496" y="107064"/>
                </a:lnTo>
                <a:lnTo>
                  <a:pt x="179423" y="107285"/>
                </a:lnTo>
                <a:lnTo>
                  <a:pt x="179349" y="107653"/>
                </a:lnTo>
                <a:lnTo>
                  <a:pt x="179275" y="107874"/>
                </a:lnTo>
                <a:lnTo>
                  <a:pt x="179128" y="108243"/>
                </a:lnTo>
                <a:lnTo>
                  <a:pt x="179054" y="108390"/>
                </a:lnTo>
                <a:lnTo>
                  <a:pt x="178833" y="108906"/>
                </a:lnTo>
                <a:lnTo>
                  <a:pt x="178538" y="109569"/>
                </a:lnTo>
                <a:lnTo>
                  <a:pt x="178244" y="110085"/>
                </a:lnTo>
                <a:lnTo>
                  <a:pt x="178170" y="110232"/>
                </a:lnTo>
                <a:lnTo>
                  <a:pt x="177581" y="111411"/>
                </a:lnTo>
                <a:lnTo>
                  <a:pt x="174265" y="117159"/>
                </a:lnTo>
                <a:lnTo>
                  <a:pt x="173823" y="117969"/>
                </a:lnTo>
                <a:lnTo>
                  <a:pt x="173381" y="118853"/>
                </a:lnTo>
                <a:lnTo>
                  <a:pt x="173233" y="119369"/>
                </a:lnTo>
                <a:lnTo>
                  <a:pt x="173086" y="119885"/>
                </a:lnTo>
                <a:lnTo>
                  <a:pt x="173086" y="120401"/>
                </a:lnTo>
                <a:lnTo>
                  <a:pt x="173086" y="120917"/>
                </a:lnTo>
                <a:lnTo>
                  <a:pt x="173159" y="121359"/>
                </a:lnTo>
                <a:lnTo>
                  <a:pt x="173307" y="121801"/>
                </a:lnTo>
                <a:lnTo>
                  <a:pt x="173675" y="122685"/>
                </a:lnTo>
                <a:lnTo>
                  <a:pt x="173970" y="123496"/>
                </a:lnTo>
                <a:lnTo>
                  <a:pt x="174044" y="123569"/>
                </a:lnTo>
                <a:lnTo>
                  <a:pt x="174044" y="123717"/>
                </a:lnTo>
                <a:lnTo>
                  <a:pt x="174117" y="123790"/>
                </a:lnTo>
                <a:lnTo>
                  <a:pt x="174117" y="123938"/>
                </a:lnTo>
                <a:lnTo>
                  <a:pt x="174117" y="124011"/>
                </a:lnTo>
                <a:lnTo>
                  <a:pt x="174191" y="124159"/>
                </a:lnTo>
                <a:lnTo>
                  <a:pt x="174191" y="124306"/>
                </a:lnTo>
                <a:lnTo>
                  <a:pt x="174191" y="124380"/>
                </a:lnTo>
                <a:lnTo>
                  <a:pt x="174191" y="124454"/>
                </a:lnTo>
                <a:lnTo>
                  <a:pt x="173749" y="124601"/>
                </a:lnTo>
                <a:lnTo>
                  <a:pt x="173233" y="124675"/>
                </a:lnTo>
                <a:lnTo>
                  <a:pt x="172717" y="124822"/>
                </a:lnTo>
                <a:lnTo>
                  <a:pt x="172202" y="124896"/>
                </a:lnTo>
                <a:lnTo>
                  <a:pt x="171686" y="124969"/>
                </a:lnTo>
                <a:lnTo>
                  <a:pt x="171170" y="125043"/>
                </a:lnTo>
                <a:lnTo>
                  <a:pt x="170654" y="125117"/>
                </a:lnTo>
                <a:lnTo>
                  <a:pt x="170138" y="125117"/>
                </a:lnTo>
                <a:lnTo>
                  <a:pt x="169549" y="125190"/>
                </a:lnTo>
                <a:lnTo>
                  <a:pt x="169107" y="125264"/>
                </a:lnTo>
                <a:lnTo>
                  <a:pt x="166012" y="125264"/>
                </a:lnTo>
                <a:lnTo>
                  <a:pt x="165128" y="125190"/>
                </a:lnTo>
                <a:lnTo>
                  <a:pt x="163359" y="125117"/>
                </a:lnTo>
                <a:lnTo>
                  <a:pt x="162549" y="125117"/>
                </a:lnTo>
                <a:lnTo>
                  <a:pt x="161665" y="125190"/>
                </a:lnTo>
                <a:lnTo>
                  <a:pt x="160854" y="125264"/>
                </a:lnTo>
                <a:lnTo>
                  <a:pt x="160044" y="125485"/>
                </a:lnTo>
                <a:lnTo>
                  <a:pt x="159307" y="125780"/>
                </a:lnTo>
                <a:lnTo>
                  <a:pt x="158570" y="126222"/>
                </a:lnTo>
                <a:lnTo>
                  <a:pt x="158054" y="125927"/>
                </a:lnTo>
                <a:lnTo>
                  <a:pt x="158054" y="125854"/>
                </a:lnTo>
                <a:lnTo>
                  <a:pt x="158128" y="125706"/>
                </a:lnTo>
                <a:lnTo>
                  <a:pt x="158128" y="125632"/>
                </a:lnTo>
                <a:lnTo>
                  <a:pt x="158201" y="125485"/>
                </a:lnTo>
                <a:lnTo>
                  <a:pt x="158201" y="125411"/>
                </a:lnTo>
                <a:lnTo>
                  <a:pt x="158201" y="125264"/>
                </a:lnTo>
                <a:lnTo>
                  <a:pt x="158275" y="125117"/>
                </a:lnTo>
                <a:lnTo>
                  <a:pt x="158275" y="125043"/>
                </a:lnTo>
                <a:lnTo>
                  <a:pt x="158275" y="124896"/>
                </a:lnTo>
                <a:lnTo>
                  <a:pt x="158275" y="124748"/>
                </a:lnTo>
                <a:lnTo>
                  <a:pt x="158275" y="124601"/>
                </a:lnTo>
                <a:lnTo>
                  <a:pt x="158275" y="124527"/>
                </a:lnTo>
                <a:lnTo>
                  <a:pt x="158275" y="124380"/>
                </a:lnTo>
                <a:lnTo>
                  <a:pt x="158275" y="124232"/>
                </a:lnTo>
                <a:lnTo>
                  <a:pt x="158275" y="124011"/>
                </a:lnTo>
                <a:lnTo>
                  <a:pt x="158275" y="123422"/>
                </a:lnTo>
                <a:lnTo>
                  <a:pt x="158349" y="122906"/>
                </a:lnTo>
                <a:lnTo>
                  <a:pt x="158496" y="122464"/>
                </a:lnTo>
                <a:lnTo>
                  <a:pt x="158644" y="122243"/>
                </a:lnTo>
                <a:lnTo>
                  <a:pt x="158791" y="122096"/>
                </a:lnTo>
                <a:lnTo>
                  <a:pt x="159233" y="121801"/>
                </a:lnTo>
                <a:lnTo>
                  <a:pt x="158717" y="121654"/>
                </a:lnTo>
                <a:lnTo>
                  <a:pt x="158423" y="121580"/>
                </a:lnTo>
                <a:lnTo>
                  <a:pt x="156949" y="121064"/>
                </a:lnTo>
                <a:lnTo>
                  <a:pt x="156138" y="120769"/>
                </a:lnTo>
                <a:lnTo>
                  <a:pt x="155401" y="120548"/>
                </a:lnTo>
                <a:lnTo>
                  <a:pt x="155254" y="120548"/>
                </a:lnTo>
                <a:lnTo>
                  <a:pt x="155401" y="118411"/>
                </a:lnTo>
                <a:lnTo>
                  <a:pt x="155401" y="116348"/>
                </a:lnTo>
                <a:lnTo>
                  <a:pt x="155328" y="113180"/>
                </a:lnTo>
                <a:lnTo>
                  <a:pt x="155033" y="110085"/>
                </a:lnTo>
                <a:lnTo>
                  <a:pt x="154591" y="106990"/>
                </a:lnTo>
                <a:lnTo>
                  <a:pt x="154001" y="103895"/>
                </a:lnTo>
                <a:lnTo>
                  <a:pt x="154001" y="103748"/>
                </a:lnTo>
                <a:lnTo>
                  <a:pt x="153780" y="102495"/>
                </a:lnTo>
                <a:lnTo>
                  <a:pt x="153780" y="101906"/>
                </a:lnTo>
                <a:lnTo>
                  <a:pt x="153780" y="101317"/>
                </a:lnTo>
                <a:lnTo>
                  <a:pt x="153854" y="101169"/>
                </a:lnTo>
                <a:lnTo>
                  <a:pt x="153928" y="101169"/>
                </a:lnTo>
                <a:lnTo>
                  <a:pt x="155475" y="101243"/>
                </a:lnTo>
                <a:lnTo>
                  <a:pt x="157023" y="101317"/>
                </a:lnTo>
                <a:lnTo>
                  <a:pt x="160117" y="101317"/>
                </a:lnTo>
                <a:lnTo>
                  <a:pt x="163212" y="101169"/>
                </a:lnTo>
                <a:lnTo>
                  <a:pt x="166233" y="100948"/>
                </a:lnTo>
                <a:lnTo>
                  <a:pt x="168886" y="100727"/>
                </a:lnTo>
                <a:lnTo>
                  <a:pt x="170802" y="100653"/>
                </a:lnTo>
                <a:lnTo>
                  <a:pt x="172791" y="100580"/>
                </a:lnTo>
                <a:lnTo>
                  <a:pt x="174781" y="100506"/>
                </a:lnTo>
                <a:close/>
                <a:moveTo>
                  <a:pt x="47527" y="89306"/>
                </a:moveTo>
                <a:lnTo>
                  <a:pt x="48337" y="89601"/>
                </a:lnTo>
                <a:lnTo>
                  <a:pt x="49148" y="89822"/>
                </a:lnTo>
                <a:lnTo>
                  <a:pt x="50106" y="90116"/>
                </a:lnTo>
                <a:lnTo>
                  <a:pt x="50990" y="90337"/>
                </a:lnTo>
                <a:lnTo>
                  <a:pt x="51948" y="90632"/>
                </a:lnTo>
                <a:lnTo>
                  <a:pt x="52758" y="90853"/>
                </a:lnTo>
                <a:lnTo>
                  <a:pt x="53716" y="91074"/>
                </a:lnTo>
                <a:lnTo>
                  <a:pt x="54601" y="91295"/>
                </a:lnTo>
                <a:lnTo>
                  <a:pt x="55485" y="91443"/>
                </a:lnTo>
                <a:lnTo>
                  <a:pt x="56369" y="91664"/>
                </a:lnTo>
                <a:lnTo>
                  <a:pt x="57253" y="91811"/>
                </a:lnTo>
                <a:lnTo>
                  <a:pt x="58137" y="92032"/>
                </a:lnTo>
                <a:lnTo>
                  <a:pt x="58948" y="92180"/>
                </a:lnTo>
                <a:lnTo>
                  <a:pt x="60937" y="92548"/>
                </a:lnTo>
                <a:lnTo>
                  <a:pt x="61601" y="92622"/>
                </a:lnTo>
                <a:lnTo>
                  <a:pt x="62558" y="92769"/>
                </a:lnTo>
                <a:lnTo>
                  <a:pt x="63369" y="92916"/>
                </a:lnTo>
                <a:lnTo>
                  <a:pt x="64180" y="93064"/>
                </a:lnTo>
                <a:lnTo>
                  <a:pt x="65064" y="93138"/>
                </a:lnTo>
                <a:lnTo>
                  <a:pt x="65874" y="93285"/>
                </a:lnTo>
                <a:lnTo>
                  <a:pt x="66685" y="93359"/>
                </a:lnTo>
                <a:lnTo>
                  <a:pt x="67495" y="93506"/>
                </a:lnTo>
                <a:lnTo>
                  <a:pt x="68306" y="93580"/>
                </a:lnTo>
                <a:lnTo>
                  <a:pt x="69116" y="93653"/>
                </a:lnTo>
                <a:lnTo>
                  <a:pt x="69927" y="93801"/>
                </a:lnTo>
                <a:lnTo>
                  <a:pt x="70737" y="93874"/>
                </a:lnTo>
                <a:lnTo>
                  <a:pt x="71474" y="93948"/>
                </a:lnTo>
                <a:lnTo>
                  <a:pt x="72285" y="94022"/>
                </a:lnTo>
                <a:lnTo>
                  <a:pt x="72948" y="94095"/>
                </a:lnTo>
                <a:lnTo>
                  <a:pt x="73759" y="94169"/>
                </a:lnTo>
                <a:lnTo>
                  <a:pt x="74274" y="94169"/>
                </a:lnTo>
                <a:lnTo>
                  <a:pt x="74127" y="95643"/>
                </a:lnTo>
                <a:lnTo>
                  <a:pt x="73685" y="98885"/>
                </a:lnTo>
                <a:lnTo>
                  <a:pt x="73464" y="100506"/>
                </a:lnTo>
                <a:lnTo>
                  <a:pt x="73095" y="103674"/>
                </a:lnTo>
                <a:lnTo>
                  <a:pt x="72874" y="105369"/>
                </a:lnTo>
                <a:lnTo>
                  <a:pt x="72506" y="108390"/>
                </a:lnTo>
                <a:lnTo>
                  <a:pt x="71990" y="113180"/>
                </a:lnTo>
                <a:lnTo>
                  <a:pt x="71843" y="114211"/>
                </a:lnTo>
                <a:lnTo>
                  <a:pt x="71474" y="117969"/>
                </a:lnTo>
                <a:lnTo>
                  <a:pt x="71327" y="119148"/>
                </a:lnTo>
                <a:lnTo>
                  <a:pt x="70959" y="122759"/>
                </a:lnTo>
                <a:lnTo>
                  <a:pt x="70811" y="123864"/>
                </a:lnTo>
                <a:lnTo>
                  <a:pt x="70443" y="127548"/>
                </a:lnTo>
                <a:lnTo>
                  <a:pt x="70369" y="128580"/>
                </a:lnTo>
                <a:lnTo>
                  <a:pt x="70001" y="132117"/>
                </a:lnTo>
                <a:lnTo>
                  <a:pt x="69632" y="132043"/>
                </a:lnTo>
                <a:lnTo>
                  <a:pt x="69485" y="132043"/>
                </a:lnTo>
                <a:lnTo>
                  <a:pt x="68969" y="132190"/>
                </a:lnTo>
                <a:lnTo>
                  <a:pt x="68453" y="132264"/>
                </a:lnTo>
                <a:lnTo>
                  <a:pt x="67937" y="132264"/>
                </a:lnTo>
                <a:lnTo>
                  <a:pt x="67422" y="132190"/>
                </a:lnTo>
                <a:lnTo>
                  <a:pt x="66906" y="132117"/>
                </a:lnTo>
                <a:lnTo>
                  <a:pt x="66390" y="131896"/>
                </a:lnTo>
                <a:lnTo>
                  <a:pt x="65874" y="131601"/>
                </a:lnTo>
                <a:lnTo>
                  <a:pt x="65285" y="131306"/>
                </a:lnTo>
                <a:lnTo>
                  <a:pt x="64106" y="130643"/>
                </a:lnTo>
                <a:lnTo>
                  <a:pt x="63001" y="130054"/>
                </a:lnTo>
                <a:lnTo>
                  <a:pt x="60716" y="129096"/>
                </a:lnTo>
                <a:lnTo>
                  <a:pt x="59464" y="128506"/>
                </a:lnTo>
                <a:lnTo>
                  <a:pt x="58137" y="127917"/>
                </a:lnTo>
                <a:lnTo>
                  <a:pt x="57327" y="127622"/>
                </a:lnTo>
                <a:lnTo>
                  <a:pt x="56737" y="127401"/>
                </a:lnTo>
                <a:lnTo>
                  <a:pt x="56148" y="127327"/>
                </a:lnTo>
                <a:lnTo>
                  <a:pt x="55558" y="127327"/>
                </a:lnTo>
                <a:lnTo>
                  <a:pt x="54379" y="127180"/>
                </a:lnTo>
                <a:lnTo>
                  <a:pt x="53569" y="127033"/>
                </a:lnTo>
                <a:lnTo>
                  <a:pt x="52832" y="126738"/>
                </a:lnTo>
                <a:lnTo>
                  <a:pt x="52095" y="126443"/>
                </a:lnTo>
                <a:lnTo>
                  <a:pt x="51358" y="126001"/>
                </a:lnTo>
                <a:lnTo>
                  <a:pt x="50695" y="125559"/>
                </a:lnTo>
                <a:lnTo>
                  <a:pt x="50032" y="125043"/>
                </a:lnTo>
                <a:lnTo>
                  <a:pt x="48706" y="123938"/>
                </a:lnTo>
                <a:lnTo>
                  <a:pt x="47306" y="122832"/>
                </a:lnTo>
                <a:lnTo>
                  <a:pt x="45537" y="121506"/>
                </a:lnTo>
                <a:lnTo>
                  <a:pt x="43548" y="120254"/>
                </a:lnTo>
                <a:lnTo>
                  <a:pt x="43621" y="120180"/>
                </a:lnTo>
                <a:lnTo>
                  <a:pt x="43621" y="119959"/>
                </a:lnTo>
                <a:lnTo>
                  <a:pt x="43695" y="119738"/>
                </a:lnTo>
                <a:lnTo>
                  <a:pt x="43695" y="119590"/>
                </a:lnTo>
                <a:lnTo>
                  <a:pt x="43769" y="119369"/>
                </a:lnTo>
                <a:lnTo>
                  <a:pt x="43769" y="119148"/>
                </a:lnTo>
                <a:lnTo>
                  <a:pt x="43843" y="119001"/>
                </a:lnTo>
                <a:lnTo>
                  <a:pt x="43843" y="118780"/>
                </a:lnTo>
                <a:lnTo>
                  <a:pt x="43916" y="118632"/>
                </a:lnTo>
                <a:lnTo>
                  <a:pt x="43916" y="118411"/>
                </a:lnTo>
                <a:lnTo>
                  <a:pt x="43990" y="118264"/>
                </a:lnTo>
                <a:lnTo>
                  <a:pt x="44064" y="118117"/>
                </a:lnTo>
                <a:lnTo>
                  <a:pt x="44064" y="117896"/>
                </a:lnTo>
                <a:lnTo>
                  <a:pt x="44137" y="117748"/>
                </a:lnTo>
                <a:lnTo>
                  <a:pt x="44211" y="117601"/>
                </a:lnTo>
                <a:lnTo>
                  <a:pt x="44285" y="117453"/>
                </a:lnTo>
                <a:lnTo>
                  <a:pt x="44285" y="117232"/>
                </a:lnTo>
                <a:lnTo>
                  <a:pt x="44358" y="117085"/>
                </a:lnTo>
                <a:lnTo>
                  <a:pt x="44432" y="116938"/>
                </a:lnTo>
                <a:lnTo>
                  <a:pt x="44506" y="116790"/>
                </a:lnTo>
                <a:lnTo>
                  <a:pt x="44579" y="116643"/>
                </a:lnTo>
                <a:lnTo>
                  <a:pt x="44653" y="116496"/>
                </a:lnTo>
                <a:lnTo>
                  <a:pt x="44727" y="116348"/>
                </a:lnTo>
                <a:lnTo>
                  <a:pt x="44800" y="116201"/>
                </a:lnTo>
                <a:lnTo>
                  <a:pt x="44948" y="116053"/>
                </a:lnTo>
                <a:lnTo>
                  <a:pt x="45021" y="115980"/>
                </a:lnTo>
                <a:lnTo>
                  <a:pt x="45169" y="115759"/>
                </a:lnTo>
                <a:lnTo>
                  <a:pt x="45169" y="115685"/>
                </a:lnTo>
                <a:lnTo>
                  <a:pt x="45611" y="115169"/>
                </a:lnTo>
                <a:lnTo>
                  <a:pt x="45758" y="115022"/>
                </a:lnTo>
                <a:lnTo>
                  <a:pt x="46127" y="114653"/>
                </a:lnTo>
                <a:lnTo>
                  <a:pt x="46421" y="114285"/>
                </a:lnTo>
                <a:lnTo>
                  <a:pt x="46643" y="113917"/>
                </a:lnTo>
                <a:lnTo>
                  <a:pt x="46643" y="113696"/>
                </a:lnTo>
                <a:lnTo>
                  <a:pt x="46716" y="113475"/>
                </a:lnTo>
                <a:lnTo>
                  <a:pt x="46569" y="113032"/>
                </a:lnTo>
                <a:lnTo>
                  <a:pt x="46421" y="112664"/>
                </a:lnTo>
                <a:lnTo>
                  <a:pt x="46348" y="112369"/>
                </a:lnTo>
                <a:lnTo>
                  <a:pt x="46200" y="111927"/>
                </a:lnTo>
                <a:lnTo>
                  <a:pt x="46200" y="111485"/>
                </a:lnTo>
                <a:lnTo>
                  <a:pt x="46274" y="111043"/>
                </a:lnTo>
                <a:lnTo>
                  <a:pt x="46495" y="110674"/>
                </a:lnTo>
                <a:lnTo>
                  <a:pt x="46937" y="110085"/>
                </a:lnTo>
                <a:lnTo>
                  <a:pt x="47232" y="109569"/>
                </a:lnTo>
                <a:lnTo>
                  <a:pt x="47527" y="109053"/>
                </a:lnTo>
                <a:lnTo>
                  <a:pt x="47600" y="108832"/>
                </a:lnTo>
                <a:lnTo>
                  <a:pt x="47674" y="108538"/>
                </a:lnTo>
                <a:lnTo>
                  <a:pt x="47600" y="108317"/>
                </a:lnTo>
                <a:lnTo>
                  <a:pt x="47453" y="108022"/>
                </a:lnTo>
                <a:lnTo>
                  <a:pt x="47306" y="107801"/>
                </a:lnTo>
                <a:lnTo>
                  <a:pt x="47085" y="107653"/>
                </a:lnTo>
                <a:lnTo>
                  <a:pt x="46643" y="107432"/>
                </a:lnTo>
                <a:lnTo>
                  <a:pt x="46348" y="107285"/>
                </a:lnTo>
                <a:lnTo>
                  <a:pt x="45979" y="106990"/>
                </a:lnTo>
                <a:lnTo>
                  <a:pt x="45611" y="106622"/>
                </a:lnTo>
                <a:lnTo>
                  <a:pt x="45390" y="106106"/>
                </a:lnTo>
                <a:lnTo>
                  <a:pt x="45243" y="105664"/>
                </a:lnTo>
                <a:lnTo>
                  <a:pt x="45243" y="105148"/>
                </a:lnTo>
                <a:lnTo>
                  <a:pt x="45316" y="104780"/>
                </a:lnTo>
                <a:lnTo>
                  <a:pt x="45537" y="104338"/>
                </a:lnTo>
                <a:lnTo>
                  <a:pt x="45832" y="104043"/>
                </a:lnTo>
                <a:lnTo>
                  <a:pt x="46053" y="103895"/>
                </a:lnTo>
                <a:lnTo>
                  <a:pt x="45832" y="103674"/>
                </a:lnTo>
                <a:lnTo>
                  <a:pt x="43548" y="101464"/>
                </a:lnTo>
                <a:lnTo>
                  <a:pt x="41337" y="99106"/>
                </a:lnTo>
                <a:lnTo>
                  <a:pt x="41485" y="98664"/>
                </a:lnTo>
                <a:lnTo>
                  <a:pt x="41558" y="98295"/>
                </a:lnTo>
                <a:lnTo>
                  <a:pt x="41706" y="97706"/>
                </a:lnTo>
                <a:lnTo>
                  <a:pt x="41853" y="97411"/>
                </a:lnTo>
                <a:lnTo>
                  <a:pt x="42000" y="96748"/>
                </a:lnTo>
                <a:lnTo>
                  <a:pt x="42074" y="96527"/>
                </a:lnTo>
                <a:lnTo>
                  <a:pt x="42221" y="95643"/>
                </a:lnTo>
                <a:lnTo>
                  <a:pt x="46348" y="96306"/>
                </a:lnTo>
                <a:lnTo>
                  <a:pt x="46348" y="96085"/>
                </a:lnTo>
                <a:lnTo>
                  <a:pt x="46495" y="95053"/>
                </a:lnTo>
                <a:lnTo>
                  <a:pt x="46569" y="94685"/>
                </a:lnTo>
                <a:lnTo>
                  <a:pt x="46643" y="94022"/>
                </a:lnTo>
                <a:lnTo>
                  <a:pt x="47011" y="91738"/>
                </a:lnTo>
                <a:lnTo>
                  <a:pt x="47527" y="89306"/>
                </a:lnTo>
                <a:close/>
                <a:moveTo>
                  <a:pt x="74864" y="94243"/>
                </a:moveTo>
                <a:lnTo>
                  <a:pt x="76190" y="94316"/>
                </a:lnTo>
                <a:lnTo>
                  <a:pt x="76485" y="94390"/>
                </a:lnTo>
                <a:lnTo>
                  <a:pt x="77664" y="94464"/>
                </a:lnTo>
                <a:lnTo>
                  <a:pt x="78032" y="94464"/>
                </a:lnTo>
                <a:lnTo>
                  <a:pt x="79138" y="94611"/>
                </a:lnTo>
                <a:lnTo>
                  <a:pt x="79506" y="94611"/>
                </a:lnTo>
                <a:lnTo>
                  <a:pt x="80611" y="94685"/>
                </a:lnTo>
                <a:lnTo>
                  <a:pt x="80832" y="94685"/>
                </a:lnTo>
                <a:lnTo>
                  <a:pt x="86727" y="95053"/>
                </a:lnTo>
                <a:lnTo>
                  <a:pt x="89011" y="95201"/>
                </a:lnTo>
                <a:lnTo>
                  <a:pt x="90706" y="95348"/>
                </a:lnTo>
                <a:lnTo>
                  <a:pt x="92032" y="95422"/>
                </a:lnTo>
                <a:lnTo>
                  <a:pt x="92990" y="95495"/>
                </a:lnTo>
                <a:lnTo>
                  <a:pt x="94317" y="95569"/>
                </a:lnTo>
                <a:lnTo>
                  <a:pt x="95717" y="95643"/>
                </a:lnTo>
                <a:lnTo>
                  <a:pt x="96380" y="95716"/>
                </a:lnTo>
                <a:lnTo>
                  <a:pt x="98664" y="95790"/>
                </a:lnTo>
                <a:lnTo>
                  <a:pt x="98811" y="95864"/>
                </a:lnTo>
                <a:lnTo>
                  <a:pt x="100359" y="95938"/>
                </a:lnTo>
                <a:lnTo>
                  <a:pt x="100433" y="95938"/>
                </a:lnTo>
                <a:lnTo>
                  <a:pt x="101906" y="96011"/>
                </a:lnTo>
                <a:lnTo>
                  <a:pt x="102275" y="96011"/>
                </a:lnTo>
                <a:lnTo>
                  <a:pt x="103380" y="96085"/>
                </a:lnTo>
                <a:lnTo>
                  <a:pt x="103896" y="96159"/>
                </a:lnTo>
                <a:lnTo>
                  <a:pt x="104927" y="96159"/>
                </a:lnTo>
                <a:lnTo>
                  <a:pt x="105369" y="96232"/>
                </a:lnTo>
                <a:lnTo>
                  <a:pt x="106622" y="96306"/>
                </a:lnTo>
                <a:lnTo>
                  <a:pt x="107138" y="96306"/>
                </a:lnTo>
                <a:lnTo>
                  <a:pt x="107064" y="101095"/>
                </a:lnTo>
                <a:lnTo>
                  <a:pt x="106990" y="101832"/>
                </a:lnTo>
                <a:lnTo>
                  <a:pt x="107212" y="101906"/>
                </a:lnTo>
                <a:lnTo>
                  <a:pt x="107359" y="101906"/>
                </a:lnTo>
                <a:lnTo>
                  <a:pt x="107138" y="102717"/>
                </a:lnTo>
                <a:lnTo>
                  <a:pt x="106917" y="103748"/>
                </a:lnTo>
                <a:lnTo>
                  <a:pt x="106769" y="104706"/>
                </a:lnTo>
                <a:lnTo>
                  <a:pt x="106548" y="105664"/>
                </a:lnTo>
                <a:lnTo>
                  <a:pt x="106401" y="106696"/>
                </a:lnTo>
                <a:lnTo>
                  <a:pt x="106180" y="107653"/>
                </a:lnTo>
                <a:lnTo>
                  <a:pt x="106033" y="108685"/>
                </a:lnTo>
                <a:lnTo>
                  <a:pt x="105959" y="109643"/>
                </a:lnTo>
                <a:lnTo>
                  <a:pt x="105812" y="110674"/>
                </a:lnTo>
                <a:lnTo>
                  <a:pt x="105664" y="111706"/>
                </a:lnTo>
                <a:lnTo>
                  <a:pt x="105590" y="112738"/>
                </a:lnTo>
                <a:lnTo>
                  <a:pt x="105517" y="113696"/>
                </a:lnTo>
                <a:lnTo>
                  <a:pt x="105443" y="114727"/>
                </a:lnTo>
                <a:lnTo>
                  <a:pt x="105369" y="115685"/>
                </a:lnTo>
                <a:lnTo>
                  <a:pt x="105369" y="116790"/>
                </a:lnTo>
                <a:lnTo>
                  <a:pt x="105296" y="117748"/>
                </a:lnTo>
                <a:lnTo>
                  <a:pt x="105296" y="118853"/>
                </a:lnTo>
                <a:lnTo>
                  <a:pt x="105296" y="119738"/>
                </a:lnTo>
                <a:lnTo>
                  <a:pt x="105296" y="120843"/>
                </a:lnTo>
                <a:lnTo>
                  <a:pt x="105296" y="121727"/>
                </a:lnTo>
                <a:lnTo>
                  <a:pt x="105369" y="122906"/>
                </a:lnTo>
                <a:lnTo>
                  <a:pt x="105369" y="123790"/>
                </a:lnTo>
                <a:lnTo>
                  <a:pt x="105517" y="124969"/>
                </a:lnTo>
                <a:lnTo>
                  <a:pt x="105517" y="125780"/>
                </a:lnTo>
                <a:lnTo>
                  <a:pt x="105664" y="127033"/>
                </a:lnTo>
                <a:lnTo>
                  <a:pt x="105738" y="127769"/>
                </a:lnTo>
                <a:lnTo>
                  <a:pt x="105885" y="129096"/>
                </a:lnTo>
                <a:lnTo>
                  <a:pt x="105959" y="129759"/>
                </a:lnTo>
                <a:lnTo>
                  <a:pt x="106180" y="131233"/>
                </a:lnTo>
                <a:lnTo>
                  <a:pt x="106254" y="131748"/>
                </a:lnTo>
                <a:lnTo>
                  <a:pt x="106622" y="133738"/>
                </a:lnTo>
                <a:lnTo>
                  <a:pt x="103306" y="133959"/>
                </a:lnTo>
                <a:lnTo>
                  <a:pt x="99990" y="133959"/>
                </a:lnTo>
                <a:lnTo>
                  <a:pt x="96675" y="133885"/>
                </a:lnTo>
                <a:lnTo>
                  <a:pt x="93359" y="133590"/>
                </a:lnTo>
                <a:lnTo>
                  <a:pt x="93211" y="133590"/>
                </a:lnTo>
                <a:lnTo>
                  <a:pt x="92032" y="133443"/>
                </a:lnTo>
                <a:lnTo>
                  <a:pt x="91811" y="133443"/>
                </a:lnTo>
                <a:lnTo>
                  <a:pt x="90706" y="133296"/>
                </a:lnTo>
                <a:lnTo>
                  <a:pt x="90411" y="133296"/>
                </a:lnTo>
                <a:lnTo>
                  <a:pt x="89380" y="133075"/>
                </a:lnTo>
                <a:lnTo>
                  <a:pt x="89011" y="133075"/>
                </a:lnTo>
                <a:lnTo>
                  <a:pt x="88053" y="132854"/>
                </a:lnTo>
                <a:lnTo>
                  <a:pt x="87685" y="132854"/>
                </a:lnTo>
                <a:lnTo>
                  <a:pt x="86727" y="132633"/>
                </a:lnTo>
                <a:lnTo>
                  <a:pt x="86359" y="132559"/>
                </a:lnTo>
                <a:lnTo>
                  <a:pt x="85474" y="132411"/>
                </a:lnTo>
                <a:lnTo>
                  <a:pt x="84885" y="131896"/>
                </a:lnTo>
                <a:lnTo>
                  <a:pt x="84296" y="131380"/>
                </a:lnTo>
                <a:lnTo>
                  <a:pt x="83632" y="130938"/>
                </a:lnTo>
                <a:lnTo>
                  <a:pt x="82748" y="130496"/>
                </a:lnTo>
                <a:lnTo>
                  <a:pt x="82601" y="130496"/>
                </a:lnTo>
                <a:lnTo>
                  <a:pt x="81643" y="130643"/>
                </a:lnTo>
                <a:lnTo>
                  <a:pt x="80685" y="130790"/>
                </a:lnTo>
                <a:lnTo>
                  <a:pt x="79064" y="130790"/>
                </a:lnTo>
                <a:lnTo>
                  <a:pt x="78474" y="130717"/>
                </a:lnTo>
                <a:lnTo>
                  <a:pt x="77738" y="130496"/>
                </a:lnTo>
                <a:lnTo>
                  <a:pt x="77074" y="130348"/>
                </a:lnTo>
                <a:lnTo>
                  <a:pt x="76338" y="130201"/>
                </a:lnTo>
                <a:lnTo>
                  <a:pt x="75674" y="130127"/>
                </a:lnTo>
                <a:lnTo>
                  <a:pt x="75380" y="130201"/>
                </a:lnTo>
                <a:lnTo>
                  <a:pt x="75085" y="130348"/>
                </a:lnTo>
                <a:lnTo>
                  <a:pt x="74790" y="130569"/>
                </a:lnTo>
                <a:lnTo>
                  <a:pt x="74643" y="130790"/>
                </a:lnTo>
                <a:lnTo>
                  <a:pt x="74348" y="131380"/>
                </a:lnTo>
                <a:lnTo>
                  <a:pt x="74053" y="131896"/>
                </a:lnTo>
                <a:lnTo>
                  <a:pt x="73906" y="132117"/>
                </a:lnTo>
                <a:lnTo>
                  <a:pt x="73759" y="132338"/>
                </a:lnTo>
                <a:lnTo>
                  <a:pt x="73390" y="132485"/>
                </a:lnTo>
                <a:lnTo>
                  <a:pt x="73022" y="132559"/>
                </a:lnTo>
                <a:lnTo>
                  <a:pt x="72653" y="132633"/>
                </a:lnTo>
                <a:lnTo>
                  <a:pt x="72285" y="132559"/>
                </a:lnTo>
                <a:lnTo>
                  <a:pt x="71474" y="132485"/>
                </a:lnTo>
                <a:lnTo>
                  <a:pt x="70664" y="132264"/>
                </a:lnTo>
                <a:lnTo>
                  <a:pt x="70516" y="132190"/>
                </a:lnTo>
                <a:lnTo>
                  <a:pt x="70737" y="129759"/>
                </a:lnTo>
                <a:lnTo>
                  <a:pt x="70959" y="127548"/>
                </a:lnTo>
                <a:lnTo>
                  <a:pt x="71253" y="124601"/>
                </a:lnTo>
                <a:lnTo>
                  <a:pt x="71474" y="122832"/>
                </a:lnTo>
                <a:lnTo>
                  <a:pt x="71843" y="119443"/>
                </a:lnTo>
                <a:lnTo>
                  <a:pt x="71990" y="118043"/>
                </a:lnTo>
                <a:lnTo>
                  <a:pt x="72506" y="113253"/>
                </a:lnTo>
                <a:lnTo>
                  <a:pt x="72653" y="112074"/>
                </a:lnTo>
                <a:lnTo>
                  <a:pt x="73022" y="108464"/>
                </a:lnTo>
                <a:lnTo>
                  <a:pt x="73243" y="106769"/>
                </a:lnTo>
                <a:lnTo>
                  <a:pt x="73611" y="103674"/>
                </a:lnTo>
                <a:lnTo>
                  <a:pt x="73832" y="102127"/>
                </a:lnTo>
                <a:lnTo>
                  <a:pt x="74201" y="98885"/>
                </a:lnTo>
                <a:lnTo>
                  <a:pt x="74348" y="97780"/>
                </a:lnTo>
                <a:lnTo>
                  <a:pt x="74790" y="94243"/>
                </a:lnTo>
                <a:close/>
                <a:moveTo>
                  <a:pt x="213981" y="107064"/>
                </a:moveTo>
                <a:lnTo>
                  <a:pt x="217149" y="107211"/>
                </a:lnTo>
                <a:lnTo>
                  <a:pt x="217149" y="107285"/>
                </a:lnTo>
                <a:lnTo>
                  <a:pt x="217297" y="107580"/>
                </a:lnTo>
                <a:lnTo>
                  <a:pt x="217370" y="107653"/>
                </a:lnTo>
                <a:lnTo>
                  <a:pt x="217518" y="108022"/>
                </a:lnTo>
                <a:lnTo>
                  <a:pt x="217297" y="108169"/>
                </a:lnTo>
                <a:lnTo>
                  <a:pt x="217149" y="108464"/>
                </a:lnTo>
                <a:lnTo>
                  <a:pt x="217002" y="108685"/>
                </a:lnTo>
                <a:lnTo>
                  <a:pt x="217002" y="108980"/>
                </a:lnTo>
                <a:lnTo>
                  <a:pt x="217076" y="109274"/>
                </a:lnTo>
                <a:lnTo>
                  <a:pt x="217297" y="109569"/>
                </a:lnTo>
                <a:lnTo>
                  <a:pt x="217591" y="109864"/>
                </a:lnTo>
                <a:lnTo>
                  <a:pt x="217960" y="110011"/>
                </a:lnTo>
                <a:lnTo>
                  <a:pt x="218476" y="110159"/>
                </a:lnTo>
                <a:lnTo>
                  <a:pt x="218844" y="110232"/>
                </a:lnTo>
                <a:lnTo>
                  <a:pt x="219360" y="110306"/>
                </a:lnTo>
                <a:lnTo>
                  <a:pt x="219802" y="110453"/>
                </a:lnTo>
                <a:lnTo>
                  <a:pt x="220097" y="110748"/>
                </a:lnTo>
                <a:lnTo>
                  <a:pt x="220318" y="111043"/>
                </a:lnTo>
                <a:lnTo>
                  <a:pt x="220686" y="111780"/>
                </a:lnTo>
                <a:lnTo>
                  <a:pt x="220834" y="112074"/>
                </a:lnTo>
                <a:lnTo>
                  <a:pt x="221276" y="112811"/>
                </a:lnTo>
                <a:lnTo>
                  <a:pt x="221792" y="113475"/>
                </a:lnTo>
                <a:lnTo>
                  <a:pt x="222307" y="114064"/>
                </a:lnTo>
                <a:lnTo>
                  <a:pt x="222970" y="114653"/>
                </a:lnTo>
                <a:lnTo>
                  <a:pt x="224223" y="115759"/>
                </a:lnTo>
                <a:lnTo>
                  <a:pt x="225623" y="116717"/>
                </a:lnTo>
                <a:lnTo>
                  <a:pt x="227097" y="117822"/>
                </a:lnTo>
                <a:lnTo>
                  <a:pt x="227760" y="118338"/>
                </a:lnTo>
                <a:lnTo>
                  <a:pt x="228423" y="118927"/>
                </a:lnTo>
                <a:lnTo>
                  <a:pt x="229013" y="119517"/>
                </a:lnTo>
                <a:lnTo>
                  <a:pt x="229528" y="120180"/>
                </a:lnTo>
                <a:lnTo>
                  <a:pt x="230044" y="120843"/>
                </a:lnTo>
                <a:lnTo>
                  <a:pt x="230413" y="121580"/>
                </a:lnTo>
                <a:lnTo>
                  <a:pt x="230560" y="122096"/>
                </a:lnTo>
                <a:lnTo>
                  <a:pt x="230781" y="122611"/>
                </a:lnTo>
                <a:lnTo>
                  <a:pt x="231076" y="123201"/>
                </a:lnTo>
                <a:lnTo>
                  <a:pt x="231223" y="123422"/>
                </a:lnTo>
                <a:lnTo>
                  <a:pt x="231297" y="123496"/>
                </a:lnTo>
                <a:lnTo>
                  <a:pt x="231444" y="123643"/>
                </a:lnTo>
                <a:lnTo>
                  <a:pt x="231518" y="123717"/>
                </a:lnTo>
                <a:lnTo>
                  <a:pt x="231592" y="123864"/>
                </a:lnTo>
                <a:lnTo>
                  <a:pt x="231665" y="123938"/>
                </a:lnTo>
                <a:lnTo>
                  <a:pt x="231886" y="124085"/>
                </a:lnTo>
                <a:lnTo>
                  <a:pt x="232107" y="124232"/>
                </a:lnTo>
                <a:lnTo>
                  <a:pt x="232107" y="124306"/>
                </a:lnTo>
                <a:lnTo>
                  <a:pt x="232550" y="124601"/>
                </a:lnTo>
                <a:lnTo>
                  <a:pt x="232623" y="124601"/>
                </a:lnTo>
                <a:lnTo>
                  <a:pt x="232255" y="124896"/>
                </a:lnTo>
                <a:lnTo>
                  <a:pt x="232107" y="125117"/>
                </a:lnTo>
                <a:lnTo>
                  <a:pt x="231960" y="125338"/>
                </a:lnTo>
                <a:lnTo>
                  <a:pt x="231813" y="125854"/>
                </a:lnTo>
                <a:lnTo>
                  <a:pt x="231813" y="126517"/>
                </a:lnTo>
                <a:lnTo>
                  <a:pt x="231739" y="127033"/>
                </a:lnTo>
                <a:lnTo>
                  <a:pt x="231665" y="127475"/>
                </a:lnTo>
                <a:lnTo>
                  <a:pt x="231223" y="128580"/>
                </a:lnTo>
                <a:lnTo>
                  <a:pt x="230781" y="129685"/>
                </a:lnTo>
                <a:lnTo>
                  <a:pt x="230339" y="130864"/>
                </a:lnTo>
                <a:lnTo>
                  <a:pt x="229897" y="131969"/>
                </a:lnTo>
                <a:lnTo>
                  <a:pt x="229823" y="132043"/>
                </a:lnTo>
                <a:lnTo>
                  <a:pt x="229897" y="132190"/>
                </a:lnTo>
                <a:lnTo>
                  <a:pt x="230265" y="133222"/>
                </a:lnTo>
                <a:lnTo>
                  <a:pt x="230707" y="134401"/>
                </a:lnTo>
                <a:lnTo>
                  <a:pt x="229971" y="134475"/>
                </a:lnTo>
                <a:lnTo>
                  <a:pt x="229455" y="134622"/>
                </a:lnTo>
                <a:lnTo>
                  <a:pt x="229234" y="134696"/>
                </a:lnTo>
                <a:lnTo>
                  <a:pt x="228939" y="134917"/>
                </a:lnTo>
                <a:lnTo>
                  <a:pt x="228792" y="135064"/>
                </a:lnTo>
                <a:lnTo>
                  <a:pt x="228718" y="135285"/>
                </a:lnTo>
                <a:lnTo>
                  <a:pt x="228644" y="135727"/>
                </a:lnTo>
                <a:lnTo>
                  <a:pt x="228644" y="136243"/>
                </a:lnTo>
                <a:lnTo>
                  <a:pt x="228792" y="136685"/>
                </a:lnTo>
                <a:lnTo>
                  <a:pt x="228865" y="137496"/>
                </a:lnTo>
                <a:lnTo>
                  <a:pt x="228865" y="137790"/>
                </a:lnTo>
                <a:lnTo>
                  <a:pt x="228718" y="138012"/>
                </a:lnTo>
                <a:lnTo>
                  <a:pt x="228571" y="138159"/>
                </a:lnTo>
                <a:lnTo>
                  <a:pt x="228423" y="138159"/>
                </a:lnTo>
                <a:lnTo>
                  <a:pt x="228128" y="138233"/>
                </a:lnTo>
                <a:lnTo>
                  <a:pt x="227760" y="138085"/>
                </a:lnTo>
                <a:lnTo>
                  <a:pt x="227392" y="137938"/>
                </a:lnTo>
                <a:lnTo>
                  <a:pt x="226949" y="137569"/>
                </a:lnTo>
                <a:lnTo>
                  <a:pt x="226507" y="137127"/>
                </a:lnTo>
                <a:lnTo>
                  <a:pt x="226213" y="136980"/>
                </a:lnTo>
                <a:lnTo>
                  <a:pt x="225918" y="136833"/>
                </a:lnTo>
                <a:lnTo>
                  <a:pt x="225697" y="136759"/>
                </a:lnTo>
                <a:lnTo>
                  <a:pt x="225476" y="136759"/>
                </a:lnTo>
                <a:lnTo>
                  <a:pt x="225402" y="136685"/>
                </a:lnTo>
                <a:lnTo>
                  <a:pt x="224665" y="136685"/>
                </a:lnTo>
                <a:lnTo>
                  <a:pt x="224370" y="136759"/>
                </a:lnTo>
                <a:lnTo>
                  <a:pt x="215013" y="137422"/>
                </a:lnTo>
                <a:lnTo>
                  <a:pt x="214055" y="137496"/>
                </a:lnTo>
                <a:lnTo>
                  <a:pt x="213613" y="137422"/>
                </a:lnTo>
                <a:lnTo>
                  <a:pt x="213097" y="137422"/>
                </a:lnTo>
                <a:lnTo>
                  <a:pt x="212655" y="137275"/>
                </a:lnTo>
                <a:lnTo>
                  <a:pt x="212286" y="137127"/>
                </a:lnTo>
                <a:lnTo>
                  <a:pt x="211918" y="136833"/>
                </a:lnTo>
                <a:lnTo>
                  <a:pt x="211623" y="136538"/>
                </a:lnTo>
                <a:lnTo>
                  <a:pt x="211402" y="135948"/>
                </a:lnTo>
                <a:lnTo>
                  <a:pt x="211181" y="135506"/>
                </a:lnTo>
                <a:lnTo>
                  <a:pt x="211034" y="135212"/>
                </a:lnTo>
                <a:lnTo>
                  <a:pt x="211034" y="135138"/>
                </a:lnTo>
                <a:lnTo>
                  <a:pt x="211107" y="134622"/>
                </a:lnTo>
                <a:lnTo>
                  <a:pt x="211181" y="134475"/>
                </a:lnTo>
                <a:lnTo>
                  <a:pt x="211255" y="134033"/>
                </a:lnTo>
                <a:lnTo>
                  <a:pt x="211255" y="133738"/>
                </a:lnTo>
                <a:lnTo>
                  <a:pt x="211255" y="133443"/>
                </a:lnTo>
                <a:lnTo>
                  <a:pt x="211255" y="133001"/>
                </a:lnTo>
                <a:lnTo>
                  <a:pt x="211255" y="132780"/>
                </a:lnTo>
                <a:lnTo>
                  <a:pt x="211181" y="132264"/>
                </a:lnTo>
                <a:lnTo>
                  <a:pt x="211181" y="132117"/>
                </a:lnTo>
                <a:lnTo>
                  <a:pt x="211107" y="131527"/>
                </a:lnTo>
                <a:lnTo>
                  <a:pt x="211034" y="131454"/>
                </a:lnTo>
                <a:lnTo>
                  <a:pt x="210886" y="130864"/>
                </a:lnTo>
                <a:lnTo>
                  <a:pt x="210886" y="130790"/>
                </a:lnTo>
                <a:lnTo>
                  <a:pt x="210665" y="130201"/>
                </a:lnTo>
                <a:lnTo>
                  <a:pt x="210370" y="129611"/>
                </a:lnTo>
                <a:lnTo>
                  <a:pt x="210002" y="128801"/>
                </a:lnTo>
                <a:lnTo>
                  <a:pt x="209855" y="128359"/>
                </a:lnTo>
                <a:lnTo>
                  <a:pt x="209855" y="127917"/>
                </a:lnTo>
                <a:lnTo>
                  <a:pt x="209855" y="127622"/>
                </a:lnTo>
                <a:lnTo>
                  <a:pt x="209928" y="127327"/>
                </a:lnTo>
                <a:lnTo>
                  <a:pt x="210076" y="127033"/>
                </a:lnTo>
                <a:lnTo>
                  <a:pt x="210297" y="126811"/>
                </a:lnTo>
                <a:lnTo>
                  <a:pt x="210591" y="126664"/>
                </a:lnTo>
                <a:lnTo>
                  <a:pt x="210739" y="126590"/>
                </a:lnTo>
                <a:lnTo>
                  <a:pt x="210960" y="126590"/>
                </a:lnTo>
                <a:lnTo>
                  <a:pt x="211402" y="126664"/>
                </a:lnTo>
                <a:lnTo>
                  <a:pt x="211255" y="126296"/>
                </a:lnTo>
                <a:lnTo>
                  <a:pt x="209855" y="122390"/>
                </a:lnTo>
                <a:lnTo>
                  <a:pt x="208234" y="117822"/>
                </a:lnTo>
                <a:lnTo>
                  <a:pt x="207497" y="115538"/>
                </a:lnTo>
                <a:lnTo>
                  <a:pt x="206833" y="113253"/>
                </a:lnTo>
                <a:lnTo>
                  <a:pt x="205139" y="107285"/>
                </a:lnTo>
                <a:lnTo>
                  <a:pt x="206539" y="107138"/>
                </a:lnTo>
                <a:lnTo>
                  <a:pt x="208012" y="107064"/>
                </a:lnTo>
                <a:close/>
                <a:moveTo>
                  <a:pt x="204623" y="107359"/>
                </a:moveTo>
                <a:lnTo>
                  <a:pt x="206318" y="113401"/>
                </a:lnTo>
                <a:lnTo>
                  <a:pt x="207055" y="115685"/>
                </a:lnTo>
                <a:lnTo>
                  <a:pt x="207791" y="117969"/>
                </a:lnTo>
                <a:lnTo>
                  <a:pt x="209412" y="122538"/>
                </a:lnTo>
                <a:lnTo>
                  <a:pt x="210665" y="126075"/>
                </a:lnTo>
                <a:lnTo>
                  <a:pt x="210297" y="126222"/>
                </a:lnTo>
                <a:lnTo>
                  <a:pt x="210002" y="126443"/>
                </a:lnTo>
                <a:lnTo>
                  <a:pt x="209707" y="126738"/>
                </a:lnTo>
                <a:lnTo>
                  <a:pt x="209486" y="127106"/>
                </a:lnTo>
                <a:lnTo>
                  <a:pt x="209339" y="127548"/>
                </a:lnTo>
                <a:lnTo>
                  <a:pt x="209339" y="127990"/>
                </a:lnTo>
                <a:lnTo>
                  <a:pt x="209412" y="128433"/>
                </a:lnTo>
                <a:lnTo>
                  <a:pt x="209560" y="128948"/>
                </a:lnTo>
                <a:lnTo>
                  <a:pt x="209928" y="129833"/>
                </a:lnTo>
                <a:lnTo>
                  <a:pt x="210149" y="130348"/>
                </a:lnTo>
                <a:lnTo>
                  <a:pt x="210370" y="130938"/>
                </a:lnTo>
                <a:lnTo>
                  <a:pt x="210370" y="131011"/>
                </a:lnTo>
                <a:lnTo>
                  <a:pt x="210591" y="131527"/>
                </a:lnTo>
                <a:lnTo>
                  <a:pt x="210665" y="132190"/>
                </a:lnTo>
                <a:lnTo>
                  <a:pt x="210739" y="132780"/>
                </a:lnTo>
                <a:lnTo>
                  <a:pt x="210739" y="133369"/>
                </a:lnTo>
                <a:lnTo>
                  <a:pt x="210739" y="133443"/>
                </a:lnTo>
                <a:lnTo>
                  <a:pt x="210739" y="133959"/>
                </a:lnTo>
                <a:lnTo>
                  <a:pt x="210739" y="134106"/>
                </a:lnTo>
                <a:lnTo>
                  <a:pt x="210665" y="134548"/>
                </a:lnTo>
                <a:lnTo>
                  <a:pt x="210591" y="134696"/>
                </a:lnTo>
                <a:lnTo>
                  <a:pt x="210518" y="135212"/>
                </a:lnTo>
                <a:lnTo>
                  <a:pt x="207570" y="135359"/>
                </a:lnTo>
                <a:lnTo>
                  <a:pt x="204697" y="135654"/>
                </a:lnTo>
                <a:lnTo>
                  <a:pt x="202265" y="135948"/>
                </a:lnTo>
                <a:lnTo>
                  <a:pt x="199907" y="136317"/>
                </a:lnTo>
                <a:lnTo>
                  <a:pt x="197549" y="136759"/>
                </a:lnTo>
                <a:lnTo>
                  <a:pt x="195118" y="137275"/>
                </a:lnTo>
                <a:lnTo>
                  <a:pt x="194823" y="137348"/>
                </a:lnTo>
                <a:lnTo>
                  <a:pt x="196223" y="140443"/>
                </a:lnTo>
                <a:lnTo>
                  <a:pt x="195781" y="140738"/>
                </a:lnTo>
                <a:lnTo>
                  <a:pt x="195339" y="140959"/>
                </a:lnTo>
                <a:lnTo>
                  <a:pt x="194823" y="141033"/>
                </a:lnTo>
                <a:lnTo>
                  <a:pt x="194233" y="141106"/>
                </a:lnTo>
                <a:lnTo>
                  <a:pt x="194012" y="141033"/>
                </a:lnTo>
                <a:lnTo>
                  <a:pt x="193718" y="140959"/>
                </a:lnTo>
                <a:lnTo>
                  <a:pt x="193128" y="140664"/>
                </a:lnTo>
                <a:lnTo>
                  <a:pt x="193054" y="139706"/>
                </a:lnTo>
                <a:lnTo>
                  <a:pt x="193054" y="139412"/>
                </a:lnTo>
                <a:lnTo>
                  <a:pt x="192907" y="138306"/>
                </a:lnTo>
                <a:lnTo>
                  <a:pt x="192907" y="138085"/>
                </a:lnTo>
                <a:lnTo>
                  <a:pt x="192833" y="136833"/>
                </a:lnTo>
                <a:lnTo>
                  <a:pt x="192760" y="136685"/>
                </a:lnTo>
                <a:lnTo>
                  <a:pt x="192686" y="135433"/>
                </a:lnTo>
                <a:lnTo>
                  <a:pt x="192686" y="135359"/>
                </a:lnTo>
                <a:lnTo>
                  <a:pt x="192612" y="134033"/>
                </a:lnTo>
                <a:lnTo>
                  <a:pt x="192612" y="133959"/>
                </a:lnTo>
                <a:lnTo>
                  <a:pt x="192539" y="132706"/>
                </a:lnTo>
                <a:lnTo>
                  <a:pt x="192539" y="132633"/>
                </a:lnTo>
                <a:lnTo>
                  <a:pt x="192465" y="131454"/>
                </a:lnTo>
                <a:lnTo>
                  <a:pt x="192465" y="131233"/>
                </a:lnTo>
                <a:lnTo>
                  <a:pt x="192391" y="129906"/>
                </a:lnTo>
                <a:lnTo>
                  <a:pt x="192244" y="127327"/>
                </a:lnTo>
                <a:lnTo>
                  <a:pt x="192244" y="127180"/>
                </a:lnTo>
                <a:lnTo>
                  <a:pt x="192170" y="126075"/>
                </a:lnTo>
                <a:lnTo>
                  <a:pt x="192170" y="125706"/>
                </a:lnTo>
                <a:lnTo>
                  <a:pt x="192097" y="124822"/>
                </a:lnTo>
                <a:lnTo>
                  <a:pt x="192097" y="124380"/>
                </a:lnTo>
                <a:lnTo>
                  <a:pt x="192023" y="123496"/>
                </a:lnTo>
                <a:lnTo>
                  <a:pt x="192023" y="123054"/>
                </a:lnTo>
                <a:lnTo>
                  <a:pt x="191949" y="122243"/>
                </a:lnTo>
                <a:lnTo>
                  <a:pt x="191875" y="121727"/>
                </a:lnTo>
                <a:lnTo>
                  <a:pt x="191802" y="120990"/>
                </a:lnTo>
                <a:lnTo>
                  <a:pt x="191802" y="120475"/>
                </a:lnTo>
                <a:lnTo>
                  <a:pt x="191728" y="119664"/>
                </a:lnTo>
                <a:lnTo>
                  <a:pt x="191654" y="119148"/>
                </a:lnTo>
                <a:lnTo>
                  <a:pt x="191581" y="118411"/>
                </a:lnTo>
                <a:lnTo>
                  <a:pt x="191507" y="117896"/>
                </a:lnTo>
                <a:lnTo>
                  <a:pt x="191360" y="117159"/>
                </a:lnTo>
                <a:lnTo>
                  <a:pt x="191286" y="116569"/>
                </a:lnTo>
                <a:lnTo>
                  <a:pt x="191212" y="115832"/>
                </a:lnTo>
                <a:lnTo>
                  <a:pt x="191139" y="115317"/>
                </a:lnTo>
                <a:lnTo>
                  <a:pt x="190991" y="114580"/>
                </a:lnTo>
                <a:lnTo>
                  <a:pt x="190918" y="114064"/>
                </a:lnTo>
                <a:lnTo>
                  <a:pt x="190770" y="113327"/>
                </a:lnTo>
                <a:lnTo>
                  <a:pt x="190623" y="112811"/>
                </a:lnTo>
                <a:lnTo>
                  <a:pt x="190475" y="112074"/>
                </a:lnTo>
                <a:lnTo>
                  <a:pt x="190328" y="111559"/>
                </a:lnTo>
                <a:lnTo>
                  <a:pt x="190181" y="110822"/>
                </a:lnTo>
                <a:lnTo>
                  <a:pt x="190033" y="110306"/>
                </a:lnTo>
                <a:lnTo>
                  <a:pt x="189886" y="109790"/>
                </a:lnTo>
                <a:lnTo>
                  <a:pt x="190033" y="109790"/>
                </a:lnTo>
                <a:lnTo>
                  <a:pt x="190697" y="109717"/>
                </a:lnTo>
                <a:lnTo>
                  <a:pt x="190918" y="109717"/>
                </a:lnTo>
                <a:lnTo>
                  <a:pt x="191433" y="109643"/>
                </a:lnTo>
                <a:lnTo>
                  <a:pt x="192097" y="109569"/>
                </a:lnTo>
                <a:lnTo>
                  <a:pt x="192244" y="109569"/>
                </a:lnTo>
                <a:lnTo>
                  <a:pt x="193054" y="109422"/>
                </a:lnTo>
                <a:lnTo>
                  <a:pt x="195781" y="108980"/>
                </a:lnTo>
                <a:lnTo>
                  <a:pt x="198433" y="108464"/>
                </a:lnTo>
                <a:lnTo>
                  <a:pt x="201233" y="107874"/>
                </a:lnTo>
                <a:lnTo>
                  <a:pt x="203960" y="107432"/>
                </a:lnTo>
                <a:lnTo>
                  <a:pt x="204549" y="107359"/>
                </a:lnTo>
                <a:close/>
                <a:moveTo>
                  <a:pt x="189370" y="109790"/>
                </a:moveTo>
                <a:lnTo>
                  <a:pt x="189591" y="110453"/>
                </a:lnTo>
                <a:lnTo>
                  <a:pt x="189665" y="110896"/>
                </a:lnTo>
                <a:lnTo>
                  <a:pt x="189886" y="111706"/>
                </a:lnTo>
                <a:lnTo>
                  <a:pt x="189960" y="112148"/>
                </a:lnTo>
                <a:lnTo>
                  <a:pt x="190181" y="112959"/>
                </a:lnTo>
                <a:lnTo>
                  <a:pt x="190254" y="113401"/>
                </a:lnTo>
                <a:lnTo>
                  <a:pt x="190402" y="114211"/>
                </a:lnTo>
                <a:lnTo>
                  <a:pt x="190475" y="114653"/>
                </a:lnTo>
                <a:lnTo>
                  <a:pt x="190623" y="115464"/>
                </a:lnTo>
                <a:lnTo>
                  <a:pt x="190697" y="115906"/>
                </a:lnTo>
                <a:lnTo>
                  <a:pt x="190844" y="116790"/>
                </a:lnTo>
                <a:lnTo>
                  <a:pt x="190918" y="117159"/>
                </a:lnTo>
                <a:lnTo>
                  <a:pt x="190991" y="118043"/>
                </a:lnTo>
                <a:lnTo>
                  <a:pt x="191065" y="118411"/>
                </a:lnTo>
                <a:lnTo>
                  <a:pt x="191139" y="119369"/>
                </a:lnTo>
                <a:lnTo>
                  <a:pt x="191212" y="119738"/>
                </a:lnTo>
                <a:lnTo>
                  <a:pt x="191286" y="120769"/>
                </a:lnTo>
                <a:lnTo>
                  <a:pt x="191286" y="120990"/>
                </a:lnTo>
                <a:lnTo>
                  <a:pt x="191433" y="122096"/>
                </a:lnTo>
                <a:lnTo>
                  <a:pt x="191433" y="122243"/>
                </a:lnTo>
                <a:lnTo>
                  <a:pt x="191507" y="123496"/>
                </a:lnTo>
                <a:lnTo>
                  <a:pt x="191654" y="125190"/>
                </a:lnTo>
                <a:lnTo>
                  <a:pt x="191875" y="129906"/>
                </a:lnTo>
                <a:lnTo>
                  <a:pt x="191949" y="131233"/>
                </a:lnTo>
                <a:lnTo>
                  <a:pt x="191949" y="131675"/>
                </a:lnTo>
                <a:lnTo>
                  <a:pt x="192023" y="132559"/>
                </a:lnTo>
                <a:lnTo>
                  <a:pt x="192023" y="133075"/>
                </a:lnTo>
                <a:lnTo>
                  <a:pt x="192097" y="133885"/>
                </a:lnTo>
                <a:lnTo>
                  <a:pt x="192170" y="134401"/>
                </a:lnTo>
                <a:lnTo>
                  <a:pt x="192170" y="135285"/>
                </a:lnTo>
                <a:lnTo>
                  <a:pt x="192244" y="135801"/>
                </a:lnTo>
                <a:lnTo>
                  <a:pt x="192244" y="136612"/>
                </a:lnTo>
                <a:lnTo>
                  <a:pt x="192318" y="137201"/>
                </a:lnTo>
                <a:lnTo>
                  <a:pt x="192391" y="137938"/>
                </a:lnTo>
                <a:lnTo>
                  <a:pt x="192465" y="138601"/>
                </a:lnTo>
                <a:lnTo>
                  <a:pt x="192465" y="139264"/>
                </a:lnTo>
                <a:lnTo>
                  <a:pt x="192539" y="140001"/>
                </a:lnTo>
                <a:lnTo>
                  <a:pt x="192612" y="140369"/>
                </a:lnTo>
                <a:lnTo>
                  <a:pt x="192170" y="140148"/>
                </a:lnTo>
                <a:lnTo>
                  <a:pt x="191728" y="140075"/>
                </a:lnTo>
                <a:lnTo>
                  <a:pt x="191139" y="140148"/>
                </a:lnTo>
                <a:lnTo>
                  <a:pt x="190697" y="140369"/>
                </a:lnTo>
                <a:lnTo>
                  <a:pt x="190328" y="140590"/>
                </a:lnTo>
                <a:lnTo>
                  <a:pt x="189960" y="140885"/>
                </a:lnTo>
                <a:lnTo>
                  <a:pt x="189518" y="141180"/>
                </a:lnTo>
                <a:lnTo>
                  <a:pt x="189002" y="141401"/>
                </a:lnTo>
                <a:lnTo>
                  <a:pt x="188560" y="141548"/>
                </a:lnTo>
                <a:lnTo>
                  <a:pt x="187970" y="141622"/>
                </a:lnTo>
                <a:lnTo>
                  <a:pt x="186939" y="141769"/>
                </a:lnTo>
                <a:lnTo>
                  <a:pt x="186128" y="141769"/>
                </a:lnTo>
                <a:lnTo>
                  <a:pt x="185391" y="141917"/>
                </a:lnTo>
                <a:lnTo>
                  <a:pt x="184581" y="141991"/>
                </a:lnTo>
                <a:lnTo>
                  <a:pt x="184360" y="141327"/>
                </a:lnTo>
                <a:lnTo>
                  <a:pt x="183402" y="138601"/>
                </a:lnTo>
                <a:lnTo>
                  <a:pt x="183328" y="138380"/>
                </a:lnTo>
                <a:lnTo>
                  <a:pt x="183181" y="138454"/>
                </a:lnTo>
                <a:lnTo>
                  <a:pt x="180381" y="138675"/>
                </a:lnTo>
                <a:lnTo>
                  <a:pt x="177654" y="138822"/>
                </a:lnTo>
                <a:lnTo>
                  <a:pt x="174854" y="138896"/>
                </a:lnTo>
                <a:lnTo>
                  <a:pt x="172128" y="138896"/>
                </a:lnTo>
                <a:lnTo>
                  <a:pt x="172054" y="138527"/>
                </a:lnTo>
                <a:lnTo>
                  <a:pt x="172054" y="138159"/>
                </a:lnTo>
                <a:lnTo>
                  <a:pt x="172128" y="137790"/>
                </a:lnTo>
                <a:lnTo>
                  <a:pt x="172202" y="137348"/>
                </a:lnTo>
                <a:lnTo>
                  <a:pt x="172496" y="136538"/>
                </a:lnTo>
                <a:lnTo>
                  <a:pt x="173012" y="135727"/>
                </a:lnTo>
                <a:lnTo>
                  <a:pt x="173749" y="134769"/>
                </a:lnTo>
                <a:lnTo>
                  <a:pt x="174633" y="133885"/>
                </a:lnTo>
                <a:lnTo>
                  <a:pt x="175591" y="132927"/>
                </a:lnTo>
                <a:lnTo>
                  <a:pt x="175960" y="132411"/>
                </a:lnTo>
                <a:lnTo>
                  <a:pt x="176181" y="132190"/>
                </a:lnTo>
                <a:lnTo>
                  <a:pt x="176254" y="131822"/>
                </a:lnTo>
                <a:lnTo>
                  <a:pt x="176328" y="131527"/>
                </a:lnTo>
                <a:lnTo>
                  <a:pt x="176328" y="131159"/>
                </a:lnTo>
                <a:lnTo>
                  <a:pt x="176254" y="130864"/>
                </a:lnTo>
                <a:lnTo>
                  <a:pt x="176107" y="130496"/>
                </a:lnTo>
                <a:lnTo>
                  <a:pt x="175738" y="129906"/>
                </a:lnTo>
                <a:lnTo>
                  <a:pt x="175296" y="129390"/>
                </a:lnTo>
                <a:lnTo>
                  <a:pt x="174633" y="128580"/>
                </a:lnTo>
                <a:lnTo>
                  <a:pt x="174412" y="128211"/>
                </a:lnTo>
                <a:lnTo>
                  <a:pt x="174265" y="127769"/>
                </a:lnTo>
                <a:lnTo>
                  <a:pt x="174191" y="127548"/>
                </a:lnTo>
                <a:lnTo>
                  <a:pt x="174191" y="127180"/>
                </a:lnTo>
                <a:lnTo>
                  <a:pt x="174265" y="126811"/>
                </a:lnTo>
                <a:lnTo>
                  <a:pt x="174412" y="126001"/>
                </a:lnTo>
                <a:lnTo>
                  <a:pt x="174560" y="125411"/>
                </a:lnTo>
                <a:lnTo>
                  <a:pt x="174707" y="124822"/>
                </a:lnTo>
                <a:lnTo>
                  <a:pt x="174707" y="124527"/>
                </a:lnTo>
                <a:lnTo>
                  <a:pt x="174707" y="124380"/>
                </a:lnTo>
                <a:lnTo>
                  <a:pt x="174633" y="123864"/>
                </a:lnTo>
                <a:lnTo>
                  <a:pt x="174486" y="123422"/>
                </a:lnTo>
                <a:lnTo>
                  <a:pt x="174117" y="122464"/>
                </a:lnTo>
                <a:lnTo>
                  <a:pt x="173823" y="121654"/>
                </a:lnTo>
                <a:lnTo>
                  <a:pt x="173675" y="121285"/>
                </a:lnTo>
                <a:lnTo>
                  <a:pt x="173602" y="120843"/>
                </a:lnTo>
                <a:lnTo>
                  <a:pt x="173602" y="120401"/>
                </a:lnTo>
                <a:lnTo>
                  <a:pt x="173602" y="120032"/>
                </a:lnTo>
                <a:lnTo>
                  <a:pt x="173675" y="119590"/>
                </a:lnTo>
                <a:lnTo>
                  <a:pt x="173823" y="119148"/>
                </a:lnTo>
                <a:lnTo>
                  <a:pt x="174191" y="118264"/>
                </a:lnTo>
                <a:lnTo>
                  <a:pt x="174707" y="117380"/>
                </a:lnTo>
                <a:lnTo>
                  <a:pt x="177949" y="111632"/>
                </a:lnTo>
                <a:lnTo>
                  <a:pt x="178538" y="110674"/>
                </a:lnTo>
                <a:lnTo>
                  <a:pt x="178612" y="110601"/>
                </a:lnTo>
                <a:lnTo>
                  <a:pt x="178981" y="110527"/>
                </a:lnTo>
                <a:lnTo>
                  <a:pt x="179423" y="110453"/>
                </a:lnTo>
                <a:lnTo>
                  <a:pt x="179791" y="110453"/>
                </a:lnTo>
                <a:lnTo>
                  <a:pt x="180381" y="110380"/>
                </a:lnTo>
                <a:lnTo>
                  <a:pt x="180749" y="110306"/>
                </a:lnTo>
                <a:lnTo>
                  <a:pt x="181339" y="110306"/>
                </a:lnTo>
                <a:lnTo>
                  <a:pt x="181854" y="110232"/>
                </a:lnTo>
                <a:lnTo>
                  <a:pt x="182223" y="110232"/>
                </a:lnTo>
                <a:lnTo>
                  <a:pt x="185981" y="110011"/>
                </a:lnTo>
                <a:lnTo>
                  <a:pt x="189370" y="109790"/>
                </a:lnTo>
                <a:close/>
                <a:moveTo>
                  <a:pt x="174117" y="125043"/>
                </a:moveTo>
                <a:lnTo>
                  <a:pt x="173970" y="125854"/>
                </a:lnTo>
                <a:lnTo>
                  <a:pt x="173749" y="126885"/>
                </a:lnTo>
                <a:lnTo>
                  <a:pt x="173675" y="127401"/>
                </a:lnTo>
                <a:lnTo>
                  <a:pt x="173749" y="127917"/>
                </a:lnTo>
                <a:lnTo>
                  <a:pt x="173970" y="128359"/>
                </a:lnTo>
                <a:lnTo>
                  <a:pt x="174191" y="128875"/>
                </a:lnTo>
                <a:lnTo>
                  <a:pt x="174854" y="129685"/>
                </a:lnTo>
                <a:lnTo>
                  <a:pt x="175296" y="130201"/>
                </a:lnTo>
                <a:lnTo>
                  <a:pt x="175665" y="130717"/>
                </a:lnTo>
                <a:lnTo>
                  <a:pt x="175738" y="130938"/>
                </a:lnTo>
                <a:lnTo>
                  <a:pt x="175812" y="131159"/>
                </a:lnTo>
                <a:lnTo>
                  <a:pt x="175812" y="131454"/>
                </a:lnTo>
                <a:lnTo>
                  <a:pt x="175812" y="131748"/>
                </a:lnTo>
                <a:lnTo>
                  <a:pt x="175665" y="131969"/>
                </a:lnTo>
                <a:lnTo>
                  <a:pt x="175591" y="132190"/>
                </a:lnTo>
                <a:lnTo>
                  <a:pt x="175223" y="132559"/>
                </a:lnTo>
                <a:lnTo>
                  <a:pt x="174265" y="133517"/>
                </a:lnTo>
                <a:lnTo>
                  <a:pt x="173381" y="134401"/>
                </a:lnTo>
                <a:lnTo>
                  <a:pt x="173012" y="134917"/>
                </a:lnTo>
                <a:lnTo>
                  <a:pt x="172570" y="135433"/>
                </a:lnTo>
                <a:lnTo>
                  <a:pt x="172275" y="135875"/>
                </a:lnTo>
                <a:lnTo>
                  <a:pt x="171981" y="136390"/>
                </a:lnTo>
                <a:lnTo>
                  <a:pt x="171833" y="136906"/>
                </a:lnTo>
                <a:lnTo>
                  <a:pt x="171686" y="137348"/>
                </a:lnTo>
                <a:lnTo>
                  <a:pt x="171538" y="137864"/>
                </a:lnTo>
                <a:lnTo>
                  <a:pt x="171538" y="138306"/>
                </a:lnTo>
                <a:lnTo>
                  <a:pt x="171612" y="138822"/>
                </a:lnTo>
                <a:lnTo>
                  <a:pt x="171686" y="139264"/>
                </a:lnTo>
                <a:lnTo>
                  <a:pt x="171759" y="139412"/>
                </a:lnTo>
                <a:lnTo>
                  <a:pt x="174707" y="139412"/>
                </a:lnTo>
                <a:lnTo>
                  <a:pt x="177507" y="139338"/>
                </a:lnTo>
                <a:lnTo>
                  <a:pt x="180233" y="139190"/>
                </a:lnTo>
                <a:lnTo>
                  <a:pt x="183033" y="138969"/>
                </a:lnTo>
                <a:lnTo>
                  <a:pt x="183844" y="141475"/>
                </a:lnTo>
                <a:lnTo>
                  <a:pt x="184065" y="142064"/>
                </a:lnTo>
                <a:lnTo>
                  <a:pt x="183549" y="142064"/>
                </a:lnTo>
                <a:lnTo>
                  <a:pt x="181928" y="142212"/>
                </a:lnTo>
                <a:lnTo>
                  <a:pt x="181117" y="142285"/>
                </a:lnTo>
                <a:lnTo>
                  <a:pt x="180307" y="142433"/>
                </a:lnTo>
                <a:lnTo>
                  <a:pt x="179644" y="142654"/>
                </a:lnTo>
                <a:lnTo>
                  <a:pt x="178981" y="142948"/>
                </a:lnTo>
                <a:lnTo>
                  <a:pt x="178465" y="143317"/>
                </a:lnTo>
                <a:lnTo>
                  <a:pt x="178244" y="143538"/>
                </a:lnTo>
                <a:lnTo>
                  <a:pt x="178023" y="143833"/>
                </a:lnTo>
                <a:lnTo>
                  <a:pt x="177875" y="144127"/>
                </a:lnTo>
                <a:lnTo>
                  <a:pt x="177802" y="144496"/>
                </a:lnTo>
                <a:lnTo>
                  <a:pt x="177802" y="144791"/>
                </a:lnTo>
                <a:lnTo>
                  <a:pt x="177802" y="145159"/>
                </a:lnTo>
                <a:lnTo>
                  <a:pt x="177875" y="145601"/>
                </a:lnTo>
                <a:lnTo>
                  <a:pt x="177949" y="146043"/>
                </a:lnTo>
                <a:lnTo>
                  <a:pt x="178317" y="146927"/>
                </a:lnTo>
                <a:lnTo>
                  <a:pt x="178538" y="147296"/>
                </a:lnTo>
                <a:lnTo>
                  <a:pt x="178907" y="147591"/>
                </a:lnTo>
                <a:lnTo>
                  <a:pt x="179717" y="148254"/>
                </a:lnTo>
                <a:lnTo>
                  <a:pt x="180602" y="148917"/>
                </a:lnTo>
                <a:lnTo>
                  <a:pt x="180896" y="149212"/>
                </a:lnTo>
                <a:lnTo>
                  <a:pt x="181117" y="149506"/>
                </a:lnTo>
                <a:lnTo>
                  <a:pt x="181339" y="149801"/>
                </a:lnTo>
                <a:lnTo>
                  <a:pt x="181412" y="150170"/>
                </a:lnTo>
                <a:lnTo>
                  <a:pt x="181412" y="150464"/>
                </a:lnTo>
                <a:lnTo>
                  <a:pt x="181265" y="150833"/>
                </a:lnTo>
                <a:lnTo>
                  <a:pt x="181191" y="150980"/>
                </a:lnTo>
                <a:lnTo>
                  <a:pt x="181339" y="151127"/>
                </a:lnTo>
                <a:lnTo>
                  <a:pt x="181486" y="151275"/>
                </a:lnTo>
                <a:lnTo>
                  <a:pt x="181707" y="151348"/>
                </a:lnTo>
                <a:lnTo>
                  <a:pt x="182223" y="151496"/>
                </a:lnTo>
                <a:lnTo>
                  <a:pt x="182812" y="151496"/>
                </a:lnTo>
                <a:lnTo>
                  <a:pt x="183549" y="151570"/>
                </a:lnTo>
                <a:lnTo>
                  <a:pt x="184286" y="151570"/>
                </a:lnTo>
                <a:lnTo>
                  <a:pt x="185023" y="151643"/>
                </a:lnTo>
                <a:lnTo>
                  <a:pt x="185686" y="151791"/>
                </a:lnTo>
                <a:lnTo>
                  <a:pt x="185907" y="151938"/>
                </a:lnTo>
                <a:lnTo>
                  <a:pt x="186054" y="152012"/>
                </a:lnTo>
                <a:lnTo>
                  <a:pt x="186128" y="152159"/>
                </a:lnTo>
                <a:lnTo>
                  <a:pt x="186128" y="152454"/>
                </a:lnTo>
                <a:lnTo>
                  <a:pt x="186054" y="152601"/>
                </a:lnTo>
                <a:lnTo>
                  <a:pt x="185907" y="152748"/>
                </a:lnTo>
                <a:lnTo>
                  <a:pt x="185539" y="152896"/>
                </a:lnTo>
                <a:lnTo>
                  <a:pt x="185023" y="152970"/>
                </a:lnTo>
                <a:lnTo>
                  <a:pt x="184507" y="153043"/>
                </a:lnTo>
                <a:lnTo>
                  <a:pt x="183844" y="153117"/>
                </a:lnTo>
                <a:lnTo>
                  <a:pt x="183623" y="153191"/>
                </a:lnTo>
                <a:lnTo>
                  <a:pt x="183328" y="153117"/>
                </a:lnTo>
                <a:lnTo>
                  <a:pt x="182960" y="153117"/>
                </a:lnTo>
                <a:lnTo>
                  <a:pt x="182665" y="153191"/>
                </a:lnTo>
                <a:lnTo>
                  <a:pt x="182444" y="153264"/>
                </a:lnTo>
                <a:lnTo>
                  <a:pt x="182296" y="153485"/>
                </a:lnTo>
                <a:lnTo>
                  <a:pt x="182149" y="153780"/>
                </a:lnTo>
                <a:lnTo>
                  <a:pt x="182002" y="154148"/>
                </a:lnTo>
                <a:lnTo>
                  <a:pt x="181854" y="154370"/>
                </a:lnTo>
                <a:lnTo>
                  <a:pt x="181560" y="154517"/>
                </a:lnTo>
                <a:lnTo>
                  <a:pt x="180381" y="154517"/>
                </a:lnTo>
                <a:lnTo>
                  <a:pt x="179570" y="154296"/>
                </a:lnTo>
                <a:lnTo>
                  <a:pt x="178833" y="153927"/>
                </a:lnTo>
                <a:lnTo>
                  <a:pt x="178612" y="153633"/>
                </a:lnTo>
                <a:lnTo>
                  <a:pt x="178317" y="153338"/>
                </a:lnTo>
                <a:lnTo>
                  <a:pt x="177875" y="152822"/>
                </a:lnTo>
                <a:lnTo>
                  <a:pt x="177654" y="152601"/>
                </a:lnTo>
                <a:lnTo>
                  <a:pt x="177360" y="152454"/>
                </a:lnTo>
                <a:lnTo>
                  <a:pt x="176917" y="152454"/>
                </a:lnTo>
                <a:lnTo>
                  <a:pt x="176328" y="152527"/>
                </a:lnTo>
                <a:lnTo>
                  <a:pt x="175738" y="152675"/>
                </a:lnTo>
                <a:lnTo>
                  <a:pt x="175223" y="152748"/>
                </a:lnTo>
                <a:lnTo>
                  <a:pt x="174854" y="152822"/>
                </a:lnTo>
                <a:lnTo>
                  <a:pt x="173675" y="152822"/>
                </a:lnTo>
                <a:lnTo>
                  <a:pt x="172717" y="152748"/>
                </a:lnTo>
                <a:lnTo>
                  <a:pt x="171907" y="152601"/>
                </a:lnTo>
                <a:lnTo>
                  <a:pt x="171391" y="152380"/>
                </a:lnTo>
                <a:lnTo>
                  <a:pt x="170949" y="152085"/>
                </a:lnTo>
                <a:lnTo>
                  <a:pt x="170654" y="151791"/>
                </a:lnTo>
                <a:lnTo>
                  <a:pt x="169991" y="150906"/>
                </a:lnTo>
                <a:lnTo>
                  <a:pt x="169254" y="150096"/>
                </a:lnTo>
                <a:lnTo>
                  <a:pt x="168886" y="149654"/>
                </a:lnTo>
                <a:lnTo>
                  <a:pt x="168444" y="149359"/>
                </a:lnTo>
                <a:lnTo>
                  <a:pt x="167707" y="148991"/>
                </a:lnTo>
                <a:lnTo>
                  <a:pt x="167117" y="148770"/>
                </a:lnTo>
                <a:lnTo>
                  <a:pt x="166602" y="148770"/>
                </a:lnTo>
                <a:lnTo>
                  <a:pt x="166159" y="148843"/>
                </a:lnTo>
                <a:lnTo>
                  <a:pt x="165791" y="149064"/>
                </a:lnTo>
                <a:lnTo>
                  <a:pt x="165423" y="149285"/>
                </a:lnTo>
                <a:lnTo>
                  <a:pt x="164907" y="149875"/>
                </a:lnTo>
                <a:lnTo>
                  <a:pt x="164465" y="150464"/>
                </a:lnTo>
                <a:lnTo>
                  <a:pt x="164170" y="150612"/>
                </a:lnTo>
                <a:lnTo>
                  <a:pt x="163875" y="150759"/>
                </a:lnTo>
                <a:lnTo>
                  <a:pt x="163507" y="150759"/>
                </a:lnTo>
                <a:lnTo>
                  <a:pt x="163138" y="150685"/>
                </a:lnTo>
                <a:lnTo>
                  <a:pt x="162623" y="150391"/>
                </a:lnTo>
                <a:lnTo>
                  <a:pt x="162033" y="150022"/>
                </a:lnTo>
                <a:lnTo>
                  <a:pt x="161959" y="149875"/>
                </a:lnTo>
                <a:lnTo>
                  <a:pt x="161812" y="149948"/>
                </a:lnTo>
                <a:lnTo>
                  <a:pt x="161517" y="150022"/>
                </a:lnTo>
                <a:lnTo>
                  <a:pt x="161149" y="150022"/>
                </a:lnTo>
                <a:lnTo>
                  <a:pt x="160265" y="149948"/>
                </a:lnTo>
                <a:lnTo>
                  <a:pt x="160117" y="149948"/>
                </a:lnTo>
                <a:lnTo>
                  <a:pt x="159970" y="149433"/>
                </a:lnTo>
                <a:lnTo>
                  <a:pt x="159970" y="149359"/>
                </a:lnTo>
                <a:lnTo>
                  <a:pt x="159970" y="149064"/>
                </a:lnTo>
                <a:lnTo>
                  <a:pt x="159896" y="148991"/>
                </a:lnTo>
                <a:lnTo>
                  <a:pt x="159896" y="148770"/>
                </a:lnTo>
                <a:lnTo>
                  <a:pt x="159823" y="148622"/>
                </a:lnTo>
                <a:lnTo>
                  <a:pt x="159823" y="148401"/>
                </a:lnTo>
                <a:lnTo>
                  <a:pt x="159749" y="148254"/>
                </a:lnTo>
                <a:lnTo>
                  <a:pt x="159749" y="148033"/>
                </a:lnTo>
                <a:lnTo>
                  <a:pt x="159749" y="147885"/>
                </a:lnTo>
                <a:lnTo>
                  <a:pt x="159675" y="147664"/>
                </a:lnTo>
                <a:lnTo>
                  <a:pt x="159675" y="147517"/>
                </a:lnTo>
                <a:lnTo>
                  <a:pt x="159675" y="147296"/>
                </a:lnTo>
                <a:lnTo>
                  <a:pt x="159601" y="147148"/>
                </a:lnTo>
                <a:lnTo>
                  <a:pt x="159601" y="147001"/>
                </a:lnTo>
                <a:lnTo>
                  <a:pt x="159601" y="146780"/>
                </a:lnTo>
                <a:lnTo>
                  <a:pt x="159601" y="146633"/>
                </a:lnTo>
                <a:lnTo>
                  <a:pt x="159601" y="146412"/>
                </a:lnTo>
                <a:lnTo>
                  <a:pt x="159601" y="146191"/>
                </a:lnTo>
                <a:lnTo>
                  <a:pt x="159601" y="146043"/>
                </a:lnTo>
                <a:lnTo>
                  <a:pt x="159601" y="145822"/>
                </a:lnTo>
                <a:lnTo>
                  <a:pt x="159601" y="145675"/>
                </a:lnTo>
                <a:lnTo>
                  <a:pt x="159601" y="145454"/>
                </a:lnTo>
                <a:lnTo>
                  <a:pt x="159601" y="145306"/>
                </a:lnTo>
                <a:lnTo>
                  <a:pt x="159601" y="145085"/>
                </a:lnTo>
                <a:lnTo>
                  <a:pt x="159601" y="144938"/>
                </a:lnTo>
                <a:lnTo>
                  <a:pt x="159675" y="144717"/>
                </a:lnTo>
                <a:lnTo>
                  <a:pt x="159675" y="144569"/>
                </a:lnTo>
                <a:lnTo>
                  <a:pt x="159749" y="144201"/>
                </a:lnTo>
                <a:lnTo>
                  <a:pt x="159970" y="143317"/>
                </a:lnTo>
                <a:lnTo>
                  <a:pt x="160265" y="142359"/>
                </a:lnTo>
                <a:lnTo>
                  <a:pt x="160559" y="141327"/>
                </a:lnTo>
                <a:lnTo>
                  <a:pt x="160854" y="140222"/>
                </a:lnTo>
                <a:lnTo>
                  <a:pt x="160928" y="139633"/>
                </a:lnTo>
                <a:lnTo>
                  <a:pt x="160928" y="139043"/>
                </a:lnTo>
                <a:lnTo>
                  <a:pt x="160854" y="138454"/>
                </a:lnTo>
                <a:lnTo>
                  <a:pt x="160707" y="137864"/>
                </a:lnTo>
                <a:lnTo>
                  <a:pt x="160559" y="137422"/>
                </a:lnTo>
                <a:lnTo>
                  <a:pt x="160338" y="136980"/>
                </a:lnTo>
                <a:lnTo>
                  <a:pt x="160044" y="136538"/>
                </a:lnTo>
                <a:lnTo>
                  <a:pt x="159675" y="136243"/>
                </a:lnTo>
                <a:lnTo>
                  <a:pt x="159159" y="135875"/>
                </a:lnTo>
                <a:lnTo>
                  <a:pt x="158496" y="135433"/>
                </a:lnTo>
                <a:lnTo>
                  <a:pt x="158275" y="135138"/>
                </a:lnTo>
                <a:lnTo>
                  <a:pt x="158201" y="134843"/>
                </a:lnTo>
                <a:lnTo>
                  <a:pt x="158201" y="134475"/>
                </a:lnTo>
                <a:lnTo>
                  <a:pt x="158275" y="134106"/>
                </a:lnTo>
                <a:lnTo>
                  <a:pt x="158423" y="133738"/>
                </a:lnTo>
                <a:lnTo>
                  <a:pt x="158496" y="133296"/>
                </a:lnTo>
                <a:lnTo>
                  <a:pt x="158496" y="132854"/>
                </a:lnTo>
                <a:lnTo>
                  <a:pt x="158423" y="132411"/>
                </a:lnTo>
                <a:lnTo>
                  <a:pt x="158275" y="131969"/>
                </a:lnTo>
                <a:lnTo>
                  <a:pt x="157980" y="131159"/>
                </a:lnTo>
                <a:lnTo>
                  <a:pt x="157538" y="130348"/>
                </a:lnTo>
                <a:lnTo>
                  <a:pt x="157170" y="129464"/>
                </a:lnTo>
                <a:lnTo>
                  <a:pt x="156801" y="128580"/>
                </a:lnTo>
                <a:lnTo>
                  <a:pt x="156728" y="128211"/>
                </a:lnTo>
                <a:lnTo>
                  <a:pt x="156801" y="127843"/>
                </a:lnTo>
                <a:lnTo>
                  <a:pt x="156875" y="127475"/>
                </a:lnTo>
                <a:lnTo>
                  <a:pt x="157023" y="127106"/>
                </a:lnTo>
                <a:lnTo>
                  <a:pt x="157465" y="126590"/>
                </a:lnTo>
                <a:lnTo>
                  <a:pt x="157686" y="126296"/>
                </a:lnTo>
                <a:lnTo>
                  <a:pt x="157759" y="126296"/>
                </a:lnTo>
                <a:lnTo>
                  <a:pt x="157907" y="126443"/>
                </a:lnTo>
                <a:lnTo>
                  <a:pt x="158054" y="126517"/>
                </a:lnTo>
                <a:lnTo>
                  <a:pt x="158423" y="126738"/>
                </a:lnTo>
                <a:lnTo>
                  <a:pt x="158570" y="126738"/>
                </a:lnTo>
                <a:lnTo>
                  <a:pt x="158717" y="126664"/>
                </a:lnTo>
                <a:lnTo>
                  <a:pt x="159380" y="126296"/>
                </a:lnTo>
                <a:lnTo>
                  <a:pt x="160117" y="126001"/>
                </a:lnTo>
                <a:lnTo>
                  <a:pt x="160928" y="125780"/>
                </a:lnTo>
                <a:lnTo>
                  <a:pt x="161738" y="125632"/>
                </a:lnTo>
                <a:lnTo>
                  <a:pt x="163359" y="125632"/>
                </a:lnTo>
                <a:lnTo>
                  <a:pt x="165054" y="125706"/>
                </a:lnTo>
                <a:lnTo>
                  <a:pt x="166012" y="125780"/>
                </a:lnTo>
                <a:lnTo>
                  <a:pt x="168738" y="125780"/>
                </a:lnTo>
                <a:lnTo>
                  <a:pt x="169107" y="125706"/>
                </a:lnTo>
                <a:lnTo>
                  <a:pt x="169696" y="125706"/>
                </a:lnTo>
                <a:lnTo>
                  <a:pt x="170138" y="125632"/>
                </a:lnTo>
                <a:lnTo>
                  <a:pt x="170728" y="125632"/>
                </a:lnTo>
                <a:lnTo>
                  <a:pt x="171170" y="125559"/>
                </a:lnTo>
                <a:lnTo>
                  <a:pt x="171686" y="125485"/>
                </a:lnTo>
                <a:lnTo>
                  <a:pt x="172275" y="125411"/>
                </a:lnTo>
                <a:lnTo>
                  <a:pt x="172717" y="125338"/>
                </a:lnTo>
                <a:lnTo>
                  <a:pt x="173307" y="125190"/>
                </a:lnTo>
                <a:lnTo>
                  <a:pt x="173749" y="125117"/>
                </a:lnTo>
                <a:lnTo>
                  <a:pt x="174117" y="125043"/>
                </a:lnTo>
                <a:close/>
                <a:moveTo>
                  <a:pt x="230928" y="134843"/>
                </a:moveTo>
                <a:lnTo>
                  <a:pt x="231518" y="136096"/>
                </a:lnTo>
                <a:lnTo>
                  <a:pt x="232181" y="137348"/>
                </a:lnTo>
                <a:lnTo>
                  <a:pt x="233507" y="139780"/>
                </a:lnTo>
                <a:lnTo>
                  <a:pt x="235055" y="142138"/>
                </a:lnTo>
                <a:lnTo>
                  <a:pt x="236529" y="144496"/>
                </a:lnTo>
                <a:lnTo>
                  <a:pt x="238739" y="147812"/>
                </a:lnTo>
                <a:lnTo>
                  <a:pt x="239034" y="148401"/>
                </a:lnTo>
                <a:lnTo>
                  <a:pt x="239255" y="148991"/>
                </a:lnTo>
                <a:lnTo>
                  <a:pt x="239623" y="150022"/>
                </a:lnTo>
                <a:lnTo>
                  <a:pt x="239771" y="150612"/>
                </a:lnTo>
                <a:lnTo>
                  <a:pt x="239992" y="151275"/>
                </a:lnTo>
                <a:lnTo>
                  <a:pt x="240286" y="151864"/>
                </a:lnTo>
                <a:lnTo>
                  <a:pt x="240729" y="152527"/>
                </a:lnTo>
                <a:lnTo>
                  <a:pt x="241981" y="154148"/>
                </a:lnTo>
                <a:lnTo>
                  <a:pt x="243086" y="155843"/>
                </a:lnTo>
                <a:lnTo>
                  <a:pt x="243971" y="157538"/>
                </a:lnTo>
                <a:lnTo>
                  <a:pt x="244781" y="159159"/>
                </a:lnTo>
                <a:lnTo>
                  <a:pt x="245297" y="160485"/>
                </a:lnTo>
                <a:lnTo>
                  <a:pt x="245665" y="161885"/>
                </a:lnTo>
                <a:lnTo>
                  <a:pt x="245960" y="163285"/>
                </a:lnTo>
                <a:lnTo>
                  <a:pt x="246181" y="164685"/>
                </a:lnTo>
                <a:lnTo>
                  <a:pt x="246255" y="166159"/>
                </a:lnTo>
                <a:lnTo>
                  <a:pt x="246255" y="167633"/>
                </a:lnTo>
                <a:lnTo>
                  <a:pt x="246108" y="169180"/>
                </a:lnTo>
                <a:lnTo>
                  <a:pt x="245886" y="170801"/>
                </a:lnTo>
                <a:lnTo>
                  <a:pt x="245739" y="171391"/>
                </a:lnTo>
                <a:lnTo>
                  <a:pt x="245592" y="171833"/>
                </a:lnTo>
                <a:lnTo>
                  <a:pt x="245444" y="172128"/>
                </a:lnTo>
                <a:lnTo>
                  <a:pt x="245223" y="172422"/>
                </a:lnTo>
                <a:lnTo>
                  <a:pt x="245002" y="172570"/>
                </a:lnTo>
                <a:lnTo>
                  <a:pt x="244708" y="172717"/>
                </a:lnTo>
                <a:lnTo>
                  <a:pt x="243823" y="172864"/>
                </a:lnTo>
                <a:lnTo>
                  <a:pt x="242644" y="173159"/>
                </a:lnTo>
                <a:lnTo>
                  <a:pt x="241539" y="173454"/>
                </a:lnTo>
                <a:lnTo>
                  <a:pt x="241171" y="173528"/>
                </a:lnTo>
                <a:lnTo>
                  <a:pt x="240876" y="173528"/>
                </a:lnTo>
                <a:lnTo>
                  <a:pt x="240729" y="173380"/>
                </a:lnTo>
                <a:lnTo>
                  <a:pt x="240581" y="173233"/>
                </a:lnTo>
                <a:lnTo>
                  <a:pt x="240360" y="172643"/>
                </a:lnTo>
                <a:lnTo>
                  <a:pt x="240139" y="171980"/>
                </a:lnTo>
                <a:lnTo>
                  <a:pt x="239771" y="171096"/>
                </a:lnTo>
                <a:lnTo>
                  <a:pt x="239402" y="170359"/>
                </a:lnTo>
                <a:lnTo>
                  <a:pt x="238960" y="169622"/>
                </a:lnTo>
                <a:lnTo>
                  <a:pt x="238444" y="168959"/>
                </a:lnTo>
                <a:lnTo>
                  <a:pt x="237781" y="168296"/>
                </a:lnTo>
                <a:lnTo>
                  <a:pt x="237192" y="167928"/>
                </a:lnTo>
                <a:lnTo>
                  <a:pt x="236602" y="167633"/>
                </a:lnTo>
                <a:lnTo>
                  <a:pt x="235939" y="167264"/>
                </a:lnTo>
                <a:lnTo>
                  <a:pt x="235718" y="167117"/>
                </a:lnTo>
                <a:lnTo>
                  <a:pt x="235497" y="166970"/>
                </a:lnTo>
                <a:lnTo>
                  <a:pt x="235055" y="166306"/>
                </a:lnTo>
                <a:lnTo>
                  <a:pt x="234613" y="165643"/>
                </a:lnTo>
                <a:lnTo>
                  <a:pt x="234318" y="164759"/>
                </a:lnTo>
                <a:lnTo>
                  <a:pt x="234023" y="163875"/>
                </a:lnTo>
                <a:lnTo>
                  <a:pt x="233507" y="161885"/>
                </a:lnTo>
                <a:lnTo>
                  <a:pt x="233065" y="159896"/>
                </a:lnTo>
                <a:lnTo>
                  <a:pt x="232697" y="158054"/>
                </a:lnTo>
                <a:lnTo>
                  <a:pt x="232255" y="156506"/>
                </a:lnTo>
                <a:lnTo>
                  <a:pt x="231960" y="155475"/>
                </a:lnTo>
                <a:lnTo>
                  <a:pt x="231813" y="156580"/>
                </a:lnTo>
                <a:lnTo>
                  <a:pt x="231665" y="156949"/>
                </a:lnTo>
                <a:lnTo>
                  <a:pt x="231518" y="157170"/>
                </a:lnTo>
                <a:lnTo>
                  <a:pt x="231371" y="157243"/>
                </a:lnTo>
                <a:lnTo>
                  <a:pt x="231223" y="157317"/>
                </a:lnTo>
                <a:lnTo>
                  <a:pt x="230781" y="157243"/>
                </a:lnTo>
                <a:lnTo>
                  <a:pt x="230339" y="157096"/>
                </a:lnTo>
                <a:lnTo>
                  <a:pt x="229749" y="156801"/>
                </a:lnTo>
                <a:lnTo>
                  <a:pt x="229234" y="156433"/>
                </a:lnTo>
                <a:lnTo>
                  <a:pt x="228792" y="156064"/>
                </a:lnTo>
                <a:lnTo>
                  <a:pt x="228349" y="155622"/>
                </a:lnTo>
                <a:lnTo>
                  <a:pt x="228055" y="155254"/>
                </a:lnTo>
                <a:lnTo>
                  <a:pt x="227907" y="154959"/>
                </a:lnTo>
                <a:lnTo>
                  <a:pt x="227760" y="154517"/>
                </a:lnTo>
                <a:lnTo>
                  <a:pt x="227760" y="154148"/>
                </a:lnTo>
                <a:lnTo>
                  <a:pt x="227760" y="153706"/>
                </a:lnTo>
                <a:lnTo>
                  <a:pt x="227907" y="153338"/>
                </a:lnTo>
                <a:lnTo>
                  <a:pt x="228055" y="152675"/>
                </a:lnTo>
                <a:lnTo>
                  <a:pt x="228128" y="152306"/>
                </a:lnTo>
                <a:lnTo>
                  <a:pt x="228055" y="151864"/>
                </a:lnTo>
                <a:lnTo>
                  <a:pt x="227907" y="151422"/>
                </a:lnTo>
                <a:lnTo>
                  <a:pt x="227760" y="150980"/>
                </a:lnTo>
                <a:lnTo>
                  <a:pt x="227244" y="150096"/>
                </a:lnTo>
                <a:lnTo>
                  <a:pt x="226802" y="149285"/>
                </a:lnTo>
                <a:lnTo>
                  <a:pt x="226655" y="148843"/>
                </a:lnTo>
                <a:lnTo>
                  <a:pt x="226507" y="148401"/>
                </a:lnTo>
                <a:lnTo>
                  <a:pt x="226360" y="147812"/>
                </a:lnTo>
                <a:lnTo>
                  <a:pt x="226139" y="146780"/>
                </a:lnTo>
                <a:lnTo>
                  <a:pt x="225992" y="146412"/>
                </a:lnTo>
                <a:lnTo>
                  <a:pt x="225771" y="146117"/>
                </a:lnTo>
                <a:lnTo>
                  <a:pt x="225476" y="145822"/>
                </a:lnTo>
                <a:lnTo>
                  <a:pt x="225181" y="145601"/>
                </a:lnTo>
                <a:lnTo>
                  <a:pt x="224665" y="145380"/>
                </a:lnTo>
                <a:lnTo>
                  <a:pt x="224076" y="145159"/>
                </a:lnTo>
                <a:lnTo>
                  <a:pt x="223118" y="144938"/>
                </a:lnTo>
                <a:lnTo>
                  <a:pt x="222602" y="144791"/>
                </a:lnTo>
                <a:lnTo>
                  <a:pt x="222160" y="144643"/>
                </a:lnTo>
                <a:lnTo>
                  <a:pt x="221718" y="144348"/>
                </a:lnTo>
                <a:lnTo>
                  <a:pt x="221202" y="143906"/>
                </a:lnTo>
                <a:lnTo>
                  <a:pt x="220760" y="143243"/>
                </a:lnTo>
                <a:lnTo>
                  <a:pt x="220318" y="142727"/>
                </a:lnTo>
                <a:lnTo>
                  <a:pt x="220023" y="142212"/>
                </a:lnTo>
                <a:lnTo>
                  <a:pt x="219581" y="141769"/>
                </a:lnTo>
                <a:lnTo>
                  <a:pt x="219065" y="141327"/>
                </a:lnTo>
                <a:lnTo>
                  <a:pt x="218255" y="140885"/>
                </a:lnTo>
                <a:lnTo>
                  <a:pt x="217960" y="140664"/>
                </a:lnTo>
                <a:lnTo>
                  <a:pt x="217739" y="140443"/>
                </a:lnTo>
                <a:lnTo>
                  <a:pt x="217518" y="140222"/>
                </a:lnTo>
                <a:lnTo>
                  <a:pt x="217223" y="140075"/>
                </a:lnTo>
                <a:lnTo>
                  <a:pt x="216855" y="139927"/>
                </a:lnTo>
                <a:lnTo>
                  <a:pt x="216413" y="139927"/>
                </a:lnTo>
                <a:lnTo>
                  <a:pt x="215823" y="140075"/>
                </a:lnTo>
                <a:lnTo>
                  <a:pt x="215307" y="140296"/>
                </a:lnTo>
                <a:lnTo>
                  <a:pt x="214865" y="140590"/>
                </a:lnTo>
                <a:lnTo>
                  <a:pt x="214349" y="140959"/>
                </a:lnTo>
                <a:lnTo>
                  <a:pt x="213834" y="141327"/>
                </a:lnTo>
                <a:lnTo>
                  <a:pt x="213318" y="141696"/>
                </a:lnTo>
                <a:lnTo>
                  <a:pt x="212728" y="141917"/>
                </a:lnTo>
                <a:lnTo>
                  <a:pt x="212360" y="141991"/>
                </a:lnTo>
                <a:lnTo>
                  <a:pt x="211991" y="142064"/>
                </a:lnTo>
                <a:lnTo>
                  <a:pt x="211844" y="142064"/>
                </a:lnTo>
                <a:lnTo>
                  <a:pt x="211476" y="142285"/>
                </a:lnTo>
                <a:lnTo>
                  <a:pt x="210591" y="142801"/>
                </a:lnTo>
                <a:lnTo>
                  <a:pt x="210149" y="143022"/>
                </a:lnTo>
                <a:lnTo>
                  <a:pt x="209707" y="143169"/>
                </a:lnTo>
                <a:lnTo>
                  <a:pt x="209265" y="143243"/>
                </a:lnTo>
                <a:lnTo>
                  <a:pt x="208823" y="143317"/>
                </a:lnTo>
                <a:lnTo>
                  <a:pt x="208455" y="143169"/>
                </a:lnTo>
                <a:lnTo>
                  <a:pt x="208086" y="143022"/>
                </a:lnTo>
                <a:lnTo>
                  <a:pt x="207791" y="142801"/>
                </a:lnTo>
                <a:lnTo>
                  <a:pt x="207570" y="142506"/>
                </a:lnTo>
                <a:lnTo>
                  <a:pt x="207276" y="141843"/>
                </a:lnTo>
                <a:lnTo>
                  <a:pt x="206907" y="141180"/>
                </a:lnTo>
                <a:lnTo>
                  <a:pt x="206686" y="140885"/>
                </a:lnTo>
                <a:lnTo>
                  <a:pt x="206465" y="140664"/>
                </a:lnTo>
                <a:lnTo>
                  <a:pt x="206023" y="140443"/>
                </a:lnTo>
                <a:lnTo>
                  <a:pt x="205655" y="140369"/>
                </a:lnTo>
                <a:lnTo>
                  <a:pt x="204476" y="140369"/>
                </a:lnTo>
                <a:lnTo>
                  <a:pt x="204033" y="140296"/>
                </a:lnTo>
                <a:lnTo>
                  <a:pt x="203444" y="140075"/>
                </a:lnTo>
                <a:lnTo>
                  <a:pt x="202855" y="139706"/>
                </a:lnTo>
                <a:lnTo>
                  <a:pt x="202265" y="139412"/>
                </a:lnTo>
                <a:lnTo>
                  <a:pt x="201676" y="139117"/>
                </a:lnTo>
                <a:lnTo>
                  <a:pt x="201160" y="138969"/>
                </a:lnTo>
                <a:lnTo>
                  <a:pt x="200570" y="138969"/>
                </a:lnTo>
                <a:lnTo>
                  <a:pt x="200276" y="139117"/>
                </a:lnTo>
                <a:lnTo>
                  <a:pt x="200054" y="139264"/>
                </a:lnTo>
                <a:lnTo>
                  <a:pt x="199612" y="139706"/>
                </a:lnTo>
                <a:lnTo>
                  <a:pt x="199244" y="140075"/>
                </a:lnTo>
                <a:lnTo>
                  <a:pt x="199097" y="140222"/>
                </a:lnTo>
                <a:lnTo>
                  <a:pt x="198876" y="140296"/>
                </a:lnTo>
                <a:lnTo>
                  <a:pt x="198581" y="140296"/>
                </a:lnTo>
                <a:lnTo>
                  <a:pt x="198212" y="140148"/>
                </a:lnTo>
                <a:lnTo>
                  <a:pt x="197549" y="139854"/>
                </a:lnTo>
                <a:lnTo>
                  <a:pt x="197254" y="139780"/>
                </a:lnTo>
                <a:lnTo>
                  <a:pt x="197107" y="139706"/>
                </a:lnTo>
                <a:lnTo>
                  <a:pt x="196960" y="139780"/>
                </a:lnTo>
                <a:lnTo>
                  <a:pt x="196665" y="140148"/>
                </a:lnTo>
                <a:lnTo>
                  <a:pt x="195560" y="137643"/>
                </a:lnTo>
                <a:lnTo>
                  <a:pt x="199318" y="136906"/>
                </a:lnTo>
                <a:lnTo>
                  <a:pt x="203076" y="136317"/>
                </a:lnTo>
                <a:lnTo>
                  <a:pt x="206907" y="135948"/>
                </a:lnTo>
                <a:lnTo>
                  <a:pt x="210665" y="135727"/>
                </a:lnTo>
                <a:lnTo>
                  <a:pt x="210739" y="135727"/>
                </a:lnTo>
                <a:lnTo>
                  <a:pt x="210886" y="136096"/>
                </a:lnTo>
                <a:lnTo>
                  <a:pt x="211034" y="136464"/>
                </a:lnTo>
                <a:lnTo>
                  <a:pt x="211255" y="136833"/>
                </a:lnTo>
                <a:lnTo>
                  <a:pt x="211549" y="137201"/>
                </a:lnTo>
                <a:lnTo>
                  <a:pt x="211991" y="137496"/>
                </a:lnTo>
                <a:lnTo>
                  <a:pt x="212434" y="137717"/>
                </a:lnTo>
                <a:lnTo>
                  <a:pt x="212949" y="137864"/>
                </a:lnTo>
                <a:lnTo>
                  <a:pt x="213465" y="137938"/>
                </a:lnTo>
                <a:lnTo>
                  <a:pt x="213981" y="138012"/>
                </a:lnTo>
                <a:lnTo>
                  <a:pt x="215086" y="137938"/>
                </a:lnTo>
                <a:lnTo>
                  <a:pt x="224370" y="137201"/>
                </a:lnTo>
                <a:lnTo>
                  <a:pt x="225402" y="137201"/>
                </a:lnTo>
                <a:lnTo>
                  <a:pt x="225771" y="137348"/>
                </a:lnTo>
                <a:lnTo>
                  <a:pt x="226213" y="137569"/>
                </a:lnTo>
                <a:lnTo>
                  <a:pt x="226655" y="137938"/>
                </a:lnTo>
                <a:lnTo>
                  <a:pt x="227097" y="138306"/>
                </a:lnTo>
                <a:lnTo>
                  <a:pt x="227392" y="138454"/>
                </a:lnTo>
                <a:lnTo>
                  <a:pt x="227392" y="138527"/>
                </a:lnTo>
                <a:lnTo>
                  <a:pt x="227686" y="138601"/>
                </a:lnTo>
                <a:lnTo>
                  <a:pt x="227981" y="138675"/>
                </a:lnTo>
                <a:lnTo>
                  <a:pt x="228276" y="138748"/>
                </a:lnTo>
                <a:lnTo>
                  <a:pt x="228497" y="138675"/>
                </a:lnTo>
                <a:lnTo>
                  <a:pt x="228718" y="138675"/>
                </a:lnTo>
                <a:lnTo>
                  <a:pt x="228718" y="138601"/>
                </a:lnTo>
                <a:lnTo>
                  <a:pt x="228865" y="138527"/>
                </a:lnTo>
                <a:lnTo>
                  <a:pt x="228939" y="138527"/>
                </a:lnTo>
                <a:lnTo>
                  <a:pt x="229086" y="138380"/>
                </a:lnTo>
                <a:lnTo>
                  <a:pt x="229234" y="138233"/>
                </a:lnTo>
                <a:lnTo>
                  <a:pt x="229307" y="138012"/>
                </a:lnTo>
                <a:lnTo>
                  <a:pt x="229381" y="137569"/>
                </a:lnTo>
                <a:lnTo>
                  <a:pt x="229381" y="137054"/>
                </a:lnTo>
                <a:lnTo>
                  <a:pt x="229234" y="136612"/>
                </a:lnTo>
                <a:lnTo>
                  <a:pt x="229160" y="136169"/>
                </a:lnTo>
                <a:lnTo>
                  <a:pt x="229160" y="135801"/>
                </a:lnTo>
                <a:lnTo>
                  <a:pt x="229160" y="135506"/>
                </a:lnTo>
                <a:lnTo>
                  <a:pt x="229307" y="135285"/>
                </a:lnTo>
                <a:lnTo>
                  <a:pt x="229602" y="135064"/>
                </a:lnTo>
                <a:lnTo>
                  <a:pt x="230044" y="134990"/>
                </a:lnTo>
                <a:lnTo>
                  <a:pt x="230928" y="134843"/>
                </a:lnTo>
                <a:close/>
                <a:moveTo>
                  <a:pt x="107875" y="101906"/>
                </a:moveTo>
                <a:lnTo>
                  <a:pt x="108169" y="101980"/>
                </a:lnTo>
                <a:lnTo>
                  <a:pt x="109864" y="102127"/>
                </a:lnTo>
                <a:lnTo>
                  <a:pt x="110233" y="102127"/>
                </a:lnTo>
                <a:lnTo>
                  <a:pt x="111927" y="102348"/>
                </a:lnTo>
                <a:lnTo>
                  <a:pt x="112369" y="102348"/>
                </a:lnTo>
                <a:lnTo>
                  <a:pt x="113991" y="102569"/>
                </a:lnTo>
                <a:lnTo>
                  <a:pt x="114506" y="102643"/>
                </a:lnTo>
                <a:lnTo>
                  <a:pt x="116054" y="102864"/>
                </a:lnTo>
                <a:lnTo>
                  <a:pt x="116791" y="102938"/>
                </a:lnTo>
                <a:lnTo>
                  <a:pt x="118117" y="103159"/>
                </a:lnTo>
                <a:lnTo>
                  <a:pt x="119148" y="103306"/>
                </a:lnTo>
                <a:lnTo>
                  <a:pt x="120180" y="103453"/>
                </a:lnTo>
                <a:lnTo>
                  <a:pt x="121580" y="103674"/>
                </a:lnTo>
                <a:lnTo>
                  <a:pt x="122243" y="103822"/>
                </a:lnTo>
                <a:lnTo>
                  <a:pt x="124306" y="104190"/>
                </a:lnTo>
                <a:lnTo>
                  <a:pt x="124159" y="106990"/>
                </a:lnTo>
                <a:lnTo>
                  <a:pt x="124085" y="109864"/>
                </a:lnTo>
                <a:lnTo>
                  <a:pt x="124085" y="112664"/>
                </a:lnTo>
                <a:lnTo>
                  <a:pt x="124159" y="115464"/>
                </a:lnTo>
                <a:lnTo>
                  <a:pt x="124233" y="116127"/>
                </a:lnTo>
                <a:lnTo>
                  <a:pt x="124306" y="116790"/>
                </a:lnTo>
                <a:lnTo>
                  <a:pt x="124527" y="117380"/>
                </a:lnTo>
                <a:lnTo>
                  <a:pt x="124675" y="117675"/>
                </a:lnTo>
                <a:lnTo>
                  <a:pt x="124896" y="117969"/>
                </a:lnTo>
                <a:lnTo>
                  <a:pt x="125191" y="118190"/>
                </a:lnTo>
                <a:lnTo>
                  <a:pt x="125485" y="118411"/>
                </a:lnTo>
                <a:lnTo>
                  <a:pt x="125854" y="118485"/>
                </a:lnTo>
                <a:lnTo>
                  <a:pt x="126222" y="118632"/>
                </a:lnTo>
                <a:lnTo>
                  <a:pt x="127033" y="118706"/>
                </a:lnTo>
                <a:lnTo>
                  <a:pt x="127770" y="118706"/>
                </a:lnTo>
                <a:lnTo>
                  <a:pt x="132559" y="118485"/>
                </a:lnTo>
                <a:lnTo>
                  <a:pt x="133001" y="118485"/>
                </a:lnTo>
                <a:lnTo>
                  <a:pt x="133222" y="118559"/>
                </a:lnTo>
                <a:lnTo>
                  <a:pt x="133370" y="118632"/>
                </a:lnTo>
                <a:lnTo>
                  <a:pt x="133591" y="118853"/>
                </a:lnTo>
                <a:lnTo>
                  <a:pt x="133738" y="119148"/>
                </a:lnTo>
                <a:lnTo>
                  <a:pt x="133812" y="119590"/>
                </a:lnTo>
                <a:lnTo>
                  <a:pt x="133738" y="120180"/>
                </a:lnTo>
                <a:lnTo>
                  <a:pt x="133812" y="121064"/>
                </a:lnTo>
                <a:lnTo>
                  <a:pt x="133885" y="121506"/>
                </a:lnTo>
                <a:lnTo>
                  <a:pt x="134107" y="121948"/>
                </a:lnTo>
                <a:lnTo>
                  <a:pt x="134328" y="122317"/>
                </a:lnTo>
                <a:lnTo>
                  <a:pt x="134696" y="122685"/>
                </a:lnTo>
                <a:lnTo>
                  <a:pt x="134917" y="122759"/>
                </a:lnTo>
                <a:lnTo>
                  <a:pt x="134991" y="122832"/>
                </a:lnTo>
                <a:lnTo>
                  <a:pt x="135138" y="122906"/>
                </a:lnTo>
                <a:lnTo>
                  <a:pt x="135212" y="122906"/>
                </a:lnTo>
                <a:lnTo>
                  <a:pt x="135359" y="122980"/>
                </a:lnTo>
                <a:lnTo>
                  <a:pt x="135359" y="123054"/>
                </a:lnTo>
                <a:lnTo>
                  <a:pt x="135580" y="123054"/>
                </a:lnTo>
                <a:lnTo>
                  <a:pt x="135580" y="123127"/>
                </a:lnTo>
                <a:lnTo>
                  <a:pt x="135875" y="123127"/>
                </a:lnTo>
                <a:lnTo>
                  <a:pt x="136022" y="123201"/>
                </a:lnTo>
                <a:lnTo>
                  <a:pt x="136243" y="123201"/>
                </a:lnTo>
                <a:lnTo>
                  <a:pt x="136538" y="123127"/>
                </a:lnTo>
                <a:lnTo>
                  <a:pt x="137201" y="122980"/>
                </a:lnTo>
                <a:lnTo>
                  <a:pt x="137791" y="122685"/>
                </a:lnTo>
                <a:lnTo>
                  <a:pt x="138307" y="122464"/>
                </a:lnTo>
                <a:lnTo>
                  <a:pt x="138749" y="122243"/>
                </a:lnTo>
                <a:lnTo>
                  <a:pt x="139191" y="122169"/>
                </a:lnTo>
                <a:lnTo>
                  <a:pt x="139559" y="122169"/>
                </a:lnTo>
                <a:lnTo>
                  <a:pt x="140370" y="122243"/>
                </a:lnTo>
                <a:lnTo>
                  <a:pt x="141328" y="122317"/>
                </a:lnTo>
                <a:lnTo>
                  <a:pt x="141991" y="122243"/>
                </a:lnTo>
                <a:lnTo>
                  <a:pt x="142654" y="122022"/>
                </a:lnTo>
                <a:lnTo>
                  <a:pt x="142949" y="121875"/>
                </a:lnTo>
                <a:lnTo>
                  <a:pt x="143170" y="121654"/>
                </a:lnTo>
                <a:lnTo>
                  <a:pt x="143391" y="121432"/>
                </a:lnTo>
                <a:lnTo>
                  <a:pt x="143538" y="121138"/>
                </a:lnTo>
                <a:lnTo>
                  <a:pt x="143980" y="121359"/>
                </a:lnTo>
                <a:lnTo>
                  <a:pt x="144349" y="121580"/>
                </a:lnTo>
                <a:lnTo>
                  <a:pt x="144864" y="121727"/>
                </a:lnTo>
                <a:lnTo>
                  <a:pt x="145307" y="121801"/>
                </a:lnTo>
                <a:lnTo>
                  <a:pt x="146265" y="121875"/>
                </a:lnTo>
                <a:lnTo>
                  <a:pt x="149212" y="121875"/>
                </a:lnTo>
                <a:lnTo>
                  <a:pt x="151128" y="121801"/>
                </a:lnTo>
                <a:lnTo>
                  <a:pt x="152159" y="121654"/>
                </a:lnTo>
                <a:lnTo>
                  <a:pt x="152675" y="121580"/>
                </a:lnTo>
                <a:lnTo>
                  <a:pt x="153191" y="121506"/>
                </a:lnTo>
                <a:lnTo>
                  <a:pt x="153707" y="121432"/>
                </a:lnTo>
                <a:lnTo>
                  <a:pt x="154296" y="121285"/>
                </a:lnTo>
                <a:lnTo>
                  <a:pt x="154738" y="121211"/>
                </a:lnTo>
                <a:lnTo>
                  <a:pt x="155254" y="121064"/>
                </a:lnTo>
                <a:lnTo>
                  <a:pt x="156728" y="121580"/>
                </a:lnTo>
                <a:lnTo>
                  <a:pt x="158201" y="122022"/>
                </a:lnTo>
                <a:lnTo>
                  <a:pt x="157907" y="122464"/>
                </a:lnTo>
                <a:lnTo>
                  <a:pt x="157833" y="122980"/>
                </a:lnTo>
                <a:lnTo>
                  <a:pt x="157759" y="123496"/>
                </a:lnTo>
                <a:lnTo>
                  <a:pt x="157759" y="124011"/>
                </a:lnTo>
                <a:lnTo>
                  <a:pt x="157759" y="124969"/>
                </a:lnTo>
                <a:lnTo>
                  <a:pt x="157686" y="125411"/>
                </a:lnTo>
                <a:lnTo>
                  <a:pt x="157465" y="125780"/>
                </a:lnTo>
                <a:lnTo>
                  <a:pt x="157465" y="125854"/>
                </a:lnTo>
                <a:lnTo>
                  <a:pt x="157096" y="126296"/>
                </a:lnTo>
                <a:lnTo>
                  <a:pt x="156654" y="126811"/>
                </a:lnTo>
                <a:lnTo>
                  <a:pt x="156359" y="127254"/>
                </a:lnTo>
                <a:lnTo>
                  <a:pt x="156286" y="127696"/>
                </a:lnTo>
                <a:lnTo>
                  <a:pt x="156286" y="128211"/>
                </a:lnTo>
                <a:lnTo>
                  <a:pt x="156286" y="128654"/>
                </a:lnTo>
                <a:lnTo>
                  <a:pt x="156433" y="129096"/>
                </a:lnTo>
                <a:lnTo>
                  <a:pt x="156654" y="129611"/>
                </a:lnTo>
                <a:lnTo>
                  <a:pt x="157096" y="130569"/>
                </a:lnTo>
                <a:lnTo>
                  <a:pt x="157465" y="131306"/>
                </a:lnTo>
                <a:lnTo>
                  <a:pt x="157759" y="132117"/>
                </a:lnTo>
                <a:lnTo>
                  <a:pt x="157907" y="132485"/>
                </a:lnTo>
                <a:lnTo>
                  <a:pt x="157980" y="132854"/>
                </a:lnTo>
                <a:lnTo>
                  <a:pt x="157980" y="133222"/>
                </a:lnTo>
                <a:lnTo>
                  <a:pt x="157907" y="133590"/>
                </a:lnTo>
                <a:lnTo>
                  <a:pt x="157833" y="133959"/>
                </a:lnTo>
                <a:lnTo>
                  <a:pt x="157686" y="134401"/>
                </a:lnTo>
                <a:lnTo>
                  <a:pt x="157686" y="134696"/>
                </a:lnTo>
                <a:lnTo>
                  <a:pt x="157686" y="134917"/>
                </a:lnTo>
                <a:lnTo>
                  <a:pt x="157759" y="135138"/>
                </a:lnTo>
                <a:lnTo>
                  <a:pt x="157833" y="135359"/>
                </a:lnTo>
                <a:lnTo>
                  <a:pt x="158128" y="135727"/>
                </a:lnTo>
                <a:lnTo>
                  <a:pt x="158496" y="136022"/>
                </a:lnTo>
                <a:lnTo>
                  <a:pt x="158865" y="136317"/>
                </a:lnTo>
                <a:lnTo>
                  <a:pt x="159380" y="136612"/>
                </a:lnTo>
                <a:lnTo>
                  <a:pt x="159675" y="136980"/>
                </a:lnTo>
                <a:lnTo>
                  <a:pt x="159970" y="137348"/>
                </a:lnTo>
                <a:lnTo>
                  <a:pt x="160191" y="137790"/>
                </a:lnTo>
                <a:lnTo>
                  <a:pt x="160265" y="138233"/>
                </a:lnTo>
                <a:lnTo>
                  <a:pt x="160412" y="138748"/>
                </a:lnTo>
                <a:lnTo>
                  <a:pt x="160412" y="139190"/>
                </a:lnTo>
                <a:lnTo>
                  <a:pt x="160338" y="140148"/>
                </a:lnTo>
                <a:lnTo>
                  <a:pt x="160117" y="141180"/>
                </a:lnTo>
                <a:lnTo>
                  <a:pt x="159749" y="142212"/>
                </a:lnTo>
                <a:lnTo>
                  <a:pt x="159454" y="143169"/>
                </a:lnTo>
                <a:lnTo>
                  <a:pt x="159233" y="144127"/>
                </a:lnTo>
                <a:lnTo>
                  <a:pt x="159159" y="144496"/>
                </a:lnTo>
                <a:lnTo>
                  <a:pt x="159159" y="144643"/>
                </a:lnTo>
                <a:lnTo>
                  <a:pt x="159159" y="144864"/>
                </a:lnTo>
                <a:lnTo>
                  <a:pt x="159086" y="145012"/>
                </a:lnTo>
                <a:lnTo>
                  <a:pt x="159086" y="145306"/>
                </a:lnTo>
                <a:lnTo>
                  <a:pt x="159086" y="145454"/>
                </a:lnTo>
                <a:lnTo>
                  <a:pt x="159086" y="145675"/>
                </a:lnTo>
                <a:lnTo>
                  <a:pt x="159086" y="145822"/>
                </a:lnTo>
                <a:lnTo>
                  <a:pt x="159086" y="146043"/>
                </a:lnTo>
                <a:lnTo>
                  <a:pt x="159086" y="146191"/>
                </a:lnTo>
                <a:lnTo>
                  <a:pt x="159086" y="146412"/>
                </a:lnTo>
                <a:lnTo>
                  <a:pt x="159086" y="146559"/>
                </a:lnTo>
                <a:lnTo>
                  <a:pt x="159086" y="146780"/>
                </a:lnTo>
                <a:lnTo>
                  <a:pt x="159086" y="146927"/>
                </a:lnTo>
                <a:lnTo>
                  <a:pt x="159159" y="147222"/>
                </a:lnTo>
                <a:lnTo>
                  <a:pt x="159159" y="147296"/>
                </a:lnTo>
                <a:lnTo>
                  <a:pt x="159159" y="147591"/>
                </a:lnTo>
                <a:lnTo>
                  <a:pt x="159159" y="147664"/>
                </a:lnTo>
                <a:lnTo>
                  <a:pt x="159233" y="147959"/>
                </a:lnTo>
                <a:lnTo>
                  <a:pt x="159233" y="148033"/>
                </a:lnTo>
                <a:lnTo>
                  <a:pt x="159307" y="148327"/>
                </a:lnTo>
                <a:lnTo>
                  <a:pt x="159307" y="148401"/>
                </a:lnTo>
                <a:lnTo>
                  <a:pt x="159380" y="148696"/>
                </a:lnTo>
                <a:lnTo>
                  <a:pt x="159380" y="148770"/>
                </a:lnTo>
                <a:lnTo>
                  <a:pt x="159380" y="149064"/>
                </a:lnTo>
                <a:lnTo>
                  <a:pt x="159454" y="149138"/>
                </a:lnTo>
                <a:lnTo>
                  <a:pt x="159454" y="149359"/>
                </a:lnTo>
                <a:lnTo>
                  <a:pt x="159528" y="149506"/>
                </a:lnTo>
                <a:lnTo>
                  <a:pt x="159528" y="149580"/>
                </a:lnTo>
                <a:lnTo>
                  <a:pt x="159601" y="149875"/>
                </a:lnTo>
                <a:lnTo>
                  <a:pt x="159012" y="149875"/>
                </a:lnTo>
                <a:lnTo>
                  <a:pt x="158496" y="149948"/>
                </a:lnTo>
                <a:lnTo>
                  <a:pt x="158201" y="150170"/>
                </a:lnTo>
                <a:lnTo>
                  <a:pt x="157833" y="150391"/>
                </a:lnTo>
                <a:lnTo>
                  <a:pt x="157317" y="150980"/>
                </a:lnTo>
                <a:lnTo>
                  <a:pt x="157023" y="151275"/>
                </a:lnTo>
                <a:lnTo>
                  <a:pt x="156728" y="151570"/>
                </a:lnTo>
                <a:lnTo>
                  <a:pt x="156359" y="151791"/>
                </a:lnTo>
                <a:lnTo>
                  <a:pt x="155991" y="151864"/>
                </a:lnTo>
                <a:lnTo>
                  <a:pt x="155770" y="151864"/>
                </a:lnTo>
                <a:lnTo>
                  <a:pt x="155549" y="151791"/>
                </a:lnTo>
                <a:lnTo>
                  <a:pt x="154886" y="151496"/>
                </a:lnTo>
                <a:lnTo>
                  <a:pt x="153486" y="150759"/>
                </a:lnTo>
                <a:lnTo>
                  <a:pt x="152454" y="150170"/>
                </a:lnTo>
                <a:lnTo>
                  <a:pt x="152012" y="149948"/>
                </a:lnTo>
                <a:lnTo>
                  <a:pt x="151570" y="149801"/>
                </a:lnTo>
                <a:lnTo>
                  <a:pt x="151349" y="149727"/>
                </a:lnTo>
                <a:lnTo>
                  <a:pt x="151201" y="150317"/>
                </a:lnTo>
                <a:lnTo>
                  <a:pt x="150980" y="151422"/>
                </a:lnTo>
                <a:lnTo>
                  <a:pt x="150759" y="152527"/>
                </a:lnTo>
                <a:lnTo>
                  <a:pt x="150465" y="153559"/>
                </a:lnTo>
                <a:lnTo>
                  <a:pt x="150022" y="154517"/>
                </a:lnTo>
                <a:lnTo>
                  <a:pt x="149728" y="154959"/>
                </a:lnTo>
                <a:lnTo>
                  <a:pt x="149433" y="155327"/>
                </a:lnTo>
                <a:lnTo>
                  <a:pt x="149138" y="155696"/>
                </a:lnTo>
                <a:lnTo>
                  <a:pt x="148696" y="155991"/>
                </a:lnTo>
                <a:lnTo>
                  <a:pt x="148254" y="156138"/>
                </a:lnTo>
                <a:lnTo>
                  <a:pt x="147738" y="156285"/>
                </a:lnTo>
                <a:lnTo>
                  <a:pt x="147222" y="156359"/>
                </a:lnTo>
                <a:lnTo>
                  <a:pt x="146633" y="156285"/>
                </a:lnTo>
                <a:lnTo>
                  <a:pt x="145896" y="156138"/>
                </a:lnTo>
                <a:lnTo>
                  <a:pt x="145233" y="155917"/>
                </a:lnTo>
                <a:lnTo>
                  <a:pt x="144349" y="155622"/>
                </a:lnTo>
                <a:lnTo>
                  <a:pt x="143907" y="155548"/>
                </a:lnTo>
                <a:lnTo>
                  <a:pt x="143464" y="155548"/>
                </a:lnTo>
                <a:lnTo>
                  <a:pt x="143096" y="155622"/>
                </a:lnTo>
                <a:lnTo>
                  <a:pt x="142654" y="155917"/>
                </a:lnTo>
                <a:lnTo>
                  <a:pt x="142359" y="156285"/>
                </a:lnTo>
                <a:lnTo>
                  <a:pt x="141991" y="156801"/>
                </a:lnTo>
                <a:lnTo>
                  <a:pt x="141917" y="157096"/>
                </a:lnTo>
                <a:lnTo>
                  <a:pt x="141843" y="157391"/>
                </a:lnTo>
                <a:lnTo>
                  <a:pt x="141843" y="157980"/>
                </a:lnTo>
                <a:lnTo>
                  <a:pt x="141843" y="158422"/>
                </a:lnTo>
                <a:lnTo>
                  <a:pt x="141843" y="158717"/>
                </a:lnTo>
                <a:lnTo>
                  <a:pt x="141770" y="158864"/>
                </a:lnTo>
                <a:lnTo>
                  <a:pt x="141622" y="159159"/>
                </a:lnTo>
                <a:lnTo>
                  <a:pt x="141401" y="159380"/>
                </a:lnTo>
                <a:lnTo>
                  <a:pt x="140886" y="159822"/>
                </a:lnTo>
                <a:lnTo>
                  <a:pt x="140370" y="160264"/>
                </a:lnTo>
                <a:lnTo>
                  <a:pt x="140075" y="160559"/>
                </a:lnTo>
                <a:lnTo>
                  <a:pt x="139928" y="160854"/>
                </a:lnTo>
                <a:lnTo>
                  <a:pt x="139633" y="161296"/>
                </a:lnTo>
                <a:lnTo>
                  <a:pt x="139264" y="161591"/>
                </a:lnTo>
                <a:lnTo>
                  <a:pt x="138675" y="162033"/>
                </a:lnTo>
                <a:lnTo>
                  <a:pt x="138085" y="162401"/>
                </a:lnTo>
                <a:lnTo>
                  <a:pt x="137938" y="162622"/>
                </a:lnTo>
                <a:lnTo>
                  <a:pt x="137791" y="162843"/>
                </a:lnTo>
                <a:lnTo>
                  <a:pt x="137717" y="163212"/>
                </a:lnTo>
                <a:lnTo>
                  <a:pt x="137717" y="163580"/>
                </a:lnTo>
                <a:lnTo>
                  <a:pt x="137791" y="164022"/>
                </a:lnTo>
                <a:lnTo>
                  <a:pt x="137938" y="164612"/>
                </a:lnTo>
                <a:lnTo>
                  <a:pt x="138012" y="164759"/>
                </a:lnTo>
                <a:lnTo>
                  <a:pt x="138159" y="164980"/>
                </a:lnTo>
                <a:lnTo>
                  <a:pt x="138454" y="165275"/>
                </a:lnTo>
                <a:lnTo>
                  <a:pt x="138822" y="165717"/>
                </a:lnTo>
                <a:lnTo>
                  <a:pt x="138896" y="165864"/>
                </a:lnTo>
                <a:lnTo>
                  <a:pt x="138896" y="166085"/>
                </a:lnTo>
                <a:lnTo>
                  <a:pt x="138749" y="166233"/>
                </a:lnTo>
                <a:lnTo>
                  <a:pt x="138675" y="166380"/>
                </a:lnTo>
                <a:lnTo>
                  <a:pt x="138233" y="166675"/>
                </a:lnTo>
                <a:lnTo>
                  <a:pt x="137938" y="166749"/>
                </a:lnTo>
                <a:lnTo>
                  <a:pt x="137643" y="166970"/>
                </a:lnTo>
                <a:lnTo>
                  <a:pt x="137349" y="167191"/>
                </a:lnTo>
                <a:lnTo>
                  <a:pt x="137201" y="167559"/>
                </a:lnTo>
                <a:lnTo>
                  <a:pt x="137054" y="168075"/>
                </a:lnTo>
                <a:lnTo>
                  <a:pt x="137054" y="168517"/>
                </a:lnTo>
                <a:lnTo>
                  <a:pt x="137201" y="168885"/>
                </a:lnTo>
                <a:lnTo>
                  <a:pt x="137422" y="169254"/>
                </a:lnTo>
                <a:lnTo>
                  <a:pt x="137643" y="169549"/>
                </a:lnTo>
                <a:lnTo>
                  <a:pt x="138012" y="169770"/>
                </a:lnTo>
                <a:lnTo>
                  <a:pt x="138675" y="170212"/>
                </a:lnTo>
                <a:lnTo>
                  <a:pt x="139486" y="170728"/>
                </a:lnTo>
                <a:lnTo>
                  <a:pt x="139780" y="171022"/>
                </a:lnTo>
                <a:lnTo>
                  <a:pt x="140075" y="171317"/>
                </a:lnTo>
                <a:lnTo>
                  <a:pt x="140296" y="171759"/>
                </a:lnTo>
                <a:lnTo>
                  <a:pt x="140443" y="172349"/>
                </a:lnTo>
                <a:lnTo>
                  <a:pt x="140886" y="173601"/>
                </a:lnTo>
                <a:lnTo>
                  <a:pt x="141107" y="174559"/>
                </a:lnTo>
                <a:lnTo>
                  <a:pt x="140812" y="174707"/>
                </a:lnTo>
                <a:lnTo>
                  <a:pt x="140443" y="174780"/>
                </a:lnTo>
                <a:lnTo>
                  <a:pt x="140149" y="174780"/>
                </a:lnTo>
                <a:lnTo>
                  <a:pt x="139780" y="174707"/>
                </a:lnTo>
                <a:lnTo>
                  <a:pt x="139486" y="174559"/>
                </a:lnTo>
                <a:lnTo>
                  <a:pt x="139117" y="174338"/>
                </a:lnTo>
                <a:lnTo>
                  <a:pt x="138380" y="173896"/>
                </a:lnTo>
                <a:lnTo>
                  <a:pt x="137643" y="173307"/>
                </a:lnTo>
                <a:lnTo>
                  <a:pt x="137201" y="173085"/>
                </a:lnTo>
                <a:lnTo>
                  <a:pt x="136833" y="172938"/>
                </a:lnTo>
                <a:lnTo>
                  <a:pt x="136391" y="172864"/>
                </a:lnTo>
                <a:lnTo>
                  <a:pt x="135949" y="172791"/>
                </a:lnTo>
                <a:lnTo>
                  <a:pt x="135433" y="172864"/>
                </a:lnTo>
                <a:lnTo>
                  <a:pt x="134991" y="172938"/>
                </a:lnTo>
                <a:lnTo>
                  <a:pt x="134475" y="173012"/>
                </a:lnTo>
                <a:lnTo>
                  <a:pt x="133812" y="173085"/>
                </a:lnTo>
                <a:lnTo>
                  <a:pt x="133443" y="173012"/>
                </a:lnTo>
                <a:lnTo>
                  <a:pt x="133075" y="172938"/>
                </a:lnTo>
                <a:lnTo>
                  <a:pt x="132338" y="172717"/>
                </a:lnTo>
                <a:lnTo>
                  <a:pt x="131749" y="172496"/>
                </a:lnTo>
                <a:lnTo>
                  <a:pt x="131159" y="172349"/>
                </a:lnTo>
                <a:lnTo>
                  <a:pt x="130349" y="172275"/>
                </a:lnTo>
                <a:lnTo>
                  <a:pt x="129538" y="172201"/>
                </a:lnTo>
                <a:lnTo>
                  <a:pt x="128433" y="172201"/>
                </a:lnTo>
                <a:lnTo>
                  <a:pt x="127843" y="172054"/>
                </a:lnTo>
                <a:lnTo>
                  <a:pt x="127327" y="171907"/>
                </a:lnTo>
                <a:lnTo>
                  <a:pt x="126443" y="171391"/>
                </a:lnTo>
                <a:lnTo>
                  <a:pt x="125485" y="170875"/>
                </a:lnTo>
                <a:lnTo>
                  <a:pt x="124675" y="170212"/>
                </a:lnTo>
                <a:lnTo>
                  <a:pt x="123864" y="169622"/>
                </a:lnTo>
                <a:lnTo>
                  <a:pt x="123496" y="169328"/>
                </a:lnTo>
                <a:lnTo>
                  <a:pt x="123201" y="168885"/>
                </a:lnTo>
                <a:lnTo>
                  <a:pt x="122980" y="168517"/>
                </a:lnTo>
                <a:lnTo>
                  <a:pt x="122759" y="168075"/>
                </a:lnTo>
                <a:lnTo>
                  <a:pt x="122464" y="167043"/>
                </a:lnTo>
                <a:lnTo>
                  <a:pt x="122317" y="165864"/>
                </a:lnTo>
                <a:lnTo>
                  <a:pt x="122243" y="165275"/>
                </a:lnTo>
                <a:lnTo>
                  <a:pt x="122243" y="164685"/>
                </a:lnTo>
                <a:lnTo>
                  <a:pt x="122317" y="164096"/>
                </a:lnTo>
                <a:lnTo>
                  <a:pt x="122317" y="163506"/>
                </a:lnTo>
                <a:lnTo>
                  <a:pt x="122170" y="162991"/>
                </a:lnTo>
                <a:lnTo>
                  <a:pt x="122022" y="162475"/>
                </a:lnTo>
                <a:lnTo>
                  <a:pt x="121727" y="162106"/>
                </a:lnTo>
                <a:lnTo>
                  <a:pt x="121433" y="161738"/>
                </a:lnTo>
                <a:lnTo>
                  <a:pt x="120770" y="161222"/>
                </a:lnTo>
                <a:lnTo>
                  <a:pt x="120254" y="160854"/>
                </a:lnTo>
                <a:lnTo>
                  <a:pt x="119812" y="160412"/>
                </a:lnTo>
                <a:lnTo>
                  <a:pt x="119370" y="159822"/>
                </a:lnTo>
                <a:lnTo>
                  <a:pt x="119075" y="159233"/>
                </a:lnTo>
                <a:lnTo>
                  <a:pt x="118780" y="158496"/>
                </a:lnTo>
                <a:lnTo>
                  <a:pt x="118559" y="157833"/>
                </a:lnTo>
                <a:lnTo>
                  <a:pt x="118191" y="156654"/>
                </a:lnTo>
                <a:lnTo>
                  <a:pt x="117970" y="156064"/>
                </a:lnTo>
                <a:lnTo>
                  <a:pt x="117675" y="155548"/>
                </a:lnTo>
                <a:lnTo>
                  <a:pt x="116864" y="154148"/>
                </a:lnTo>
                <a:lnTo>
                  <a:pt x="115980" y="152748"/>
                </a:lnTo>
                <a:lnTo>
                  <a:pt x="115022" y="151275"/>
                </a:lnTo>
                <a:lnTo>
                  <a:pt x="113991" y="149948"/>
                </a:lnTo>
                <a:lnTo>
                  <a:pt x="113401" y="149359"/>
                </a:lnTo>
                <a:lnTo>
                  <a:pt x="112812" y="148770"/>
                </a:lnTo>
                <a:lnTo>
                  <a:pt x="112222" y="148254"/>
                </a:lnTo>
                <a:lnTo>
                  <a:pt x="111559" y="147885"/>
                </a:lnTo>
                <a:lnTo>
                  <a:pt x="110822" y="147517"/>
                </a:lnTo>
                <a:lnTo>
                  <a:pt x="110085" y="147296"/>
                </a:lnTo>
                <a:lnTo>
                  <a:pt x="109275" y="147148"/>
                </a:lnTo>
                <a:lnTo>
                  <a:pt x="108464" y="147148"/>
                </a:lnTo>
                <a:lnTo>
                  <a:pt x="107580" y="147222"/>
                </a:lnTo>
                <a:lnTo>
                  <a:pt x="106622" y="147443"/>
                </a:lnTo>
                <a:lnTo>
                  <a:pt x="106033" y="147664"/>
                </a:lnTo>
                <a:lnTo>
                  <a:pt x="105590" y="147885"/>
                </a:lnTo>
                <a:lnTo>
                  <a:pt x="105148" y="148106"/>
                </a:lnTo>
                <a:lnTo>
                  <a:pt x="104780" y="148401"/>
                </a:lnTo>
                <a:lnTo>
                  <a:pt x="104043" y="149064"/>
                </a:lnTo>
                <a:lnTo>
                  <a:pt x="103454" y="149727"/>
                </a:lnTo>
                <a:lnTo>
                  <a:pt x="102569" y="150612"/>
                </a:lnTo>
                <a:lnTo>
                  <a:pt x="102127" y="150980"/>
                </a:lnTo>
                <a:lnTo>
                  <a:pt x="101538" y="151275"/>
                </a:lnTo>
                <a:lnTo>
                  <a:pt x="100948" y="151422"/>
                </a:lnTo>
                <a:lnTo>
                  <a:pt x="100285" y="151496"/>
                </a:lnTo>
                <a:lnTo>
                  <a:pt x="99475" y="151422"/>
                </a:lnTo>
                <a:lnTo>
                  <a:pt x="98443" y="151127"/>
                </a:lnTo>
                <a:lnTo>
                  <a:pt x="98001" y="150464"/>
                </a:lnTo>
                <a:lnTo>
                  <a:pt x="97485" y="149801"/>
                </a:lnTo>
                <a:lnTo>
                  <a:pt x="96748" y="149138"/>
                </a:lnTo>
                <a:lnTo>
                  <a:pt x="96011" y="148548"/>
                </a:lnTo>
                <a:lnTo>
                  <a:pt x="95127" y="147738"/>
                </a:lnTo>
                <a:lnTo>
                  <a:pt x="94317" y="146854"/>
                </a:lnTo>
                <a:lnTo>
                  <a:pt x="93948" y="146485"/>
                </a:lnTo>
                <a:lnTo>
                  <a:pt x="93653" y="146043"/>
                </a:lnTo>
                <a:lnTo>
                  <a:pt x="93432" y="145601"/>
                </a:lnTo>
                <a:lnTo>
                  <a:pt x="93285" y="145159"/>
                </a:lnTo>
                <a:lnTo>
                  <a:pt x="93359" y="144938"/>
                </a:lnTo>
                <a:lnTo>
                  <a:pt x="93359" y="144717"/>
                </a:lnTo>
                <a:lnTo>
                  <a:pt x="93580" y="144201"/>
                </a:lnTo>
                <a:lnTo>
                  <a:pt x="93875" y="143317"/>
                </a:lnTo>
                <a:lnTo>
                  <a:pt x="93948" y="142875"/>
                </a:lnTo>
                <a:lnTo>
                  <a:pt x="93948" y="142433"/>
                </a:lnTo>
                <a:lnTo>
                  <a:pt x="93801" y="141991"/>
                </a:lnTo>
                <a:lnTo>
                  <a:pt x="93653" y="141548"/>
                </a:lnTo>
                <a:lnTo>
                  <a:pt x="93285" y="140664"/>
                </a:lnTo>
                <a:lnTo>
                  <a:pt x="92769" y="139854"/>
                </a:lnTo>
                <a:lnTo>
                  <a:pt x="92180" y="139043"/>
                </a:lnTo>
                <a:lnTo>
                  <a:pt x="91517" y="138159"/>
                </a:lnTo>
                <a:lnTo>
                  <a:pt x="90706" y="137348"/>
                </a:lnTo>
                <a:lnTo>
                  <a:pt x="89896" y="136612"/>
                </a:lnTo>
                <a:lnTo>
                  <a:pt x="89085" y="135875"/>
                </a:lnTo>
                <a:lnTo>
                  <a:pt x="88201" y="135138"/>
                </a:lnTo>
                <a:lnTo>
                  <a:pt x="87390" y="134401"/>
                </a:lnTo>
                <a:lnTo>
                  <a:pt x="86285" y="133222"/>
                </a:lnTo>
                <a:lnTo>
                  <a:pt x="86064" y="133001"/>
                </a:lnTo>
                <a:lnTo>
                  <a:pt x="86948" y="133222"/>
                </a:lnTo>
                <a:lnTo>
                  <a:pt x="87243" y="133296"/>
                </a:lnTo>
                <a:lnTo>
                  <a:pt x="88938" y="133517"/>
                </a:lnTo>
                <a:lnTo>
                  <a:pt x="89306" y="133590"/>
                </a:lnTo>
                <a:lnTo>
                  <a:pt x="90780" y="133811"/>
                </a:lnTo>
                <a:lnTo>
                  <a:pt x="91075" y="133885"/>
                </a:lnTo>
                <a:lnTo>
                  <a:pt x="92769" y="134033"/>
                </a:lnTo>
                <a:lnTo>
                  <a:pt x="93211" y="134106"/>
                </a:lnTo>
                <a:lnTo>
                  <a:pt x="94538" y="134254"/>
                </a:lnTo>
                <a:lnTo>
                  <a:pt x="94980" y="134254"/>
                </a:lnTo>
                <a:lnTo>
                  <a:pt x="96675" y="134401"/>
                </a:lnTo>
                <a:lnTo>
                  <a:pt x="97043" y="134401"/>
                </a:lnTo>
                <a:lnTo>
                  <a:pt x="98443" y="134475"/>
                </a:lnTo>
                <a:lnTo>
                  <a:pt x="102496" y="134475"/>
                </a:lnTo>
                <a:lnTo>
                  <a:pt x="103527" y="134401"/>
                </a:lnTo>
                <a:lnTo>
                  <a:pt x="104043" y="134401"/>
                </a:lnTo>
                <a:lnTo>
                  <a:pt x="105075" y="134327"/>
                </a:lnTo>
                <a:lnTo>
                  <a:pt x="105517" y="134327"/>
                </a:lnTo>
                <a:lnTo>
                  <a:pt x="106990" y="134180"/>
                </a:lnTo>
                <a:lnTo>
                  <a:pt x="107212" y="134180"/>
                </a:lnTo>
                <a:lnTo>
                  <a:pt x="107212" y="133885"/>
                </a:lnTo>
                <a:lnTo>
                  <a:pt x="106843" y="131896"/>
                </a:lnTo>
                <a:lnTo>
                  <a:pt x="106769" y="131306"/>
                </a:lnTo>
                <a:lnTo>
                  <a:pt x="106548" y="129906"/>
                </a:lnTo>
                <a:lnTo>
                  <a:pt x="106401" y="129169"/>
                </a:lnTo>
                <a:lnTo>
                  <a:pt x="106254" y="127917"/>
                </a:lnTo>
                <a:lnTo>
                  <a:pt x="106180" y="127106"/>
                </a:lnTo>
                <a:lnTo>
                  <a:pt x="106033" y="125927"/>
                </a:lnTo>
                <a:lnTo>
                  <a:pt x="106033" y="125043"/>
                </a:lnTo>
                <a:lnTo>
                  <a:pt x="105885" y="123938"/>
                </a:lnTo>
                <a:lnTo>
                  <a:pt x="105885" y="123054"/>
                </a:lnTo>
                <a:lnTo>
                  <a:pt x="105812" y="121875"/>
                </a:lnTo>
                <a:lnTo>
                  <a:pt x="105812" y="120990"/>
                </a:lnTo>
                <a:lnTo>
                  <a:pt x="105812" y="119885"/>
                </a:lnTo>
                <a:lnTo>
                  <a:pt x="105812" y="118927"/>
                </a:lnTo>
                <a:lnTo>
                  <a:pt x="105812" y="117822"/>
                </a:lnTo>
                <a:lnTo>
                  <a:pt x="105812" y="116938"/>
                </a:lnTo>
                <a:lnTo>
                  <a:pt x="105885" y="115832"/>
                </a:lnTo>
                <a:lnTo>
                  <a:pt x="105959" y="114875"/>
                </a:lnTo>
                <a:lnTo>
                  <a:pt x="106033" y="113769"/>
                </a:lnTo>
                <a:lnTo>
                  <a:pt x="106106" y="112885"/>
                </a:lnTo>
                <a:lnTo>
                  <a:pt x="106180" y="111780"/>
                </a:lnTo>
                <a:lnTo>
                  <a:pt x="106327" y="110822"/>
                </a:lnTo>
                <a:lnTo>
                  <a:pt x="106401" y="109790"/>
                </a:lnTo>
                <a:lnTo>
                  <a:pt x="106548" y="108832"/>
                </a:lnTo>
                <a:lnTo>
                  <a:pt x="106696" y="107801"/>
                </a:lnTo>
                <a:lnTo>
                  <a:pt x="106843" y="106843"/>
                </a:lnTo>
                <a:lnTo>
                  <a:pt x="107064" y="105811"/>
                </a:lnTo>
                <a:lnTo>
                  <a:pt x="107212" y="104853"/>
                </a:lnTo>
                <a:lnTo>
                  <a:pt x="107433" y="103822"/>
                </a:lnTo>
                <a:lnTo>
                  <a:pt x="107654" y="102864"/>
                </a:lnTo>
                <a:lnTo>
                  <a:pt x="107875" y="101906"/>
                </a:lnTo>
                <a:close/>
                <a:moveTo>
                  <a:pt x="24169" y="0"/>
                </a:moveTo>
                <a:lnTo>
                  <a:pt x="24242" y="368"/>
                </a:lnTo>
                <a:lnTo>
                  <a:pt x="24390" y="1032"/>
                </a:lnTo>
                <a:lnTo>
                  <a:pt x="24611" y="1547"/>
                </a:lnTo>
                <a:lnTo>
                  <a:pt x="24832" y="2063"/>
                </a:lnTo>
                <a:lnTo>
                  <a:pt x="24979" y="2653"/>
                </a:lnTo>
                <a:lnTo>
                  <a:pt x="25127" y="3242"/>
                </a:lnTo>
                <a:lnTo>
                  <a:pt x="25127" y="3832"/>
                </a:lnTo>
                <a:lnTo>
                  <a:pt x="25053" y="4421"/>
                </a:lnTo>
                <a:lnTo>
                  <a:pt x="24979" y="5084"/>
                </a:lnTo>
                <a:lnTo>
                  <a:pt x="24684" y="6263"/>
                </a:lnTo>
                <a:lnTo>
                  <a:pt x="24316" y="7368"/>
                </a:lnTo>
                <a:lnTo>
                  <a:pt x="24242" y="7737"/>
                </a:lnTo>
                <a:lnTo>
                  <a:pt x="24021" y="8474"/>
                </a:lnTo>
                <a:lnTo>
                  <a:pt x="23800" y="8990"/>
                </a:lnTo>
                <a:lnTo>
                  <a:pt x="23505" y="9358"/>
                </a:lnTo>
                <a:lnTo>
                  <a:pt x="23063" y="9800"/>
                </a:lnTo>
                <a:lnTo>
                  <a:pt x="22621" y="10390"/>
                </a:lnTo>
                <a:lnTo>
                  <a:pt x="22179" y="10905"/>
                </a:lnTo>
                <a:lnTo>
                  <a:pt x="21958" y="11347"/>
                </a:lnTo>
                <a:lnTo>
                  <a:pt x="21884" y="11716"/>
                </a:lnTo>
                <a:lnTo>
                  <a:pt x="21884" y="12084"/>
                </a:lnTo>
                <a:lnTo>
                  <a:pt x="21884" y="12526"/>
                </a:lnTo>
                <a:lnTo>
                  <a:pt x="21737" y="13190"/>
                </a:lnTo>
                <a:lnTo>
                  <a:pt x="21516" y="13779"/>
                </a:lnTo>
                <a:lnTo>
                  <a:pt x="21295" y="14295"/>
                </a:lnTo>
                <a:lnTo>
                  <a:pt x="21000" y="14590"/>
                </a:lnTo>
                <a:lnTo>
                  <a:pt x="20779" y="14737"/>
                </a:lnTo>
                <a:lnTo>
                  <a:pt x="20411" y="14663"/>
                </a:lnTo>
                <a:lnTo>
                  <a:pt x="20042" y="14516"/>
                </a:lnTo>
                <a:lnTo>
                  <a:pt x="19600" y="14147"/>
                </a:lnTo>
                <a:lnTo>
                  <a:pt x="19084" y="13558"/>
                </a:lnTo>
                <a:lnTo>
                  <a:pt x="18421" y="12895"/>
                </a:lnTo>
                <a:lnTo>
                  <a:pt x="17832" y="12379"/>
                </a:lnTo>
                <a:lnTo>
                  <a:pt x="17169" y="12011"/>
                </a:lnTo>
                <a:lnTo>
                  <a:pt x="16579" y="11790"/>
                </a:lnTo>
                <a:lnTo>
                  <a:pt x="15990" y="11716"/>
                </a:lnTo>
                <a:lnTo>
                  <a:pt x="15326" y="11716"/>
                </a:lnTo>
                <a:lnTo>
                  <a:pt x="14074" y="11937"/>
                </a:lnTo>
                <a:lnTo>
                  <a:pt x="12895" y="12084"/>
                </a:lnTo>
                <a:lnTo>
                  <a:pt x="12158" y="12158"/>
                </a:lnTo>
                <a:lnTo>
                  <a:pt x="11495" y="12158"/>
                </a:lnTo>
                <a:lnTo>
                  <a:pt x="10242" y="12084"/>
                </a:lnTo>
                <a:lnTo>
                  <a:pt x="9579" y="12158"/>
                </a:lnTo>
                <a:lnTo>
                  <a:pt x="8916" y="12379"/>
                </a:lnTo>
                <a:lnTo>
                  <a:pt x="8326" y="12674"/>
                </a:lnTo>
                <a:lnTo>
                  <a:pt x="8032" y="12895"/>
                </a:lnTo>
                <a:lnTo>
                  <a:pt x="7811" y="13116"/>
                </a:lnTo>
                <a:lnTo>
                  <a:pt x="7663" y="13411"/>
                </a:lnTo>
                <a:lnTo>
                  <a:pt x="7442" y="13779"/>
                </a:lnTo>
                <a:lnTo>
                  <a:pt x="7368" y="14221"/>
                </a:lnTo>
                <a:lnTo>
                  <a:pt x="7295" y="14663"/>
                </a:lnTo>
                <a:lnTo>
                  <a:pt x="7295" y="14884"/>
                </a:lnTo>
                <a:lnTo>
                  <a:pt x="7516" y="14958"/>
                </a:lnTo>
                <a:lnTo>
                  <a:pt x="7958" y="15105"/>
                </a:lnTo>
                <a:lnTo>
                  <a:pt x="8326" y="15326"/>
                </a:lnTo>
                <a:lnTo>
                  <a:pt x="8621" y="15621"/>
                </a:lnTo>
                <a:lnTo>
                  <a:pt x="8916" y="15990"/>
                </a:lnTo>
                <a:lnTo>
                  <a:pt x="9211" y="16432"/>
                </a:lnTo>
                <a:lnTo>
                  <a:pt x="9358" y="16874"/>
                </a:lnTo>
                <a:lnTo>
                  <a:pt x="9726" y="17758"/>
                </a:lnTo>
                <a:lnTo>
                  <a:pt x="10021" y="18863"/>
                </a:lnTo>
                <a:lnTo>
                  <a:pt x="10242" y="19748"/>
                </a:lnTo>
                <a:lnTo>
                  <a:pt x="10463" y="20484"/>
                </a:lnTo>
                <a:lnTo>
                  <a:pt x="10684" y="21295"/>
                </a:lnTo>
                <a:lnTo>
                  <a:pt x="10758" y="22032"/>
                </a:lnTo>
                <a:lnTo>
                  <a:pt x="10832" y="22695"/>
                </a:lnTo>
                <a:lnTo>
                  <a:pt x="10758" y="23432"/>
                </a:lnTo>
                <a:lnTo>
                  <a:pt x="10684" y="24242"/>
                </a:lnTo>
                <a:lnTo>
                  <a:pt x="10463" y="24979"/>
                </a:lnTo>
                <a:lnTo>
                  <a:pt x="10169" y="25863"/>
                </a:lnTo>
                <a:lnTo>
                  <a:pt x="9947" y="26232"/>
                </a:lnTo>
                <a:lnTo>
                  <a:pt x="9653" y="26600"/>
                </a:lnTo>
                <a:lnTo>
                  <a:pt x="9063" y="27411"/>
                </a:lnTo>
                <a:lnTo>
                  <a:pt x="8400" y="28369"/>
                </a:lnTo>
                <a:lnTo>
                  <a:pt x="8105" y="28811"/>
                </a:lnTo>
                <a:lnTo>
                  <a:pt x="7884" y="29327"/>
                </a:lnTo>
                <a:lnTo>
                  <a:pt x="7811" y="29769"/>
                </a:lnTo>
                <a:lnTo>
                  <a:pt x="7811" y="30137"/>
                </a:lnTo>
                <a:lnTo>
                  <a:pt x="7884" y="30505"/>
                </a:lnTo>
                <a:lnTo>
                  <a:pt x="8032" y="30874"/>
                </a:lnTo>
                <a:lnTo>
                  <a:pt x="8253" y="31684"/>
                </a:lnTo>
                <a:lnTo>
                  <a:pt x="8326" y="32200"/>
                </a:lnTo>
                <a:lnTo>
                  <a:pt x="8326" y="32716"/>
                </a:lnTo>
                <a:lnTo>
                  <a:pt x="8253" y="33600"/>
                </a:lnTo>
                <a:lnTo>
                  <a:pt x="8032" y="34558"/>
                </a:lnTo>
                <a:lnTo>
                  <a:pt x="7737" y="35590"/>
                </a:lnTo>
                <a:lnTo>
                  <a:pt x="7516" y="36179"/>
                </a:lnTo>
                <a:lnTo>
                  <a:pt x="6926" y="38021"/>
                </a:lnTo>
                <a:lnTo>
                  <a:pt x="6484" y="39790"/>
                </a:lnTo>
                <a:lnTo>
                  <a:pt x="5526" y="43621"/>
                </a:lnTo>
                <a:lnTo>
                  <a:pt x="5305" y="44432"/>
                </a:lnTo>
                <a:lnTo>
                  <a:pt x="5011" y="45169"/>
                </a:lnTo>
                <a:lnTo>
                  <a:pt x="4642" y="45906"/>
                </a:lnTo>
                <a:lnTo>
                  <a:pt x="4053" y="46716"/>
                </a:lnTo>
                <a:lnTo>
                  <a:pt x="3463" y="47527"/>
                </a:lnTo>
                <a:lnTo>
                  <a:pt x="2800" y="48337"/>
                </a:lnTo>
                <a:lnTo>
                  <a:pt x="1989" y="49295"/>
                </a:lnTo>
                <a:lnTo>
                  <a:pt x="1179" y="50400"/>
                </a:lnTo>
                <a:lnTo>
                  <a:pt x="958" y="50842"/>
                </a:lnTo>
                <a:lnTo>
                  <a:pt x="663" y="51358"/>
                </a:lnTo>
                <a:lnTo>
                  <a:pt x="442" y="52021"/>
                </a:lnTo>
                <a:lnTo>
                  <a:pt x="221" y="52611"/>
                </a:lnTo>
                <a:lnTo>
                  <a:pt x="74" y="53274"/>
                </a:lnTo>
                <a:lnTo>
                  <a:pt x="0" y="53937"/>
                </a:lnTo>
                <a:lnTo>
                  <a:pt x="74" y="54527"/>
                </a:lnTo>
                <a:lnTo>
                  <a:pt x="221" y="55043"/>
                </a:lnTo>
                <a:lnTo>
                  <a:pt x="442" y="55411"/>
                </a:lnTo>
                <a:lnTo>
                  <a:pt x="663" y="55632"/>
                </a:lnTo>
                <a:lnTo>
                  <a:pt x="1253" y="55927"/>
                </a:lnTo>
                <a:lnTo>
                  <a:pt x="1695" y="56295"/>
                </a:lnTo>
                <a:lnTo>
                  <a:pt x="1916" y="56516"/>
                </a:lnTo>
                <a:lnTo>
                  <a:pt x="2137" y="56811"/>
                </a:lnTo>
                <a:lnTo>
                  <a:pt x="2358" y="57327"/>
                </a:lnTo>
                <a:lnTo>
                  <a:pt x="2505" y="57990"/>
                </a:lnTo>
                <a:lnTo>
                  <a:pt x="2579" y="58653"/>
                </a:lnTo>
                <a:lnTo>
                  <a:pt x="2505" y="59390"/>
                </a:lnTo>
                <a:lnTo>
                  <a:pt x="2432" y="60790"/>
                </a:lnTo>
                <a:lnTo>
                  <a:pt x="2211" y="62190"/>
                </a:lnTo>
                <a:lnTo>
                  <a:pt x="2137" y="63074"/>
                </a:lnTo>
                <a:lnTo>
                  <a:pt x="2063" y="63885"/>
                </a:lnTo>
                <a:lnTo>
                  <a:pt x="2063" y="64695"/>
                </a:lnTo>
                <a:lnTo>
                  <a:pt x="2211" y="66537"/>
                </a:lnTo>
                <a:lnTo>
                  <a:pt x="2284" y="67790"/>
                </a:lnTo>
                <a:lnTo>
                  <a:pt x="2358" y="68969"/>
                </a:lnTo>
                <a:lnTo>
                  <a:pt x="2284" y="70074"/>
                </a:lnTo>
                <a:lnTo>
                  <a:pt x="2211" y="70590"/>
                </a:lnTo>
                <a:lnTo>
                  <a:pt x="2063" y="71106"/>
                </a:lnTo>
                <a:lnTo>
                  <a:pt x="2063" y="71179"/>
                </a:lnTo>
                <a:lnTo>
                  <a:pt x="2063" y="71253"/>
                </a:lnTo>
                <a:lnTo>
                  <a:pt x="2284" y="71769"/>
                </a:lnTo>
                <a:lnTo>
                  <a:pt x="2505" y="72211"/>
                </a:lnTo>
                <a:lnTo>
                  <a:pt x="2726" y="72432"/>
                </a:lnTo>
                <a:lnTo>
                  <a:pt x="3021" y="72579"/>
                </a:lnTo>
                <a:lnTo>
                  <a:pt x="3390" y="72653"/>
                </a:lnTo>
                <a:lnTo>
                  <a:pt x="3684" y="72506"/>
                </a:lnTo>
                <a:lnTo>
                  <a:pt x="3979" y="72285"/>
                </a:lnTo>
                <a:lnTo>
                  <a:pt x="4347" y="72064"/>
                </a:lnTo>
                <a:lnTo>
                  <a:pt x="4790" y="71695"/>
                </a:lnTo>
                <a:lnTo>
                  <a:pt x="5011" y="71622"/>
                </a:lnTo>
                <a:lnTo>
                  <a:pt x="5232" y="71548"/>
                </a:lnTo>
                <a:lnTo>
                  <a:pt x="5747" y="71474"/>
                </a:lnTo>
                <a:lnTo>
                  <a:pt x="6042" y="71548"/>
                </a:lnTo>
                <a:lnTo>
                  <a:pt x="6263" y="71695"/>
                </a:lnTo>
                <a:lnTo>
                  <a:pt x="6484" y="71843"/>
                </a:lnTo>
                <a:lnTo>
                  <a:pt x="6779" y="72137"/>
                </a:lnTo>
                <a:lnTo>
                  <a:pt x="7221" y="72432"/>
                </a:lnTo>
                <a:lnTo>
                  <a:pt x="7663" y="72653"/>
                </a:lnTo>
                <a:lnTo>
                  <a:pt x="8032" y="72727"/>
                </a:lnTo>
                <a:lnTo>
                  <a:pt x="8326" y="72801"/>
                </a:lnTo>
                <a:lnTo>
                  <a:pt x="8547" y="72948"/>
                </a:lnTo>
                <a:lnTo>
                  <a:pt x="8695" y="73243"/>
                </a:lnTo>
                <a:lnTo>
                  <a:pt x="8842" y="73758"/>
                </a:lnTo>
                <a:lnTo>
                  <a:pt x="8842" y="74201"/>
                </a:lnTo>
                <a:lnTo>
                  <a:pt x="8842" y="74495"/>
                </a:lnTo>
                <a:lnTo>
                  <a:pt x="8842" y="74716"/>
                </a:lnTo>
                <a:lnTo>
                  <a:pt x="8769" y="74790"/>
                </a:lnTo>
                <a:lnTo>
                  <a:pt x="8547" y="74864"/>
                </a:lnTo>
                <a:lnTo>
                  <a:pt x="8179" y="74937"/>
                </a:lnTo>
                <a:lnTo>
                  <a:pt x="7663" y="74937"/>
                </a:lnTo>
                <a:lnTo>
                  <a:pt x="7368" y="75011"/>
                </a:lnTo>
                <a:lnTo>
                  <a:pt x="7000" y="75232"/>
                </a:lnTo>
                <a:lnTo>
                  <a:pt x="6705" y="75379"/>
                </a:lnTo>
                <a:lnTo>
                  <a:pt x="6484" y="75453"/>
                </a:lnTo>
                <a:lnTo>
                  <a:pt x="6190" y="75674"/>
                </a:lnTo>
                <a:lnTo>
                  <a:pt x="5968" y="75895"/>
                </a:lnTo>
                <a:lnTo>
                  <a:pt x="5895" y="76337"/>
                </a:lnTo>
                <a:lnTo>
                  <a:pt x="5895" y="76927"/>
                </a:lnTo>
                <a:lnTo>
                  <a:pt x="5968" y="77443"/>
                </a:lnTo>
                <a:lnTo>
                  <a:pt x="6042" y="77885"/>
                </a:lnTo>
                <a:lnTo>
                  <a:pt x="6263" y="78695"/>
                </a:lnTo>
                <a:lnTo>
                  <a:pt x="6484" y="79506"/>
                </a:lnTo>
                <a:lnTo>
                  <a:pt x="6484" y="79874"/>
                </a:lnTo>
                <a:lnTo>
                  <a:pt x="6558" y="80316"/>
                </a:lnTo>
                <a:lnTo>
                  <a:pt x="6484" y="81422"/>
                </a:lnTo>
                <a:lnTo>
                  <a:pt x="6411" y="82011"/>
                </a:lnTo>
                <a:lnTo>
                  <a:pt x="6263" y="82527"/>
                </a:lnTo>
                <a:lnTo>
                  <a:pt x="6042" y="83043"/>
                </a:lnTo>
                <a:lnTo>
                  <a:pt x="5821" y="83559"/>
                </a:lnTo>
                <a:lnTo>
                  <a:pt x="5526" y="84001"/>
                </a:lnTo>
                <a:lnTo>
                  <a:pt x="5084" y="84295"/>
                </a:lnTo>
                <a:lnTo>
                  <a:pt x="4937" y="84443"/>
                </a:lnTo>
                <a:lnTo>
                  <a:pt x="5011" y="84590"/>
                </a:lnTo>
                <a:lnTo>
                  <a:pt x="5379" y="85548"/>
                </a:lnTo>
                <a:lnTo>
                  <a:pt x="5600" y="86506"/>
                </a:lnTo>
                <a:lnTo>
                  <a:pt x="5895" y="87464"/>
                </a:lnTo>
                <a:lnTo>
                  <a:pt x="6263" y="88422"/>
                </a:lnTo>
                <a:lnTo>
                  <a:pt x="6705" y="89306"/>
                </a:lnTo>
                <a:lnTo>
                  <a:pt x="7147" y="90116"/>
                </a:lnTo>
                <a:lnTo>
                  <a:pt x="7516" y="90706"/>
                </a:lnTo>
                <a:lnTo>
                  <a:pt x="7811" y="91295"/>
                </a:lnTo>
                <a:lnTo>
                  <a:pt x="8105" y="91959"/>
                </a:lnTo>
                <a:lnTo>
                  <a:pt x="8253" y="92695"/>
                </a:lnTo>
                <a:lnTo>
                  <a:pt x="8400" y="93506"/>
                </a:lnTo>
                <a:lnTo>
                  <a:pt x="8695" y="95201"/>
                </a:lnTo>
                <a:lnTo>
                  <a:pt x="8769" y="96011"/>
                </a:lnTo>
                <a:lnTo>
                  <a:pt x="8842" y="96822"/>
                </a:lnTo>
                <a:lnTo>
                  <a:pt x="8769" y="97264"/>
                </a:lnTo>
                <a:lnTo>
                  <a:pt x="8769" y="97706"/>
                </a:lnTo>
                <a:lnTo>
                  <a:pt x="8621" y="98369"/>
                </a:lnTo>
                <a:lnTo>
                  <a:pt x="8474" y="98885"/>
                </a:lnTo>
                <a:lnTo>
                  <a:pt x="8474" y="99180"/>
                </a:lnTo>
                <a:lnTo>
                  <a:pt x="8474" y="99401"/>
                </a:lnTo>
                <a:lnTo>
                  <a:pt x="8547" y="99695"/>
                </a:lnTo>
                <a:lnTo>
                  <a:pt x="8695" y="99917"/>
                </a:lnTo>
                <a:lnTo>
                  <a:pt x="8916" y="100211"/>
                </a:lnTo>
                <a:lnTo>
                  <a:pt x="9284" y="100506"/>
                </a:lnTo>
                <a:lnTo>
                  <a:pt x="9800" y="100948"/>
                </a:lnTo>
                <a:lnTo>
                  <a:pt x="10390" y="101243"/>
                </a:lnTo>
                <a:lnTo>
                  <a:pt x="10905" y="101317"/>
                </a:lnTo>
                <a:lnTo>
                  <a:pt x="11495" y="101464"/>
                </a:lnTo>
                <a:lnTo>
                  <a:pt x="12084" y="101538"/>
                </a:lnTo>
                <a:lnTo>
                  <a:pt x="12600" y="101685"/>
                </a:lnTo>
                <a:lnTo>
                  <a:pt x="13116" y="101832"/>
                </a:lnTo>
                <a:lnTo>
                  <a:pt x="13484" y="102053"/>
                </a:lnTo>
                <a:lnTo>
                  <a:pt x="14147" y="102495"/>
                </a:lnTo>
                <a:lnTo>
                  <a:pt x="14663" y="102790"/>
                </a:lnTo>
                <a:lnTo>
                  <a:pt x="15179" y="103085"/>
                </a:lnTo>
                <a:lnTo>
                  <a:pt x="15769" y="103306"/>
                </a:lnTo>
                <a:lnTo>
                  <a:pt x="16505" y="103380"/>
                </a:lnTo>
                <a:lnTo>
                  <a:pt x="17463" y="103527"/>
                </a:lnTo>
                <a:lnTo>
                  <a:pt x="18274" y="103601"/>
                </a:lnTo>
                <a:lnTo>
                  <a:pt x="18569" y="103674"/>
                </a:lnTo>
                <a:lnTo>
                  <a:pt x="18790" y="103748"/>
                </a:lnTo>
                <a:lnTo>
                  <a:pt x="19084" y="103895"/>
                </a:lnTo>
                <a:lnTo>
                  <a:pt x="19305" y="104190"/>
                </a:lnTo>
                <a:lnTo>
                  <a:pt x="19895" y="104927"/>
                </a:lnTo>
                <a:lnTo>
                  <a:pt x="20853" y="106327"/>
                </a:lnTo>
                <a:lnTo>
                  <a:pt x="22032" y="108096"/>
                </a:lnTo>
                <a:lnTo>
                  <a:pt x="23358" y="110232"/>
                </a:lnTo>
                <a:lnTo>
                  <a:pt x="24021" y="111190"/>
                </a:lnTo>
                <a:lnTo>
                  <a:pt x="24684" y="112001"/>
                </a:lnTo>
                <a:lnTo>
                  <a:pt x="24905" y="112369"/>
                </a:lnTo>
                <a:lnTo>
                  <a:pt x="25127" y="112738"/>
                </a:lnTo>
                <a:lnTo>
                  <a:pt x="25421" y="113548"/>
                </a:lnTo>
                <a:lnTo>
                  <a:pt x="25642" y="114064"/>
                </a:lnTo>
                <a:lnTo>
                  <a:pt x="25863" y="114580"/>
                </a:lnTo>
                <a:lnTo>
                  <a:pt x="26158" y="115096"/>
                </a:lnTo>
                <a:lnTo>
                  <a:pt x="26600" y="115611"/>
                </a:lnTo>
                <a:lnTo>
                  <a:pt x="27116" y="116053"/>
                </a:lnTo>
                <a:lnTo>
                  <a:pt x="27632" y="116422"/>
                </a:lnTo>
                <a:lnTo>
                  <a:pt x="28074" y="116643"/>
                </a:lnTo>
                <a:lnTo>
                  <a:pt x="28590" y="116864"/>
                </a:lnTo>
                <a:lnTo>
                  <a:pt x="29179" y="116938"/>
                </a:lnTo>
                <a:lnTo>
                  <a:pt x="29695" y="117011"/>
                </a:lnTo>
                <a:lnTo>
                  <a:pt x="30948" y="117085"/>
                </a:lnTo>
                <a:lnTo>
                  <a:pt x="32790" y="117159"/>
                </a:lnTo>
                <a:lnTo>
                  <a:pt x="34558" y="117306"/>
                </a:lnTo>
                <a:lnTo>
                  <a:pt x="35442" y="117453"/>
                </a:lnTo>
                <a:lnTo>
                  <a:pt x="36327" y="117601"/>
                </a:lnTo>
                <a:lnTo>
                  <a:pt x="37211" y="117822"/>
                </a:lnTo>
                <a:lnTo>
                  <a:pt x="38095" y="118117"/>
                </a:lnTo>
                <a:lnTo>
                  <a:pt x="39348" y="118632"/>
                </a:lnTo>
                <a:lnTo>
                  <a:pt x="40600" y="119222"/>
                </a:lnTo>
                <a:lnTo>
                  <a:pt x="41853" y="119885"/>
                </a:lnTo>
                <a:lnTo>
                  <a:pt x="43179" y="120622"/>
                </a:lnTo>
                <a:lnTo>
                  <a:pt x="45169" y="121875"/>
                </a:lnTo>
                <a:lnTo>
                  <a:pt x="47011" y="123201"/>
                </a:lnTo>
                <a:lnTo>
                  <a:pt x="48411" y="124380"/>
                </a:lnTo>
                <a:lnTo>
                  <a:pt x="49737" y="125485"/>
                </a:lnTo>
                <a:lnTo>
                  <a:pt x="50400" y="126001"/>
                </a:lnTo>
                <a:lnTo>
                  <a:pt x="51137" y="126443"/>
                </a:lnTo>
                <a:lnTo>
                  <a:pt x="51874" y="126885"/>
                </a:lnTo>
                <a:lnTo>
                  <a:pt x="52611" y="127254"/>
                </a:lnTo>
                <a:lnTo>
                  <a:pt x="53422" y="127548"/>
                </a:lnTo>
                <a:lnTo>
                  <a:pt x="54306" y="127696"/>
                </a:lnTo>
                <a:lnTo>
                  <a:pt x="55558" y="127843"/>
                </a:lnTo>
                <a:lnTo>
                  <a:pt x="56074" y="127843"/>
                </a:lnTo>
                <a:lnTo>
                  <a:pt x="56590" y="127917"/>
                </a:lnTo>
                <a:lnTo>
                  <a:pt x="57179" y="128138"/>
                </a:lnTo>
                <a:lnTo>
                  <a:pt x="57916" y="128433"/>
                </a:lnTo>
                <a:lnTo>
                  <a:pt x="59243" y="129022"/>
                </a:lnTo>
                <a:lnTo>
                  <a:pt x="60569" y="129538"/>
                </a:lnTo>
                <a:lnTo>
                  <a:pt x="62780" y="130496"/>
                </a:lnTo>
                <a:lnTo>
                  <a:pt x="63885" y="131085"/>
                </a:lnTo>
                <a:lnTo>
                  <a:pt x="64990" y="131748"/>
                </a:lnTo>
                <a:lnTo>
                  <a:pt x="65801" y="132190"/>
                </a:lnTo>
                <a:lnTo>
                  <a:pt x="66611" y="132485"/>
                </a:lnTo>
                <a:lnTo>
                  <a:pt x="67348" y="132706"/>
                </a:lnTo>
                <a:lnTo>
                  <a:pt x="68085" y="132780"/>
                </a:lnTo>
                <a:lnTo>
                  <a:pt x="68822" y="132706"/>
                </a:lnTo>
                <a:lnTo>
                  <a:pt x="69559" y="132559"/>
                </a:lnTo>
                <a:lnTo>
                  <a:pt x="70148" y="132633"/>
                </a:lnTo>
                <a:lnTo>
                  <a:pt x="70590" y="132780"/>
                </a:lnTo>
                <a:lnTo>
                  <a:pt x="71401" y="133001"/>
                </a:lnTo>
                <a:lnTo>
                  <a:pt x="72285" y="133075"/>
                </a:lnTo>
                <a:lnTo>
                  <a:pt x="73169" y="133075"/>
                </a:lnTo>
                <a:lnTo>
                  <a:pt x="73611" y="132927"/>
                </a:lnTo>
                <a:lnTo>
                  <a:pt x="73980" y="132706"/>
                </a:lnTo>
                <a:lnTo>
                  <a:pt x="74274" y="132485"/>
                </a:lnTo>
                <a:lnTo>
                  <a:pt x="74495" y="132190"/>
                </a:lnTo>
                <a:lnTo>
                  <a:pt x="74790" y="131601"/>
                </a:lnTo>
                <a:lnTo>
                  <a:pt x="75011" y="131085"/>
                </a:lnTo>
                <a:lnTo>
                  <a:pt x="75159" y="130938"/>
                </a:lnTo>
                <a:lnTo>
                  <a:pt x="75306" y="130790"/>
                </a:lnTo>
                <a:lnTo>
                  <a:pt x="75527" y="130717"/>
                </a:lnTo>
                <a:lnTo>
                  <a:pt x="75822" y="130643"/>
                </a:lnTo>
                <a:lnTo>
                  <a:pt x="76338" y="130717"/>
                </a:lnTo>
                <a:lnTo>
                  <a:pt x="77001" y="130790"/>
                </a:lnTo>
                <a:lnTo>
                  <a:pt x="77590" y="131011"/>
                </a:lnTo>
                <a:lnTo>
                  <a:pt x="78327" y="131233"/>
                </a:lnTo>
                <a:lnTo>
                  <a:pt x="78990" y="131306"/>
                </a:lnTo>
                <a:lnTo>
                  <a:pt x="79874" y="131306"/>
                </a:lnTo>
                <a:lnTo>
                  <a:pt x="80685" y="131233"/>
                </a:lnTo>
                <a:lnTo>
                  <a:pt x="81643" y="131159"/>
                </a:lnTo>
                <a:lnTo>
                  <a:pt x="82674" y="131011"/>
                </a:lnTo>
                <a:lnTo>
                  <a:pt x="83411" y="131380"/>
                </a:lnTo>
                <a:lnTo>
                  <a:pt x="84074" y="131822"/>
                </a:lnTo>
                <a:lnTo>
                  <a:pt x="84590" y="132264"/>
                </a:lnTo>
                <a:lnTo>
                  <a:pt x="85106" y="132780"/>
                </a:lnTo>
                <a:lnTo>
                  <a:pt x="85917" y="133590"/>
                </a:lnTo>
                <a:lnTo>
                  <a:pt x="87022" y="134769"/>
                </a:lnTo>
                <a:lnTo>
                  <a:pt x="87906" y="135506"/>
                </a:lnTo>
                <a:lnTo>
                  <a:pt x="88717" y="136243"/>
                </a:lnTo>
                <a:lnTo>
                  <a:pt x="89601" y="136980"/>
                </a:lnTo>
                <a:lnTo>
                  <a:pt x="90338" y="137717"/>
                </a:lnTo>
                <a:lnTo>
                  <a:pt x="91148" y="138454"/>
                </a:lnTo>
                <a:lnTo>
                  <a:pt x="91811" y="139338"/>
                </a:lnTo>
                <a:lnTo>
                  <a:pt x="92327" y="140075"/>
                </a:lnTo>
                <a:lnTo>
                  <a:pt x="92843" y="140885"/>
                </a:lnTo>
                <a:lnTo>
                  <a:pt x="93211" y="141696"/>
                </a:lnTo>
                <a:lnTo>
                  <a:pt x="93432" y="142506"/>
                </a:lnTo>
                <a:lnTo>
                  <a:pt x="93432" y="142875"/>
                </a:lnTo>
                <a:lnTo>
                  <a:pt x="93359" y="143243"/>
                </a:lnTo>
                <a:lnTo>
                  <a:pt x="93064" y="144054"/>
                </a:lnTo>
                <a:lnTo>
                  <a:pt x="92843" y="144643"/>
                </a:lnTo>
                <a:lnTo>
                  <a:pt x="92843" y="144938"/>
                </a:lnTo>
                <a:lnTo>
                  <a:pt x="92843" y="145233"/>
                </a:lnTo>
                <a:lnTo>
                  <a:pt x="92990" y="145748"/>
                </a:lnTo>
                <a:lnTo>
                  <a:pt x="93211" y="146191"/>
                </a:lnTo>
                <a:lnTo>
                  <a:pt x="93506" y="146706"/>
                </a:lnTo>
                <a:lnTo>
                  <a:pt x="93875" y="147148"/>
                </a:lnTo>
                <a:lnTo>
                  <a:pt x="94759" y="148033"/>
                </a:lnTo>
                <a:lnTo>
                  <a:pt x="95717" y="148917"/>
                </a:lnTo>
                <a:lnTo>
                  <a:pt x="96454" y="149506"/>
                </a:lnTo>
                <a:lnTo>
                  <a:pt x="97117" y="150170"/>
                </a:lnTo>
                <a:lnTo>
                  <a:pt x="97632" y="150833"/>
                </a:lnTo>
                <a:lnTo>
                  <a:pt x="98075" y="151422"/>
                </a:lnTo>
                <a:lnTo>
                  <a:pt x="98075" y="151570"/>
                </a:lnTo>
                <a:lnTo>
                  <a:pt x="98222" y="151570"/>
                </a:lnTo>
                <a:lnTo>
                  <a:pt x="99327" y="151864"/>
                </a:lnTo>
                <a:lnTo>
                  <a:pt x="100285" y="152012"/>
                </a:lnTo>
                <a:lnTo>
                  <a:pt x="101096" y="151938"/>
                </a:lnTo>
                <a:lnTo>
                  <a:pt x="101759" y="151717"/>
                </a:lnTo>
                <a:lnTo>
                  <a:pt x="102348" y="151422"/>
                </a:lnTo>
                <a:lnTo>
                  <a:pt x="102864" y="150980"/>
                </a:lnTo>
                <a:lnTo>
                  <a:pt x="103380" y="150538"/>
                </a:lnTo>
                <a:lnTo>
                  <a:pt x="103822" y="150022"/>
                </a:lnTo>
                <a:lnTo>
                  <a:pt x="104411" y="149433"/>
                </a:lnTo>
                <a:lnTo>
                  <a:pt x="105075" y="148843"/>
                </a:lnTo>
                <a:lnTo>
                  <a:pt x="105812" y="148327"/>
                </a:lnTo>
                <a:lnTo>
                  <a:pt x="106254" y="148106"/>
                </a:lnTo>
                <a:lnTo>
                  <a:pt x="106769" y="147959"/>
                </a:lnTo>
                <a:lnTo>
                  <a:pt x="107654" y="147738"/>
                </a:lnTo>
                <a:lnTo>
                  <a:pt x="108464" y="147664"/>
                </a:lnTo>
                <a:lnTo>
                  <a:pt x="109275" y="147664"/>
                </a:lnTo>
                <a:lnTo>
                  <a:pt x="110012" y="147812"/>
                </a:lnTo>
                <a:lnTo>
                  <a:pt x="110675" y="148033"/>
                </a:lnTo>
                <a:lnTo>
                  <a:pt x="111338" y="148327"/>
                </a:lnTo>
                <a:lnTo>
                  <a:pt x="111927" y="148696"/>
                </a:lnTo>
                <a:lnTo>
                  <a:pt x="112517" y="149212"/>
                </a:lnTo>
                <a:lnTo>
                  <a:pt x="113106" y="149727"/>
                </a:lnTo>
                <a:lnTo>
                  <a:pt x="113622" y="150317"/>
                </a:lnTo>
                <a:lnTo>
                  <a:pt x="114580" y="151570"/>
                </a:lnTo>
                <a:lnTo>
                  <a:pt x="115538" y="152970"/>
                </a:lnTo>
                <a:lnTo>
                  <a:pt x="116422" y="154443"/>
                </a:lnTo>
                <a:lnTo>
                  <a:pt x="117233" y="155770"/>
                </a:lnTo>
                <a:lnTo>
                  <a:pt x="117527" y="156285"/>
                </a:lnTo>
                <a:lnTo>
                  <a:pt x="117748" y="156801"/>
                </a:lnTo>
                <a:lnTo>
                  <a:pt x="118117" y="157980"/>
                </a:lnTo>
                <a:lnTo>
                  <a:pt x="118338" y="158717"/>
                </a:lnTo>
                <a:lnTo>
                  <a:pt x="118633" y="159454"/>
                </a:lnTo>
                <a:lnTo>
                  <a:pt x="118927" y="160117"/>
                </a:lnTo>
                <a:lnTo>
                  <a:pt x="119370" y="160780"/>
                </a:lnTo>
                <a:lnTo>
                  <a:pt x="119885" y="161296"/>
                </a:lnTo>
                <a:lnTo>
                  <a:pt x="120475" y="161664"/>
                </a:lnTo>
                <a:lnTo>
                  <a:pt x="121064" y="162106"/>
                </a:lnTo>
                <a:lnTo>
                  <a:pt x="121359" y="162401"/>
                </a:lnTo>
                <a:lnTo>
                  <a:pt x="121580" y="162696"/>
                </a:lnTo>
                <a:lnTo>
                  <a:pt x="121727" y="163138"/>
                </a:lnTo>
                <a:lnTo>
                  <a:pt x="121801" y="163654"/>
                </a:lnTo>
                <a:lnTo>
                  <a:pt x="121801" y="164612"/>
                </a:lnTo>
                <a:lnTo>
                  <a:pt x="121727" y="165349"/>
                </a:lnTo>
                <a:lnTo>
                  <a:pt x="121801" y="165938"/>
                </a:lnTo>
                <a:lnTo>
                  <a:pt x="121948" y="167043"/>
                </a:lnTo>
                <a:lnTo>
                  <a:pt x="122096" y="167633"/>
                </a:lnTo>
                <a:lnTo>
                  <a:pt x="122243" y="168149"/>
                </a:lnTo>
                <a:lnTo>
                  <a:pt x="122464" y="168664"/>
                </a:lnTo>
                <a:lnTo>
                  <a:pt x="122759" y="169180"/>
                </a:lnTo>
                <a:lnTo>
                  <a:pt x="123127" y="169622"/>
                </a:lnTo>
                <a:lnTo>
                  <a:pt x="123570" y="170064"/>
                </a:lnTo>
                <a:lnTo>
                  <a:pt x="124306" y="170654"/>
                </a:lnTo>
                <a:lnTo>
                  <a:pt x="125264" y="171243"/>
                </a:lnTo>
                <a:lnTo>
                  <a:pt x="126222" y="171833"/>
                </a:lnTo>
                <a:lnTo>
                  <a:pt x="127106" y="172349"/>
                </a:lnTo>
                <a:lnTo>
                  <a:pt x="127696" y="172570"/>
                </a:lnTo>
                <a:lnTo>
                  <a:pt x="128359" y="172717"/>
                </a:lnTo>
                <a:lnTo>
                  <a:pt x="129538" y="172717"/>
                </a:lnTo>
                <a:lnTo>
                  <a:pt x="130275" y="172791"/>
                </a:lnTo>
                <a:lnTo>
                  <a:pt x="131085" y="172864"/>
                </a:lnTo>
                <a:lnTo>
                  <a:pt x="131601" y="173012"/>
                </a:lnTo>
                <a:lnTo>
                  <a:pt x="132191" y="173159"/>
                </a:lnTo>
                <a:lnTo>
                  <a:pt x="133001" y="173454"/>
                </a:lnTo>
                <a:lnTo>
                  <a:pt x="133370" y="173528"/>
                </a:lnTo>
                <a:lnTo>
                  <a:pt x="133812" y="173601"/>
                </a:lnTo>
                <a:lnTo>
                  <a:pt x="134475" y="173528"/>
                </a:lnTo>
                <a:lnTo>
                  <a:pt x="135064" y="173454"/>
                </a:lnTo>
                <a:lnTo>
                  <a:pt x="135875" y="173307"/>
                </a:lnTo>
                <a:lnTo>
                  <a:pt x="136243" y="173380"/>
                </a:lnTo>
                <a:lnTo>
                  <a:pt x="136685" y="173454"/>
                </a:lnTo>
                <a:lnTo>
                  <a:pt x="137054" y="173601"/>
                </a:lnTo>
                <a:lnTo>
                  <a:pt x="137349" y="173749"/>
                </a:lnTo>
                <a:lnTo>
                  <a:pt x="138085" y="174264"/>
                </a:lnTo>
                <a:lnTo>
                  <a:pt x="138675" y="174633"/>
                </a:lnTo>
                <a:lnTo>
                  <a:pt x="139191" y="175001"/>
                </a:lnTo>
                <a:lnTo>
                  <a:pt x="139780" y="175222"/>
                </a:lnTo>
                <a:lnTo>
                  <a:pt x="140075" y="175296"/>
                </a:lnTo>
                <a:lnTo>
                  <a:pt x="140664" y="175296"/>
                </a:lnTo>
                <a:lnTo>
                  <a:pt x="140959" y="175222"/>
                </a:lnTo>
                <a:lnTo>
                  <a:pt x="141254" y="175075"/>
                </a:lnTo>
                <a:lnTo>
                  <a:pt x="141622" y="174854"/>
                </a:lnTo>
                <a:lnTo>
                  <a:pt x="141770" y="174707"/>
                </a:lnTo>
                <a:lnTo>
                  <a:pt x="141696" y="174559"/>
                </a:lnTo>
                <a:lnTo>
                  <a:pt x="141328" y="173454"/>
                </a:lnTo>
                <a:lnTo>
                  <a:pt x="140959" y="172201"/>
                </a:lnTo>
                <a:lnTo>
                  <a:pt x="140738" y="171538"/>
                </a:lnTo>
                <a:lnTo>
                  <a:pt x="140517" y="171096"/>
                </a:lnTo>
                <a:lnTo>
                  <a:pt x="140149" y="170654"/>
                </a:lnTo>
                <a:lnTo>
                  <a:pt x="139780" y="170359"/>
                </a:lnTo>
                <a:lnTo>
                  <a:pt x="138970" y="169770"/>
                </a:lnTo>
                <a:lnTo>
                  <a:pt x="138233" y="169328"/>
                </a:lnTo>
                <a:lnTo>
                  <a:pt x="138012" y="169180"/>
                </a:lnTo>
                <a:lnTo>
                  <a:pt x="137791" y="168885"/>
                </a:lnTo>
                <a:lnTo>
                  <a:pt x="137643" y="168664"/>
                </a:lnTo>
                <a:lnTo>
                  <a:pt x="137570" y="168370"/>
                </a:lnTo>
                <a:lnTo>
                  <a:pt x="137570" y="168075"/>
                </a:lnTo>
                <a:lnTo>
                  <a:pt x="137643" y="167706"/>
                </a:lnTo>
                <a:lnTo>
                  <a:pt x="137791" y="167485"/>
                </a:lnTo>
                <a:lnTo>
                  <a:pt x="137938" y="167338"/>
                </a:lnTo>
                <a:lnTo>
                  <a:pt x="138380" y="167117"/>
                </a:lnTo>
                <a:lnTo>
                  <a:pt x="138675" y="166970"/>
                </a:lnTo>
                <a:lnTo>
                  <a:pt x="138970" y="166749"/>
                </a:lnTo>
                <a:lnTo>
                  <a:pt x="139191" y="166528"/>
                </a:lnTo>
                <a:lnTo>
                  <a:pt x="139338" y="166233"/>
                </a:lnTo>
                <a:lnTo>
                  <a:pt x="139338" y="165791"/>
                </a:lnTo>
                <a:lnTo>
                  <a:pt x="139264" y="165422"/>
                </a:lnTo>
                <a:lnTo>
                  <a:pt x="139043" y="165201"/>
                </a:lnTo>
                <a:lnTo>
                  <a:pt x="138822" y="164906"/>
                </a:lnTo>
                <a:lnTo>
                  <a:pt x="138601" y="164685"/>
                </a:lnTo>
                <a:lnTo>
                  <a:pt x="138454" y="164391"/>
                </a:lnTo>
                <a:lnTo>
                  <a:pt x="138233" y="163580"/>
                </a:lnTo>
                <a:lnTo>
                  <a:pt x="138159" y="163285"/>
                </a:lnTo>
                <a:lnTo>
                  <a:pt x="138233" y="163064"/>
                </a:lnTo>
                <a:lnTo>
                  <a:pt x="138307" y="162917"/>
                </a:lnTo>
                <a:lnTo>
                  <a:pt x="138454" y="162770"/>
                </a:lnTo>
                <a:lnTo>
                  <a:pt x="138896" y="162475"/>
                </a:lnTo>
                <a:lnTo>
                  <a:pt x="139264" y="162254"/>
                </a:lnTo>
                <a:lnTo>
                  <a:pt x="139633" y="161959"/>
                </a:lnTo>
                <a:lnTo>
                  <a:pt x="140001" y="161591"/>
                </a:lnTo>
                <a:lnTo>
                  <a:pt x="140296" y="161149"/>
                </a:lnTo>
                <a:lnTo>
                  <a:pt x="140517" y="160854"/>
                </a:lnTo>
                <a:lnTo>
                  <a:pt x="140738" y="160633"/>
                </a:lnTo>
                <a:lnTo>
                  <a:pt x="141180" y="160191"/>
                </a:lnTo>
                <a:lnTo>
                  <a:pt x="141770" y="159749"/>
                </a:lnTo>
                <a:lnTo>
                  <a:pt x="141991" y="159454"/>
                </a:lnTo>
                <a:lnTo>
                  <a:pt x="142212" y="159085"/>
                </a:lnTo>
                <a:lnTo>
                  <a:pt x="142286" y="158864"/>
                </a:lnTo>
                <a:lnTo>
                  <a:pt x="142359" y="158496"/>
                </a:lnTo>
                <a:lnTo>
                  <a:pt x="142359" y="157906"/>
                </a:lnTo>
                <a:lnTo>
                  <a:pt x="142359" y="157464"/>
                </a:lnTo>
                <a:lnTo>
                  <a:pt x="142433" y="157022"/>
                </a:lnTo>
                <a:lnTo>
                  <a:pt x="142728" y="156580"/>
                </a:lnTo>
                <a:lnTo>
                  <a:pt x="142949" y="156285"/>
                </a:lnTo>
                <a:lnTo>
                  <a:pt x="143243" y="156138"/>
                </a:lnTo>
                <a:lnTo>
                  <a:pt x="143538" y="156064"/>
                </a:lnTo>
                <a:lnTo>
                  <a:pt x="143907" y="156064"/>
                </a:lnTo>
                <a:lnTo>
                  <a:pt x="144201" y="156138"/>
                </a:lnTo>
                <a:lnTo>
                  <a:pt x="145086" y="156359"/>
                </a:lnTo>
                <a:lnTo>
                  <a:pt x="145749" y="156654"/>
                </a:lnTo>
                <a:lnTo>
                  <a:pt x="146559" y="156801"/>
                </a:lnTo>
                <a:lnTo>
                  <a:pt x="147222" y="156875"/>
                </a:lnTo>
                <a:lnTo>
                  <a:pt x="147886" y="156801"/>
                </a:lnTo>
                <a:lnTo>
                  <a:pt x="148401" y="156654"/>
                </a:lnTo>
                <a:lnTo>
                  <a:pt x="148917" y="156433"/>
                </a:lnTo>
                <a:lnTo>
                  <a:pt x="149359" y="156138"/>
                </a:lnTo>
                <a:lnTo>
                  <a:pt x="149801" y="155770"/>
                </a:lnTo>
                <a:lnTo>
                  <a:pt x="150096" y="155327"/>
                </a:lnTo>
                <a:lnTo>
                  <a:pt x="150391" y="154885"/>
                </a:lnTo>
                <a:lnTo>
                  <a:pt x="150686" y="154370"/>
                </a:lnTo>
                <a:lnTo>
                  <a:pt x="150907" y="153780"/>
                </a:lnTo>
                <a:lnTo>
                  <a:pt x="151275" y="152675"/>
                </a:lnTo>
                <a:lnTo>
                  <a:pt x="151496" y="151496"/>
                </a:lnTo>
                <a:lnTo>
                  <a:pt x="151717" y="150464"/>
                </a:lnTo>
                <a:lnTo>
                  <a:pt x="151717" y="150391"/>
                </a:lnTo>
                <a:lnTo>
                  <a:pt x="152380" y="150685"/>
                </a:lnTo>
                <a:lnTo>
                  <a:pt x="153265" y="151201"/>
                </a:lnTo>
                <a:lnTo>
                  <a:pt x="154001" y="151643"/>
                </a:lnTo>
                <a:lnTo>
                  <a:pt x="154738" y="152012"/>
                </a:lnTo>
                <a:lnTo>
                  <a:pt x="155475" y="152306"/>
                </a:lnTo>
                <a:lnTo>
                  <a:pt x="155770" y="152380"/>
                </a:lnTo>
                <a:lnTo>
                  <a:pt x="155991" y="152380"/>
                </a:lnTo>
                <a:lnTo>
                  <a:pt x="156286" y="152306"/>
                </a:lnTo>
                <a:lnTo>
                  <a:pt x="156507" y="152233"/>
                </a:lnTo>
                <a:lnTo>
                  <a:pt x="156949" y="152012"/>
                </a:lnTo>
                <a:lnTo>
                  <a:pt x="157317" y="151643"/>
                </a:lnTo>
                <a:lnTo>
                  <a:pt x="157686" y="151275"/>
                </a:lnTo>
                <a:lnTo>
                  <a:pt x="158201" y="150759"/>
                </a:lnTo>
                <a:lnTo>
                  <a:pt x="158423" y="150612"/>
                </a:lnTo>
                <a:lnTo>
                  <a:pt x="158717" y="150464"/>
                </a:lnTo>
                <a:lnTo>
                  <a:pt x="158938" y="150391"/>
                </a:lnTo>
                <a:lnTo>
                  <a:pt x="159823" y="150391"/>
                </a:lnTo>
                <a:lnTo>
                  <a:pt x="160265" y="150464"/>
                </a:lnTo>
                <a:lnTo>
                  <a:pt x="161075" y="150538"/>
                </a:lnTo>
                <a:lnTo>
                  <a:pt x="161444" y="150538"/>
                </a:lnTo>
                <a:lnTo>
                  <a:pt x="161812" y="150464"/>
                </a:lnTo>
                <a:lnTo>
                  <a:pt x="162549" y="150906"/>
                </a:lnTo>
                <a:lnTo>
                  <a:pt x="163138" y="151201"/>
                </a:lnTo>
                <a:lnTo>
                  <a:pt x="163654" y="151275"/>
                </a:lnTo>
                <a:lnTo>
                  <a:pt x="164096" y="151201"/>
                </a:lnTo>
                <a:lnTo>
                  <a:pt x="164465" y="151054"/>
                </a:lnTo>
                <a:lnTo>
                  <a:pt x="164759" y="150833"/>
                </a:lnTo>
                <a:lnTo>
                  <a:pt x="165349" y="150170"/>
                </a:lnTo>
                <a:lnTo>
                  <a:pt x="165791" y="149654"/>
                </a:lnTo>
                <a:lnTo>
                  <a:pt x="166012" y="149433"/>
                </a:lnTo>
                <a:lnTo>
                  <a:pt x="166307" y="149285"/>
                </a:lnTo>
                <a:lnTo>
                  <a:pt x="167117" y="149285"/>
                </a:lnTo>
                <a:lnTo>
                  <a:pt x="167559" y="149506"/>
                </a:lnTo>
                <a:lnTo>
                  <a:pt x="168149" y="149801"/>
                </a:lnTo>
                <a:lnTo>
                  <a:pt x="168517" y="150096"/>
                </a:lnTo>
                <a:lnTo>
                  <a:pt x="168886" y="150391"/>
                </a:lnTo>
                <a:lnTo>
                  <a:pt x="169549" y="151275"/>
                </a:lnTo>
                <a:lnTo>
                  <a:pt x="170286" y="152159"/>
                </a:lnTo>
                <a:lnTo>
                  <a:pt x="170654" y="152527"/>
                </a:lnTo>
                <a:lnTo>
                  <a:pt x="171096" y="152822"/>
                </a:lnTo>
                <a:lnTo>
                  <a:pt x="171759" y="153117"/>
                </a:lnTo>
                <a:lnTo>
                  <a:pt x="172570" y="153264"/>
                </a:lnTo>
                <a:lnTo>
                  <a:pt x="173602" y="153338"/>
                </a:lnTo>
                <a:lnTo>
                  <a:pt x="174854" y="153338"/>
                </a:lnTo>
                <a:lnTo>
                  <a:pt x="175370" y="153264"/>
                </a:lnTo>
                <a:lnTo>
                  <a:pt x="175886" y="153117"/>
                </a:lnTo>
                <a:lnTo>
                  <a:pt x="176623" y="152970"/>
                </a:lnTo>
                <a:lnTo>
                  <a:pt x="176917" y="152896"/>
                </a:lnTo>
                <a:lnTo>
                  <a:pt x="177212" y="152970"/>
                </a:lnTo>
                <a:lnTo>
                  <a:pt x="177433" y="153043"/>
                </a:lnTo>
                <a:lnTo>
                  <a:pt x="177581" y="153191"/>
                </a:lnTo>
                <a:lnTo>
                  <a:pt x="177875" y="153633"/>
                </a:lnTo>
                <a:lnTo>
                  <a:pt x="178244" y="154001"/>
                </a:lnTo>
                <a:lnTo>
                  <a:pt x="178612" y="154370"/>
                </a:lnTo>
                <a:lnTo>
                  <a:pt x="179128" y="154664"/>
                </a:lnTo>
                <a:lnTo>
                  <a:pt x="179717" y="154885"/>
                </a:lnTo>
                <a:lnTo>
                  <a:pt x="180381" y="155033"/>
                </a:lnTo>
                <a:lnTo>
                  <a:pt x="181560" y="155033"/>
                </a:lnTo>
                <a:lnTo>
                  <a:pt x="182075" y="154885"/>
                </a:lnTo>
                <a:lnTo>
                  <a:pt x="182296" y="154738"/>
                </a:lnTo>
                <a:lnTo>
                  <a:pt x="182444" y="154517"/>
                </a:lnTo>
                <a:lnTo>
                  <a:pt x="182591" y="153927"/>
                </a:lnTo>
                <a:lnTo>
                  <a:pt x="182739" y="153706"/>
                </a:lnTo>
                <a:lnTo>
                  <a:pt x="183033" y="153633"/>
                </a:lnTo>
                <a:lnTo>
                  <a:pt x="183991" y="153633"/>
                </a:lnTo>
                <a:lnTo>
                  <a:pt x="184507" y="153559"/>
                </a:lnTo>
                <a:lnTo>
                  <a:pt x="185170" y="153485"/>
                </a:lnTo>
                <a:lnTo>
                  <a:pt x="185833" y="153338"/>
                </a:lnTo>
                <a:lnTo>
                  <a:pt x="186128" y="153264"/>
                </a:lnTo>
                <a:lnTo>
                  <a:pt x="186349" y="153043"/>
                </a:lnTo>
                <a:lnTo>
                  <a:pt x="186496" y="152822"/>
                </a:lnTo>
                <a:lnTo>
                  <a:pt x="186644" y="152527"/>
                </a:lnTo>
                <a:lnTo>
                  <a:pt x="186644" y="152306"/>
                </a:lnTo>
                <a:lnTo>
                  <a:pt x="186644" y="152085"/>
                </a:lnTo>
                <a:lnTo>
                  <a:pt x="186570" y="151938"/>
                </a:lnTo>
                <a:lnTo>
                  <a:pt x="186423" y="151717"/>
                </a:lnTo>
                <a:lnTo>
                  <a:pt x="186202" y="151496"/>
                </a:lnTo>
                <a:lnTo>
                  <a:pt x="185981" y="151348"/>
                </a:lnTo>
                <a:lnTo>
                  <a:pt x="185612" y="151275"/>
                </a:lnTo>
                <a:lnTo>
                  <a:pt x="185244" y="151201"/>
                </a:lnTo>
                <a:lnTo>
                  <a:pt x="184433" y="151054"/>
                </a:lnTo>
                <a:lnTo>
                  <a:pt x="183549" y="151054"/>
                </a:lnTo>
                <a:lnTo>
                  <a:pt x="182591" y="150980"/>
                </a:lnTo>
                <a:lnTo>
                  <a:pt x="182149" y="150980"/>
                </a:lnTo>
                <a:lnTo>
                  <a:pt x="181854" y="150833"/>
                </a:lnTo>
                <a:lnTo>
                  <a:pt x="181928" y="150391"/>
                </a:lnTo>
                <a:lnTo>
                  <a:pt x="181854" y="149948"/>
                </a:lnTo>
                <a:lnTo>
                  <a:pt x="181707" y="149506"/>
                </a:lnTo>
                <a:lnTo>
                  <a:pt x="181486" y="149138"/>
                </a:lnTo>
                <a:lnTo>
                  <a:pt x="181191" y="148770"/>
                </a:lnTo>
                <a:lnTo>
                  <a:pt x="180823" y="148475"/>
                </a:lnTo>
                <a:lnTo>
                  <a:pt x="180012" y="147885"/>
                </a:lnTo>
                <a:lnTo>
                  <a:pt x="179275" y="147296"/>
                </a:lnTo>
                <a:lnTo>
                  <a:pt x="178981" y="147001"/>
                </a:lnTo>
                <a:lnTo>
                  <a:pt x="178760" y="146706"/>
                </a:lnTo>
                <a:lnTo>
                  <a:pt x="178465" y="145896"/>
                </a:lnTo>
                <a:lnTo>
                  <a:pt x="178317" y="145233"/>
                </a:lnTo>
                <a:lnTo>
                  <a:pt x="178317" y="144569"/>
                </a:lnTo>
                <a:lnTo>
                  <a:pt x="178391" y="144348"/>
                </a:lnTo>
                <a:lnTo>
                  <a:pt x="178465" y="144054"/>
                </a:lnTo>
                <a:lnTo>
                  <a:pt x="178612" y="143833"/>
                </a:lnTo>
                <a:lnTo>
                  <a:pt x="178833" y="143685"/>
                </a:lnTo>
                <a:lnTo>
                  <a:pt x="179275" y="143317"/>
                </a:lnTo>
                <a:lnTo>
                  <a:pt x="179865" y="143096"/>
                </a:lnTo>
                <a:lnTo>
                  <a:pt x="180602" y="142875"/>
                </a:lnTo>
                <a:lnTo>
                  <a:pt x="181339" y="142801"/>
                </a:lnTo>
                <a:lnTo>
                  <a:pt x="182075" y="142654"/>
                </a:lnTo>
                <a:lnTo>
                  <a:pt x="183623" y="142580"/>
                </a:lnTo>
                <a:lnTo>
                  <a:pt x="184212" y="142506"/>
                </a:lnTo>
                <a:lnTo>
                  <a:pt x="184728" y="142506"/>
                </a:lnTo>
                <a:lnTo>
                  <a:pt x="185465" y="142359"/>
                </a:lnTo>
                <a:lnTo>
                  <a:pt x="186202" y="142285"/>
                </a:lnTo>
                <a:lnTo>
                  <a:pt x="186939" y="142212"/>
                </a:lnTo>
                <a:lnTo>
                  <a:pt x="188118" y="142138"/>
                </a:lnTo>
                <a:lnTo>
                  <a:pt x="188633" y="142064"/>
                </a:lnTo>
                <a:lnTo>
                  <a:pt x="189223" y="141917"/>
                </a:lnTo>
                <a:lnTo>
                  <a:pt x="189812" y="141622"/>
                </a:lnTo>
                <a:lnTo>
                  <a:pt x="190254" y="141254"/>
                </a:lnTo>
                <a:lnTo>
                  <a:pt x="190623" y="141033"/>
                </a:lnTo>
                <a:lnTo>
                  <a:pt x="190918" y="140812"/>
                </a:lnTo>
                <a:lnTo>
                  <a:pt x="191286" y="140664"/>
                </a:lnTo>
                <a:lnTo>
                  <a:pt x="191728" y="140590"/>
                </a:lnTo>
                <a:lnTo>
                  <a:pt x="191949" y="140664"/>
                </a:lnTo>
                <a:lnTo>
                  <a:pt x="192244" y="140738"/>
                </a:lnTo>
                <a:lnTo>
                  <a:pt x="192760" y="141033"/>
                </a:lnTo>
                <a:lnTo>
                  <a:pt x="193202" y="141327"/>
                </a:lnTo>
                <a:lnTo>
                  <a:pt x="193202" y="141254"/>
                </a:lnTo>
                <a:lnTo>
                  <a:pt x="193718" y="141475"/>
                </a:lnTo>
                <a:lnTo>
                  <a:pt x="194233" y="141548"/>
                </a:lnTo>
                <a:lnTo>
                  <a:pt x="194897" y="141548"/>
                </a:lnTo>
                <a:lnTo>
                  <a:pt x="195486" y="141401"/>
                </a:lnTo>
                <a:lnTo>
                  <a:pt x="196002" y="141180"/>
                </a:lnTo>
                <a:lnTo>
                  <a:pt x="196444" y="140959"/>
                </a:lnTo>
                <a:lnTo>
                  <a:pt x="196739" y="140738"/>
                </a:lnTo>
                <a:lnTo>
                  <a:pt x="196886" y="140590"/>
                </a:lnTo>
                <a:lnTo>
                  <a:pt x="197254" y="140296"/>
                </a:lnTo>
                <a:lnTo>
                  <a:pt x="197328" y="140296"/>
                </a:lnTo>
                <a:lnTo>
                  <a:pt x="198286" y="140738"/>
                </a:lnTo>
                <a:lnTo>
                  <a:pt x="198654" y="140812"/>
                </a:lnTo>
                <a:lnTo>
                  <a:pt x="198949" y="140812"/>
                </a:lnTo>
                <a:lnTo>
                  <a:pt x="199244" y="140738"/>
                </a:lnTo>
                <a:lnTo>
                  <a:pt x="199539" y="140517"/>
                </a:lnTo>
                <a:lnTo>
                  <a:pt x="200054" y="140001"/>
                </a:lnTo>
                <a:lnTo>
                  <a:pt x="200349" y="139706"/>
                </a:lnTo>
                <a:lnTo>
                  <a:pt x="200497" y="139559"/>
                </a:lnTo>
                <a:lnTo>
                  <a:pt x="200644" y="139485"/>
                </a:lnTo>
                <a:lnTo>
                  <a:pt x="201086" y="139485"/>
                </a:lnTo>
                <a:lnTo>
                  <a:pt x="201602" y="139633"/>
                </a:lnTo>
                <a:lnTo>
                  <a:pt x="202044" y="139854"/>
                </a:lnTo>
                <a:lnTo>
                  <a:pt x="202560" y="140148"/>
                </a:lnTo>
                <a:lnTo>
                  <a:pt x="203297" y="140517"/>
                </a:lnTo>
                <a:lnTo>
                  <a:pt x="203591" y="140664"/>
                </a:lnTo>
                <a:lnTo>
                  <a:pt x="203960" y="140812"/>
                </a:lnTo>
                <a:lnTo>
                  <a:pt x="204476" y="140885"/>
                </a:lnTo>
                <a:lnTo>
                  <a:pt x="205876" y="140885"/>
                </a:lnTo>
                <a:lnTo>
                  <a:pt x="206170" y="141033"/>
                </a:lnTo>
                <a:lnTo>
                  <a:pt x="206318" y="141254"/>
                </a:lnTo>
                <a:lnTo>
                  <a:pt x="206465" y="141475"/>
                </a:lnTo>
                <a:lnTo>
                  <a:pt x="206760" y="142064"/>
                </a:lnTo>
                <a:lnTo>
                  <a:pt x="207202" y="142801"/>
                </a:lnTo>
                <a:lnTo>
                  <a:pt x="207423" y="143169"/>
                </a:lnTo>
                <a:lnTo>
                  <a:pt x="207791" y="143391"/>
                </a:lnTo>
                <a:lnTo>
                  <a:pt x="208234" y="143685"/>
                </a:lnTo>
                <a:lnTo>
                  <a:pt x="208749" y="143759"/>
                </a:lnTo>
                <a:lnTo>
                  <a:pt x="209265" y="143759"/>
                </a:lnTo>
                <a:lnTo>
                  <a:pt x="209781" y="143685"/>
                </a:lnTo>
                <a:lnTo>
                  <a:pt x="210223" y="143464"/>
                </a:lnTo>
                <a:lnTo>
                  <a:pt x="210739" y="143243"/>
                </a:lnTo>
                <a:lnTo>
                  <a:pt x="211697" y="142727"/>
                </a:lnTo>
                <a:lnTo>
                  <a:pt x="212065" y="142506"/>
                </a:lnTo>
                <a:lnTo>
                  <a:pt x="212434" y="142506"/>
                </a:lnTo>
                <a:lnTo>
                  <a:pt x="212876" y="142433"/>
                </a:lnTo>
                <a:lnTo>
                  <a:pt x="213539" y="142138"/>
                </a:lnTo>
                <a:lnTo>
                  <a:pt x="214128" y="141769"/>
                </a:lnTo>
                <a:lnTo>
                  <a:pt x="214718" y="141327"/>
                </a:lnTo>
                <a:lnTo>
                  <a:pt x="215528" y="140738"/>
                </a:lnTo>
                <a:lnTo>
                  <a:pt x="215970" y="140517"/>
                </a:lnTo>
                <a:lnTo>
                  <a:pt x="216413" y="140443"/>
                </a:lnTo>
                <a:lnTo>
                  <a:pt x="216781" y="140443"/>
                </a:lnTo>
                <a:lnTo>
                  <a:pt x="217002" y="140517"/>
                </a:lnTo>
                <a:lnTo>
                  <a:pt x="217149" y="140664"/>
                </a:lnTo>
                <a:lnTo>
                  <a:pt x="217370" y="140812"/>
                </a:lnTo>
                <a:lnTo>
                  <a:pt x="217665" y="141033"/>
                </a:lnTo>
                <a:lnTo>
                  <a:pt x="218034" y="141327"/>
                </a:lnTo>
                <a:lnTo>
                  <a:pt x="218770" y="141696"/>
                </a:lnTo>
                <a:lnTo>
                  <a:pt x="219213" y="142138"/>
                </a:lnTo>
                <a:lnTo>
                  <a:pt x="219581" y="142506"/>
                </a:lnTo>
                <a:lnTo>
                  <a:pt x="219949" y="143022"/>
                </a:lnTo>
                <a:lnTo>
                  <a:pt x="220318" y="143538"/>
                </a:lnTo>
                <a:lnTo>
                  <a:pt x="220834" y="144201"/>
                </a:lnTo>
                <a:lnTo>
                  <a:pt x="221423" y="144717"/>
                </a:lnTo>
                <a:lnTo>
                  <a:pt x="221939" y="145085"/>
                </a:lnTo>
                <a:lnTo>
                  <a:pt x="222455" y="145233"/>
                </a:lnTo>
                <a:lnTo>
                  <a:pt x="223044" y="145380"/>
                </a:lnTo>
                <a:lnTo>
                  <a:pt x="223855" y="145601"/>
                </a:lnTo>
                <a:lnTo>
                  <a:pt x="224813" y="145969"/>
                </a:lnTo>
                <a:lnTo>
                  <a:pt x="225107" y="146191"/>
                </a:lnTo>
                <a:lnTo>
                  <a:pt x="225328" y="146412"/>
                </a:lnTo>
                <a:lnTo>
                  <a:pt x="225549" y="146633"/>
                </a:lnTo>
                <a:lnTo>
                  <a:pt x="225623" y="147001"/>
                </a:lnTo>
                <a:lnTo>
                  <a:pt x="225844" y="147885"/>
                </a:lnTo>
                <a:lnTo>
                  <a:pt x="225992" y="148548"/>
                </a:lnTo>
                <a:lnTo>
                  <a:pt x="226139" y="148991"/>
                </a:lnTo>
                <a:lnTo>
                  <a:pt x="226360" y="149433"/>
                </a:lnTo>
                <a:lnTo>
                  <a:pt x="226802" y="150317"/>
                </a:lnTo>
                <a:lnTo>
                  <a:pt x="227244" y="151201"/>
                </a:lnTo>
                <a:lnTo>
                  <a:pt x="227465" y="151570"/>
                </a:lnTo>
                <a:lnTo>
                  <a:pt x="227539" y="151938"/>
                </a:lnTo>
                <a:lnTo>
                  <a:pt x="227613" y="152306"/>
                </a:lnTo>
                <a:lnTo>
                  <a:pt x="227539" y="152601"/>
                </a:lnTo>
                <a:lnTo>
                  <a:pt x="227392" y="153191"/>
                </a:lnTo>
                <a:lnTo>
                  <a:pt x="227318" y="153633"/>
                </a:lnTo>
                <a:lnTo>
                  <a:pt x="227244" y="154075"/>
                </a:lnTo>
                <a:lnTo>
                  <a:pt x="227244" y="154591"/>
                </a:lnTo>
                <a:lnTo>
                  <a:pt x="227392" y="155180"/>
                </a:lnTo>
                <a:lnTo>
                  <a:pt x="227613" y="155548"/>
                </a:lnTo>
                <a:lnTo>
                  <a:pt x="227981" y="155917"/>
                </a:lnTo>
                <a:lnTo>
                  <a:pt x="228423" y="156359"/>
                </a:lnTo>
                <a:lnTo>
                  <a:pt x="229013" y="156875"/>
                </a:lnTo>
                <a:lnTo>
                  <a:pt x="229602" y="157243"/>
                </a:lnTo>
                <a:lnTo>
                  <a:pt x="230192" y="157612"/>
                </a:lnTo>
                <a:lnTo>
                  <a:pt x="230781" y="157759"/>
                </a:lnTo>
                <a:lnTo>
                  <a:pt x="231076" y="157833"/>
                </a:lnTo>
                <a:lnTo>
                  <a:pt x="231297" y="157833"/>
                </a:lnTo>
                <a:lnTo>
                  <a:pt x="231665" y="157685"/>
                </a:lnTo>
                <a:lnTo>
                  <a:pt x="231813" y="157538"/>
                </a:lnTo>
                <a:lnTo>
                  <a:pt x="232034" y="157391"/>
                </a:lnTo>
                <a:lnTo>
                  <a:pt x="232255" y="158643"/>
                </a:lnTo>
                <a:lnTo>
                  <a:pt x="232550" y="159970"/>
                </a:lnTo>
                <a:lnTo>
                  <a:pt x="232992" y="162033"/>
                </a:lnTo>
                <a:lnTo>
                  <a:pt x="233507" y="164096"/>
                </a:lnTo>
                <a:lnTo>
                  <a:pt x="233876" y="164980"/>
                </a:lnTo>
                <a:lnTo>
                  <a:pt x="234244" y="165864"/>
                </a:lnTo>
                <a:lnTo>
                  <a:pt x="234613" y="166675"/>
                </a:lnTo>
                <a:lnTo>
                  <a:pt x="235128" y="167264"/>
                </a:lnTo>
                <a:lnTo>
                  <a:pt x="235350" y="167485"/>
                </a:lnTo>
                <a:lnTo>
                  <a:pt x="235644" y="167706"/>
                </a:lnTo>
                <a:lnTo>
                  <a:pt x="236381" y="168075"/>
                </a:lnTo>
                <a:lnTo>
                  <a:pt x="236971" y="168370"/>
                </a:lnTo>
                <a:lnTo>
                  <a:pt x="237486" y="168664"/>
                </a:lnTo>
                <a:lnTo>
                  <a:pt x="238076" y="169254"/>
                </a:lnTo>
                <a:lnTo>
                  <a:pt x="238518" y="169917"/>
                </a:lnTo>
                <a:lnTo>
                  <a:pt x="238960" y="170580"/>
                </a:lnTo>
                <a:lnTo>
                  <a:pt x="239255" y="171317"/>
                </a:lnTo>
                <a:lnTo>
                  <a:pt x="239623" y="172128"/>
                </a:lnTo>
                <a:lnTo>
                  <a:pt x="239844" y="172791"/>
                </a:lnTo>
                <a:lnTo>
                  <a:pt x="240065" y="173380"/>
                </a:lnTo>
                <a:lnTo>
                  <a:pt x="240286" y="173749"/>
                </a:lnTo>
                <a:lnTo>
                  <a:pt x="240581" y="173970"/>
                </a:lnTo>
                <a:lnTo>
                  <a:pt x="240950" y="174043"/>
                </a:lnTo>
                <a:lnTo>
                  <a:pt x="241686" y="173970"/>
                </a:lnTo>
                <a:lnTo>
                  <a:pt x="242792" y="173675"/>
                </a:lnTo>
                <a:lnTo>
                  <a:pt x="243971" y="173380"/>
                </a:lnTo>
                <a:lnTo>
                  <a:pt x="244855" y="173159"/>
                </a:lnTo>
                <a:lnTo>
                  <a:pt x="245223" y="173012"/>
                </a:lnTo>
                <a:lnTo>
                  <a:pt x="245518" y="172791"/>
                </a:lnTo>
                <a:lnTo>
                  <a:pt x="245813" y="172496"/>
                </a:lnTo>
                <a:lnTo>
                  <a:pt x="246034" y="172128"/>
                </a:lnTo>
                <a:lnTo>
                  <a:pt x="246181" y="171538"/>
                </a:lnTo>
                <a:lnTo>
                  <a:pt x="246329" y="170875"/>
                </a:lnTo>
                <a:lnTo>
                  <a:pt x="246623" y="169254"/>
                </a:lnTo>
                <a:lnTo>
                  <a:pt x="246771" y="167706"/>
                </a:lnTo>
                <a:lnTo>
                  <a:pt x="246771" y="166159"/>
                </a:lnTo>
                <a:lnTo>
                  <a:pt x="246697" y="164685"/>
                </a:lnTo>
                <a:lnTo>
                  <a:pt x="246476" y="163212"/>
                </a:lnTo>
                <a:lnTo>
                  <a:pt x="246181" y="161738"/>
                </a:lnTo>
                <a:lnTo>
                  <a:pt x="245739" y="160338"/>
                </a:lnTo>
                <a:lnTo>
                  <a:pt x="245223" y="158938"/>
                </a:lnTo>
                <a:lnTo>
                  <a:pt x="244413" y="157317"/>
                </a:lnTo>
                <a:lnTo>
                  <a:pt x="243455" y="155548"/>
                </a:lnTo>
                <a:lnTo>
                  <a:pt x="242350" y="153854"/>
                </a:lnTo>
                <a:lnTo>
                  <a:pt x="241171" y="152233"/>
                </a:lnTo>
                <a:lnTo>
                  <a:pt x="240729" y="151643"/>
                </a:lnTo>
                <a:lnTo>
                  <a:pt x="240434" y="151054"/>
                </a:lnTo>
                <a:lnTo>
                  <a:pt x="240213" y="150464"/>
                </a:lnTo>
                <a:lnTo>
                  <a:pt x="240065" y="149875"/>
                </a:lnTo>
                <a:lnTo>
                  <a:pt x="239771" y="148770"/>
                </a:lnTo>
                <a:lnTo>
                  <a:pt x="239476" y="148180"/>
                </a:lnTo>
                <a:lnTo>
                  <a:pt x="239181" y="147591"/>
                </a:lnTo>
                <a:lnTo>
                  <a:pt x="236971" y="144201"/>
                </a:lnTo>
                <a:lnTo>
                  <a:pt x="235423" y="141843"/>
                </a:lnTo>
                <a:lnTo>
                  <a:pt x="233950" y="139485"/>
                </a:lnTo>
                <a:lnTo>
                  <a:pt x="232550" y="136980"/>
                </a:lnTo>
                <a:lnTo>
                  <a:pt x="231886" y="135727"/>
                </a:lnTo>
                <a:lnTo>
                  <a:pt x="231297" y="134475"/>
                </a:lnTo>
                <a:lnTo>
                  <a:pt x="230781" y="133222"/>
                </a:lnTo>
                <a:lnTo>
                  <a:pt x="230413" y="132043"/>
                </a:lnTo>
                <a:lnTo>
                  <a:pt x="230781" y="130938"/>
                </a:lnTo>
                <a:lnTo>
                  <a:pt x="231223" y="129906"/>
                </a:lnTo>
                <a:lnTo>
                  <a:pt x="231665" y="128801"/>
                </a:lnTo>
                <a:lnTo>
                  <a:pt x="232107" y="127622"/>
                </a:lnTo>
                <a:lnTo>
                  <a:pt x="232255" y="127106"/>
                </a:lnTo>
                <a:lnTo>
                  <a:pt x="232255" y="126590"/>
                </a:lnTo>
                <a:lnTo>
                  <a:pt x="232328" y="126001"/>
                </a:lnTo>
                <a:lnTo>
                  <a:pt x="232476" y="125485"/>
                </a:lnTo>
                <a:lnTo>
                  <a:pt x="232697" y="125190"/>
                </a:lnTo>
                <a:lnTo>
                  <a:pt x="232992" y="124896"/>
                </a:lnTo>
                <a:lnTo>
                  <a:pt x="233065" y="124896"/>
                </a:lnTo>
                <a:lnTo>
                  <a:pt x="233213" y="124748"/>
                </a:lnTo>
                <a:lnTo>
                  <a:pt x="233434" y="124527"/>
                </a:lnTo>
                <a:lnTo>
                  <a:pt x="233655" y="124159"/>
                </a:lnTo>
                <a:lnTo>
                  <a:pt x="233728" y="123643"/>
                </a:lnTo>
                <a:lnTo>
                  <a:pt x="233728" y="123127"/>
                </a:lnTo>
                <a:lnTo>
                  <a:pt x="233655" y="122685"/>
                </a:lnTo>
                <a:lnTo>
                  <a:pt x="233507" y="122317"/>
                </a:lnTo>
                <a:lnTo>
                  <a:pt x="233434" y="121875"/>
                </a:lnTo>
                <a:lnTo>
                  <a:pt x="233434" y="121654"/>
                </a:lnTo>
                <a:lnTo>
                  <a:pt x="233434" y="121432"/>
                </a:lnTo>
                <a:lnTo>
                  <a:pt x="233507" y="121285"/>
                </a:lnTo>
                <a:lnTo>
                  <a:pt x="233655" y="121138"/>
                </a:lnTo>
                <a:lnTo>
                  <a:pt x="234244" y="120769"/>
                </a:lnTo>
                <a:lnTo>
                  <a:pt x="234539" y="120696"/>
                </a:lnTo>
                <a:lnTo>
                  <a:pt x="234907" y="120622"/>
                </a:lnTo>
                <a:lnTo>
                  <a:pt x="235571" y="120769"/>
                </a:lnTo>
                <a:lnTo>
                  <a:pt x="236234" y="120843"/>
                </a:lnTo>
                <a:lnTo>
                  <a:pt x="236602" y="120843"/>
                </a:lnTo>
                <a:lnTo>
                  <a:pt x="236897" y="120769"/>
                </a:lnTo>
                <a:lnTo>
                  <a:pt x="237339" y="120622"/>
                </a:lnTo>
                <a:lnTo>
                  <a:pt x="237634" y="120401"/>
                </a:lnTo>
                <a:lnTo>
                  <a:pt x="238150" y="119885"/>
                </a:lnTo>
                <a:lnTo>
                  <a:pt x="238592" y="119369"/>
                </a:lnTo>
                <a:lnTo>
                  <a:pt x="239697" y="118485"/>
                </a:lnTo>
                <a:lnTo>
                  <a:pt x="240286" y="118043"/>
                </a:lnTo>
                <a:lnTo>
                  <a:pt x="240802" y="117601"/>
                </a:lnTo>
                <a:lnTo>
                  <a:pt x="241318" y="117085"/>
                </a:lnTo>
                <a:lnTo>
                  <a:pt x="241834" y="116496"/>
                </a:lnTo>
                <a:lnTo>
                  <a:pt x="241981" y="116127"/>
                </a:lnTo>
                <a:lnTo>
                  <a:pt x="242129" y="115759"/>
                </a:lnTo>
                <a:lnTo>
                  <a:pt x="242350" y="114948"/>
                </a:lnTo>
                <a:lnTo>
                  <a:pt x="242497" y="114138"/>
                </a:lnTo>
                <a:lnTo>
                  <a:pt x="242644" y="113769"/>
                </a:lnTo>
                <a:lnTo>
                  <a:pt x="242792" y="113475"/>
                </a:lnTo>
                <a:lnTo>
                  <a:pt x="243160" y="112959"/>
                </a:lnTo>
                <a:lnTo>
                  <a:pt x="243529" y="112590"/>
                </a:lnTo>
                <a:lnTo>
                  <a:pt x="243971" y="112369"/>
                </a:lnTo>
                <a:lnTo>
                  <a:pt x="244413" y="112222"/>
                </a:lnTo>
                <a:lnTo>
                  <a:pt x="244929" y="111927"/>
                </a:lnTo>
                <a:lnTo>
                  <a:pt x="245592" y="111632"/>
                </a:lnTo>
                <a:lnTo>
                  <a:pt x="246255" y="111190"/>
                </a:lnTo>
                <a:lnTo>
                  <a:pt x="246697" y="110822"/>
                </a:lnTo>
                <a:lnTo>
                  <a:pt x="246918" y="110380"/>
                </a:lnTo>
                <a:lnTo>
                  <a:pt x="247139" y="109864"/>
                </a:lnTo>
                <a:lnTo>
                  <a:pt x="247286" y="109569"/>
                </a:lnTo>
                <a:lnTo>
                  <a:pt x="247508" y="109127"/>
                </a:lnTo>
                <a:lnTo>
                  <a:pt x="247876" y="108611"/>
                </a:lnTo>
                <a:lnTo>
                  <a:pt x="248244" y="108169"/>
                </a:lnTo>
                <a:lnTo>
                  <a:pt x="248613" y="107801"/>
                </a:lnTo>
                <a:lnTo>
                  <a:pt x="248981" y="107506"/>
                </a:lnTo>
                <a:lnTo>
                  <a:pt x="249423" y="107211"/>
                </a:lnTo>
                <a:lnTo>
                  <a:pt x="249939" y="106769"/>
                </a:lnTo>
                <a:lnTo>
                  <a:pt x="250381" y="106327"/>
                </a:lnTo>
                <a:lnTo>
                  <a:pt x="250750" y="105885"/>
                </a:lnTo>
                <a:lnTo>
                  <a:pt x="251560" y="104706"/>
                </a:lnTo>
                <a:lnTo>
                  <a:pt x="252297" y="103527"/>
                </a:lnTo>
                <a:lnTo>
                  <a:pt x="252813" y="102422"/>
                </a:lnTo>
                <a:lnTo>
                  <a:pt x="253329" y="102274"/>
                </a:lnTo>
                <a:lnTo>
                  <a:pt x="253623" y="102053"/>
                </a:lnTo>
                <a:lnTo>
                  <a:pt x="253918" y="101759"/>
                </a:lnTo>
                <a:lnTo>
                  <a:pt x="253992" y="101390"/>
                </a:lnTo>
                <a:lnTo>
                  <a:pt x="253992" y="101095"/>
                </a:lnTo>
                <a:lnTo>
                  <a:pt x="253918" y="100801"/>
                </a:lnTo>
                <a:lnTo>
                  <a:pt x="253697" y="100580"/>
                </a:lnTo>
                <a:lnTo>
                  <a:pt x="253402" y="100359"/>
                </a:lnTo>
                <a:lnTo>
                  <a:pt x="253550" y="99990"/>
                </a:lnTo>
                <a:lnTo>
                  <a:pt x="253550" y="99622"/>
                </a:lnTo>
                <a:lnTo>
                  <a:pt x="253476" y="99327"/>
                </a:lnTo>
                <a:lnTo>
                  <a:pt x="253329" y="99106"/>
                </a:lnTo>
                <a:lnTo>
                  <a:pt x="252960" y="98590"/>
                </a:lnTo>
                <a:lnTo>
                  <a:pt x="252518" y="98222"/>
                </a:lnTo>
                <a:lnTo>
                  <a:pt x="252002" y="97780"/>
                </a:lnTo>
                <a:lnTo>
                  <a:pt x="251855" y="97632"/>
                </a:lnTo>
                <a:lnTo>
                  <a:pt x="251855" y="97411"/>
                </a:lnTo>
                <a:lnTo>
                  <a:pt x="251855" y="97264"/>
                </a:lnTo>
                <a:lnTo>
                  <a:pt x="252002" y="97116"/>
                </a:lnTo>
                <a:lnTo>
                  <a:pt x="252297" y="96895"/>
                </a:lnTo>
                <a:lnTo>
                  <a:pt x="252666" y="96601"/>
                </a:lnTo>
                <a:lnTo>
                  <a:pt x="252960" y="96527"/>
                </a:lnTo>
                <a:lnTo>
                  <a:pt x="254360" y="96527"/>
                </a:lnTo>
                <a:lnTo>
                  <a:pt x="255097" y="96601"/>
                </a:lnTo>
                <a:lnTo>
                  <a:pt x="255834" y="96601"/>
                </a:lnTo>
                <a:lnTo>
                  <a:pt x="256202" y="96527"/>
                </a:lnTo>
                <a:lnTo>
                  <a:pt x="256497" y="96453"/>
                </a:lnTo>
                <a:lnTo>
                  <a:pt x="256792" y="96306"/>
                </a:lnTo>
                <a:lnTo>
                  <a:pt x="257013" y="96085"/>
                </a:lnTo>
                <a:lnTo>
                  <a:pt x="257234" y="95790"/>
                </a:lnTo>
                <a:lnTo>
                  <a:pt x="257308" y="95495"/>
                </a:lnTo>
                <a:lnTo>
                  <a:pt x="257381" y="95127"/>
                </a:lnTo>
                <a:lnTo>
                  <a:pt x="257308" y="94685"/>
                </a:lnTo>
                <a:lnTo>
                  <a:pt x="257308" y="94464"/>
                </a:lnTo>
                <a:lnTo>
                  <a:pt x="256571" y="94464"/>
                </a:lnTo>
                <a:lnTo>
                  <a:pt x="256055" y="94390"/>
                </a:lnTo>
                <a:lnTo>
                  <a:pt x="254950" y="94095"/>
                </a:lnTo>
                <a:lnTo>
                  <a:pt x="253844" y="93874"/>
                </a:lnTo>
                <a:lnTo>
                  <a:pt x="253697" y="93801"/>
                </a:lnTo>
                <a:lnTo>
                  <a:pt x="253034" y="93727"/>
                </a:lnTo>
                <a:lnTo>
                  <a:pt x="252444" y="93580"/>
                </a:lnTo>
                <a:lnTo>
                  <a:pt x="251929" y="93359"/>
                </a:lnTo>
                <a:lnTo>
                  <a:pt x="251708" y="93138"/>
                </a:lnTo>
                <a:lnTo>
                  <a:pt x="251560" y="92990"/>
                </a:lnTo>
                <a:lnTo>
                  <a:pt x="251413" y="92622"/>
                </a:lnTo>
                <a:lnTo>
                  <a:pt x="251339" y="92106"/>
                </a:lnTo>
                <a:lnTo>
                  <a:pt x="252002" y="92180"/>
                </a:lnTo>
                <a:lnTo>
                  <a:pt x="252666" y="92180"/>
                </a:lnTo>
                <a:lnTo>
                  <a:pt x="253329" y="91959"/>
                </a:lnTo>
                <a:lnTo>
                  <a:pt x="253992" y="91664"/>
                </a:lnTo>
                <a:lnTo>
                  <a:pt x="254139" y="91443"/>
                </a:lnTo>
                <a:lnTo>
                  <a:pt x="254508" y="90853"/>
                </a:lnTo>
                <a:lnTo>
                  <a:pt x="254655" y="90632"/>
                </a:lnTo>
                <a:lnTo>
                  <a:pt x="254876" y="90632"/>
                </a:lnTo>
                <a:lnTo>
                  <a:pt x="255097" y="90559"/>
                </a:lnTo>
                <a:lnTo>
                  <a:pt x="255539" y="90559"/>
                </a:lnTo>
                <a:lnTo>
                  <a:pt x="255687" y="90485"/>
                </a:lnTo>
                <a:lnTo>
                  <a:pt x="255834" y="90411"/>
                </a:lnTo>
                <a:lnTo>
                  <a:pt x="256129" y="90116"/>
                </a:lnTo>
                <a:lnTo>
                  <a:pt x="256276" y="89822"/>
                </a:lnTo>
                <a:lnTo>
                  <a:pt x="256423" y="89527"/>
                </a:lnTo>
                <a:lnTo>
                  <a:pt x="256423" y="89159"/>
                </a:lnTo>
                <a:lnTo>
                  <a:pt x="256423" y="88716"/>
                </a:lnTo>
                <a:lnTo>
                  <a:pt x="256276" y="88274"/>
                </a:lnTo>
                <a:lnTo>
                  <a:pt x="256055" y="87832"/>
                </a:lnTo>
                <a:lnTo>
                  <a:pt x="255834" y="87464"/>
                </a:lnTo>
                <a:lnTo>
                  <a:pt x="255539" y="87095"/>
                </a:lnTo>
                <a:lnTo>
                  <a:pt x="255392" y="87022"/>
                </a:lnTo>
                <a:lnTo>
                  <a:pt x="255097" y="86801"/>
                </a:lnTo>
                <a:lnTo>
                  <a:pt x="254655" y="86432"/>
                </a:lnTo>
                <a:lnTo>
                  <a:pt x="254213" y="86359"/>
                </a:lnTo>
                <a:lnTo>
                  <a:pt x="253844" y="86137"/>
                </a:lnTo>
                <a:lnTo>
                  <a:pt x="253697" y="85990"/>
                </a:lnTo>
                <a:lnTo>
                  <a:pt x="253402" y="85769"/>
                </a:lnTo>
                <a:lnTo>
                  <a:pt x="252960" y="84959"/>
                </a:lnTo>
                <a:lnTo>
                  <a:pt x="252518" y="84148"/>
                </a:lnTo>
                <a:lnTo>
                  <a:pt x="252223" y="83264"/>
                </a:lnTo>
                <a:lnTo>
                  <a:pt x="252076" y="82601"/>
                </a:lnTo>
                <a:lnTo>
                  <a:pt x="251781" y="81643"/>
                </a:lnTo>
                <a:lnTo>
                  <a:pt x="251634" y="81274"/>
                </a:lnTo>
                <a:lnTo>
                  <a:pt x="251413" y="80980"/>
                </a:lnTo>
                <a:lnTo>
                  <a:pt x="251044" y="80685"/>
                </a:lnTo>
                <a:lnTo>
                  <a:pt x="250602" y="80464"/>
                </a:lnTo>
                <a:lnTo>
                  <a:pt x="250013" y="80243"/>
                </a:lnTo>
                <a:lnTo>
                  <a:pt x="249276" y="80022"/>
                </a:lnTo>
                <a:lnTo>
                  <a:pt x="248613" y="79874"/>
                </a:lnTo>
                <a:lnTo>
                  <a:pt x="247876" y="79801"/>
                </a:lnTo>
                <a:lnTo>
                  <a:pt x="246918" y="79727"/>
                </a:lnTo>
                <a:lnTo>
                  <a:pt x="246034" y="79580"/>
                </a:lnTo>
                <a:lnTo>
                  <a:pt x="245665" y="79432"/>
                </a:lnTo>
                <a:lnTo>
                  <a:pt x="245297" y="79285"/>
                </a:lnTo>
                <a:lnTo>
                  <a:pt x="245002" y="79064"/>
                </a:lnTo>
                <a:lnTo>
                  <a:pt x="244855" y="78843"/>
                </a:lnTo>
                <a:lnTo>
                  <a:pt x="244708" y="78548"/>
                </a:lnTo>
                <a:lnTo>
                  <a:pt x="244708" y="78253"/>
                </a:lnTo>
                <a:lnTo>
                  <a:pt x="244781" y="77885"/>
                </a:lnTo>
                <a:lnTo>
                  <a:pt x="244929" y="77443"/>
                </a:lnTo>
                <a:lnTo>
                  <a:pt x="246108" y="77369"/>
                </a:lnTo>
                <a:lnTo>
                  <a:pt x="246255" y="77369"/>
                </a:lnTo>
                <a:lnTo>
                  <a:pt x="246623" y="77295"/>
                </a:lnTo>
                <a:lnTo>
                  <a:pt x="247286" y="77148"/>
                </a:lnTo>
                <a:lnTo>
                  <a:pt x="247802" y="77001"/>
                </a:lnTo>
                <a:lnTo>
                  <a:pt x="248171" y="76706"/>
                </a:lnTo>
                <a:lnTo>
                  <a:pt x="248465" y="76485"/>
                </a:lnTo>
                <a:lnTo>
                  <a:pt x="248539" y="76190"/>
                </a:lnTo>
                <a:lnTo>
                  <a:pt x="248613" y="75969"/>
                </a:lnTo>
                <a:lnTo>
                  <a:pt x="248687" y="75306"/>
                </a:lnTo>
                <a:lnTo>
                  <a:pt x="248539" y="74643"/>
                </a:lnTo>
                <a:lnTo>
                  <a:pt x="248392" y="73906"/>
                </a:lnTo>
                <a:lnTo>
                  <a:pt x="248171" y="72874"/>
                </a:lnTo>
                <a:lnTo>
                  <a:pt x="248097" y="72432"/>
                </a:lnTo>
                <a:lnTo>
                  <a:pt x="248097" y="72064"/>
                </a:lnTo>
                <a:lnTo>
                  <a:pt x="248244" y="71253"/>
                </a:lnTo>
                <a:lnTo>
                  <a:pt x="248465" y="70590"/>
                </a:lnTo>
                <a:lnTo>
                  <a:pt x="248687" y="70148"/>
                </a:lnTo>
                <a:lnTo>
                  <a:pt x="248834" y="70001"/>
                </a:lnTo>
                <a:lnTo>
                  <a:pt x="248981" y="69927"/>
                </a:lnTo>
                <a:lnTo>
                  <a:pt x="249202" y="69927"/>
                </a:lnTo>
                <a:lnTo>
                  <a:pt x="249350" y="70074"/>
                </a:lnTo>
                <a:lnTo>
                  <a:pt x="249718" y="70369"/>
                </a:lnTo>
                <a:lnTo>
                  <a:pt x="250013" y="70958"/>
                </a:lnTo>
                <a:lnTo>
                  <a:pt x="250308" y="71695"/>
                </a:lnTo>
                <a:lnTo>
                  <a:pt x="250455" y="72506"/>
                </a:lnTo>
                <a:lnTo>
                  <a:pt x="250602" y="73390"/>
                </a:lnTo>
                <a:lnTo>
                  <a:pt x="250676" y="75158"/>
                </a:lnTo>
                <a:lnTo>
                  <a:pt x="250676" y="76558"/>
                </a:lnTo>
                <a:lnTo>
                  <a:pt x="250676" y="76853"/>
                </a:lnTo>
                <a:lnTo>
                  <a:pt x="250971" y="76780"/>
                </a:lnTo>
                <a:lnTo>
                  <a:pt x="251487" y="76780"/>
                </a:lnTo>
                <a:lnTo>
                  <a:pt x="252076" y="76927"/>
                </a:lnTo>
                <a:lnTo>
                  <a:pt x="253329" y="77369"/>
                </a:lnTo>
                <a:lnTo>
                  <a:pt x="254508" y="77811"/>
                </a:lnTo>
                <a:lnTo>
                  <a:pt x="255023" y="77958"/>
                </a:lnTo>
                <a:lnTo>
                  <a:pt x="255539" y="78032"/>
                </a:lnTo>
                <a:lnTo>
                  <a:pt x="255908" y="77958"/>
                </a:lnTo>
                <a:lnTo>
                  <a:pt x="256276" y="77811"/>
                </a:lnTo>
                <a:lnTo>
                  <a:pt x="256571" y="77590"/>
                </a:lnTo>
                <a:lnTo>
                  <a:pt x="256792" y="77295"/>
                </a:lnTo>
                <a:lnTo>
                  <a:pt x="257013" y="76927"/>
                </a:lnTo>
                <a:lnTo>
                  <a:pt x="257160" y="76411"/>
                </a:lnTo>
                <a:lnTo>
                  <a:pt x="257160" y="75895"/>
                </a:lnTo>
                <a:lnTo>
                  <a:pt x="257087" y="75453"/>
                </a:lnTo>
                <a:lnTo>
                  <a:pt x="256939" y="74937"/>
                </a:lnTo>
                <a:lnTo>
                  <a:pt x="256644" y="74422"/>
                </a:lnTo>
                <a:lnTo>
                  <a:pt x="256350" y="73906"/>
                </a:lnTo>
                <a:lnTo>
                  <a:pt x="255908" y="73390"/>
                </a:lnTo>
                <a:lnTo>
                  <a:pt x="255097" y="72432"/>
                </a:lnTo>
                <a:lnTo>
                  <a:pt x="254434" y="71548"/>
                </a:lnTo>
                <a:lnTo>
                  <a:pt x="253844" y="70811"/>
                </a:lnTo>
                <a:lnTo>
                  <a:pt x="253623" y="70443"/>
                </a:lnTo>
                <a:lnTo>
                  <a:pt x="253550" y="70148"/>
                </a:lnTo>
                <a:lnTo>
                  <a:pt x="253550" y="69853"/>
                </a:lnTo>
                <a:lnTo>
                  <a:pt x="253623" y="69558"/>
                </a:lnTo>
                <a:lnTo>
                  <a:pt x="253844" y="69337"/>
                </a:lnTo>
                <a:lnTo>
                  <a:pt x="253992" y="69190"/>
                </a:lnTo>
                <a:lnTo>
                  <a:pt x="254213" y="69116"/>
                </a:lnTo>
                <a:lnTo>
                  <a:pt x="254434" y="69116"/>
                </a:lnTo>
                <a:lnTo>
                  <a:pt x="254729" y="69190"/>
                </a:lnTo>
                <a:lnTo>
                  <a:pt x="255023" y="69337"/>
                </a:lnTo>
                <a:lnTo>
                  <a:pt x="255613" y="69706"/>
                </a:lnTo>
                <a:lnTo>
                  <a:pt x="256423" y="70148"/>
                </a:lnTo>
                <a:lnTo>
                  <a:pt x="256792" y="70295"/>
                </a:lnTo>
                <a:lnTo>
                  <a:pt x="257234" y="70443"/>
                </a:lnTo>
                <a:lnTo>
                  <a:pt x="257602" y="70443"/>
                </a:lnTo>
                <a:lnTo>
                  <a:pt x="258044" y="70295"/>
                </a:lnTo>
                <a:lnTo>
                  <a:pt x="258413" y="70001"/>
                </a:lnTo>
                <a:lnTo>
                  <a:pt x="258781" y="69558"/>
                </a:lnTo>
                <a:lnTo>
                  <a:pt x="258929" y="69337"/>
                </a:lnTo>
                <a:lnTo>
                  <a:pt x="259002" y="69043"/>
                </a:lnTo>
                <a:lnTo>
                  <a:pt x="259076" y="68453"/>
                </a:lnTo>
                <a:lnTo>
                  <a:pt x="259002" y="67790"/>
                </a:lnTo>
                <a:lnTo>
                  <a:pt x="258929" y="67053"/>
                </a:lnTo>
                <a:lnTo>
                  <a:pt x="258929" y="66316"/>
                </a:lnTo>
                <a:lnTo>
                  <a:pt x="258929" y="65800"/>
                </a:lnTo>
                <a:lnTo>
                  <a:pt x="259002" y="65137"/>
                </a:lnTo>
                <a:lnTo>
                  <a:pt x="259150" y="64474"/>
                </a:lnTo>
                <a:lnTo>
                  <a:pt x="259445" y="63516"/>
                </a:lnTo>
                <a:lnTo>
                  <a:pt x="259445" y="63000"/>
                </a:lnTo>
                <a:lnTo>
                  <a:pt x="259445" y="62485"/>
                </a:lnTo>
                <a:lnTo>
                  <a:pt x="259371" y="62116"/>
                </a:lnTo>
                <a:lnTo>
                  <a:pt x="259297" y="61748"/>
                </a:lnTo>
                <a:lnTo>
                  <a:pt x="259002" y="61158"/>
                </a:lnTo>
                <a:lnTo>
                  <a:pt x="258634" y="60716"/>
                </a:lnTo>
                <a:lnTo>
                  <a:pt x="258192" y="60274"/>
                </a:lnTo>
                <a:lnTo>
                  <a:pt x="257823" y="59979"/>
                </a:lnTo>
                <a:lnTo>
                  <a:pt x="257529" y="59611"/>
                </a:lnTo>
                <a:lnTo>
                  <a:pt x="257381" y="59243"/>
                </a:lnTo>
                <a:lnTo>
                  <a:pt x="257308" y="58800"/>
                </a:lnTo>
                <a:lnTo>
                  <a:pt x="257823" y="58358"/>
                </a:lnTo>
                <a:lnTo>
                  <a:pt x="258413" y="57916"/>
                </a:lnTo>
                <a:lnTo>
                  <a:pt x="259076" y="57548"/>
                </a:lnTo>
                <a:lnTo>
                  <a:pt x="259887" y="57179"/>
                </a:lnTo>
                <a:lnTo>
                  <a:pt x="260550" y="56885"/>
                </a:lnTo>
                <a:lnTo>
                  <a:pt x="262908" y="56074"/>
                </a:lnTo>
                <a:lnTo>
                  <a:pt x="264602" y="55485"/>
                </a:lnTo>
                <a:lnTo>
                  <a:pt x="265487" y="55116"/>
                </a:lnTo>
                <a:lnTo>
                  <a:pt x="266297" y="54748"/>
                </a:lnTo>
                <a:lnTo>
                  <a:pt x="267108" y="54306"/>
                </a:lnTo>
                <a:lnTo>
                  <a:pt x="267845" y="53864"/>
                </a:lnTo>
                <a:lnTo>
                  <a:pt x="268508" y="53348"/>
                </a:lnTo>
                <a:lnTo>
                  <a:pt x="269097" y="52685"/>
                </a:lnTo>
                <a:lnTo>
                  <a:pt x="269097" y="52832"/>
                </a:lnTo>
                <a:lnTo>
                  <a:pt x="269392" y="52242"/>
                </a:lnTo>
                <a:lnTo>
                  <a:pt x="269466" y="52169"/>
                </a:lnTo>
                <a:lnTo>
                  <a:pt x="269687" y="51579"/>
                </a:lnTo>
                <a:lnTo>
                  <a:pt x="269908" y="51064"/>
                </a:lnTo>
                <a:lnTo>
                  <a:pt x="270055" y="50769"/>
                </a:lnTo>
                <a:lnTo>
                  <a:pt x="270276" y="50695"/>
                </a:lnTo>
                <a:lnTo>
                  <a:pt x="270424" y="50621"/>
                </a:lnTo>
                <a:lnTo>
                  <a:pt x="270718" y="50695"/>
                </a:lnTo>
                <a:lnTo>
                  <a:pt x="271013" y="50842"/>
                </a:lnTo>
                <a:lnTo>
                  <a:pt x="271381" y="50842"/>
                </a:lnTo>
                <a:lnTo>
                  <a:pt x="271603" y="50769"/>
                </a:lnTo>
                <a:lnTo>
                  <a:pt x="271750" y="50769"/>
                </a:lnTo>
                <a:lnTo>
                  <a:pt x="271971" y="50695"/>
                </a:lnTo>
                <a:lnTo>
                  <a:pt x="272855" y="50474"/>
                </a:lnTo>
                <a:lnTo>
                  <a:pt x="273297" y="50327"/>
                </a:lnTo>
                <a:lnTo>
                  <a:pt x="273739" y="50179"/>
                </a:lnTo>
                <a:lnTo>
                  <a:pt x="274108" y="49885"/>
                </a:lnTo>
                <a:lnTo>
                  <a:pt x="274403" y="49664"/>
                </a:lnTo>
                <a:lnTo>
                  <a:pt x="274624" y="49295"/>
                </a:lnTo>
                <a:lnTo>
                  <a:pt x="274697" y="48853"/>
                </a:lnTo>
                <a:lnTo>
                  <a:pt x="274697" y="48632"/>
                </a:lnTo>
                <a:lnTo>
                  <a:pt x="274624" y="48411"/>
                </a:lnTo>
                <a:lnTo>
                  <a:pt x="274329" y="47895"/>
                </a:lnTo>
                <a:lnTo>
                  <a:pt x="273371" y="46274"/>
                </a:lnTo>
                <a:lnTo>
                  <a:pt x="272929" y="45611"/>
                </a:lnTo>
                <a:lnTo>
                  <a:pt x="272339" y="44579"/>
                </a:lnTo>
                <a:lnTo>
                  <a:pt x="271897" y="43621"/>
                </a:lnTo>
                <a:lnTo>
                  <a:pt x="271455" y="42885"/>
                </a:lnTo>
                <a:lnTo>
                  <a:pt x="270939" y="42369"/>
                </a:lnTo>
                <a:lnTo>
                  <a:pt x="270571" y="42074"/>
                </a:lnTo>
                <a:lnTo>
                  <a:pt x="270424" y="41853"/>
                </a:lnTo>
                <a:lnTo>
                  <a:pt x="270276" y="41706"/>
                </a:lnTo>
                <a:lnTo>
                  <a:pt x="270129" y="41411"/>
                </a:lnTo>
                <a:lnTo>
                  <a:pt x="270055" y="40895"/>
                </a:lnTo>
                <a:lnTo>
                  <a:pt x="269981" y="40085"/>
                </a:lnTo>
                <a:lnTo>
                  <a:pt x="270055" y="39495"/>
                </a:lnTo>
                <a:lnTo>
                  <a:pt x="270129" y="38906"/>
                </a:lnTo>
                <a:lnTo>
                  <a:pt x="270203" y="38316"/>
                </a:lnTo>
                <a:lnTo>
                  <a:pt x="270424" y="37800"/>
                </a:lnTo>
                <a:lnTo>
                  <a:pt x="270571" y="37432"/>
                </a:lnTo>
                <a:lnTo>
                  <a:pt x="271160" y="36621"/>
                </a:lnTo>
                <a:lnTo>
                  <a:pt x="271603" y="35958"/>
                </a:lnTo>
                <a:lnTo>
                  <a:pt x="271824" y="35590"/>
                </a:lnTo>
                <a:lnTo>
                  <a:pt x="272045" y="35221"/>
                </a:lnTo>
                <a:lnTo>
                  <a:pt x="272192" y="34779"/>
                </a:lnTo>
                <a:lnTo>
                  <a:pt x="272266" y="34263"/>
                </a:lnTo>
                <a:lnTo>
                  <a:pt x="272339" y="33379"/>
                </a:lnTo>
                <a:lnTo>
                  <a:pt x="272413" y="32642"/>
                </a:lnTo>
                <a:lnTo>
                  <a:pt x="272560" y="31905"/>
                </a:lnTo>
                <a:lnTo>
                  <a:pt x="272929" y="31832"/>
                </a:lnTo>
                <a:lnTo>
                  <a:pt x="273297" y="31758"/>
                </a:lnTo>
                <a:lnTo>
                  <a:pt x="274108" y="31832"/>
                </a:lnTo>
                <a:lnTo>
                  <a:pt x="274771" y="31905"/>
                </a:lnTo>
                <a:lnTo>
                  <a:pt x="275066" y="31905"/>
                </a:lnTo>
                <a:lnTo>
                  <a:pt x="275434" y="31832"/>
                </a:lnTo>
                <a:lnTo>
                  <a:pt x="275876" y="31684"/>
                </a:lnTo>
                <a:lnTo>
                  <a:pt x="276318" y="31463"/>
                </a:lnTo>
                <a:lnTo>
                  <a:pt x="277276" y="30874"/>
                </a:lnTo>
                <a:lnTo>
                  <a:pt x="278234" y="30284"/>
                </a:lnTo>
                <a:lnTo>
                  <a:pt x="279118" y="29769"/>
                </a:lnTo>
                <a:lnTo>
                  <a:pt x="280003" y="29253"/>
                </a:lnTo>
                <a:lnTo>
                  <a:pt x="280813" y="28737"/>
                </a:lnTo>
                <a:lnTo>
                  <a:pt x="281476" y="28369"/>
                </a:lnTo>
                <a:lnTo>
                  <a:pt x="282287" y="28074"/>
                </a:lnTo>
                <a:lnTo>
                  <a:pt x="283466" y="27632"/>
                </a:lnTo>
                <a:lnTo>
                  <a:pt x="283834" y="27411"/>
                </a:lnTo>
                <a:lnTo>
                  <a:pt x="284055" y="27263"/>
                </a:lnTo>
                <a:lnTo>
                  <a:pt x="284350" y="26821"/>
                </a:lnTo>
                <a:lnTo>
                  <a:pt x="284718" y="26305"/>
                </a:lnTo>
                <a:lnTo>
                  <a:pt x="285013" y="25642"/>
                </a:lnTo>
                <a:lnTo>
                  <a:pt x="285234" y="24905"/>
                </a:lnTo>
                <a:lnTo>
                  <a:pt x="285603" y="23505"/>
                </a:lnTo>
                <a:lnTo>
                  <a:pt x="285750" y="22990"/>
                </a:lnTo>
                <a:lnTo>
                  <a:pt x="285750" y="22548"/>
                </a:lnTo>
                <a:lnTo>
                  <a:pt x="285676" y="21516"/>
                </a:lnTo>
                <a:lnTo>
                  <a:pt x="285455" y="20042"/>
                </a:lnTo>
                <a:lnTo>
                  <a:pt x="285234" y="19305"/>
                </a:lnTo>
                <a:lnTo>
                  <a:pt x="285013" y="18642"/>
                </a:lnTo>
                <a:lnTo>
                  <a:pt x="284792" y="18053"/>
                </a:lnTo>
                <a:lnTo>
                  <a:pt x="284571" y="17832"/>
                </a:lnTo>
                <a:lnTo>
                  <a:pt x="284424" y="17684"/>
                </a:lnTo>
                <a:lnTo>
                  <a:pt x="283908" y="17390"/>
                </a:lnTo>
                <a:lnTo>
                  <a:pt x="283318" y="17242"/>
                </a:lnTo>
                <a:lnTo>
                  <a:pt x="282729" y="17169"/>
                </a:lnTo>
                <a:lnTo>
                  <a:pt x="282139" y="17095"/>
                </a:lnTo>
                <a:lnTo>
                  <a:pt x="280960" y="17021"/>
                </a:lnTo>
                <a:lnTo>
                  <a:pt x="280371" y="16874"/>
                </a:lnTo>
                <a:lnTo>
                  <a:pt x="279855" y="16653"/>
                </a:lnTo>
                <a:lnTo>
                  <a:pt x="278897" y="14369"/>
                </a:lnTo>
                <a:lnTo>
                  <a:pt x="278308" y="13042"/>
                </a:lnTo>
                <a:lnTo>
                  <a:pt x="277718" y="11642"/>
                </a:lnTo>
                <a:lnTo>
                  <a:pt x="277350" y="10390"/>
                </a:lnTo>
                <a:lnTo>
                  <a:pt x="276982" y="8990"/>
                </a:lnTo>
                <a:lnTo>
                  <a:pt x="276539" y="7663"/>
                </a:lnTo>
                <a:lnTo>
                  <a:pt x="276245" y="7074"/>
                </a:lnTo>
                <a:lnTo>
                  <a:pt x="275950" y="6484"/>
                </a:lnTo>
                <a:lnTo>
                  <a:pt x="275582" y="6116"/>
                </a:lnTo>
                <a:lnTo>
                  <a:pt x="275213" y="5821"/>
                </a:lnTo>
                <a:lnTo>
                  <a:pt x="274845" y="5674"/>
                </a:lnTo>
                <a:lnTo>
                  <a:pt x="274476" y="5600"/>
                </a:lnTo>
                <a:lnTo>
                  <a:pt x="274108" y="5674"/>
                </a:lnTo>
                <a:lnTo>
                  <a:pt x="273813" y="5895"/>
                </a:lnTo>
                <a:lnTo>
                  <a:pt x="273518" y="6042"/>
                </a:lnTo>
                <a:lnTo>
                  <a:pt x="273224" y="6337"/>
                </a:lnTo>
                <a:lnTo>
                  <a:pt x="272708" y="6926"/>
                </a:lnTo>
                <a:lnTo>
                  <a:pt x="272339" y="7368"/>
                </a:lnTo>
                <a:lnTo>
                  <a:pt x="271971" y="7737"/>
                </a:lnTo>
                <a:lnTo>
                  <a:pt x="271603" y="7958"/>
                </a:lnTo>
                <a:lnTo>
                  <a:pt x="271381" y="8032"/>
                </a:lnTo>
                <a:lnTo>
                  <a:pt x="270792" y="8032"/>
                </a:lnTo>
                <a:lnTo>
                  <a:pt x="270497" y="7884"/>
                </a:lnTo>
                <a:lnTo>
                  <a:pt x="270276" y="7737"/>
                </a:lnTo>
                <a:lnTo>
                  <a:pt x="270055" y="7516"/>
                </a:lnTo>
                <a:lnTo>
                  <a:pt x="269687" y="7147"/>
                </a:lnTo>
                <a:lnTo>
                  <a:pt x="269466" y="7000"/>
                </a:lnTo>
                <a:lnTo>
                  <a:pt x="269171" y="6926"/>
                </a:lnTo>
                <a:lnTo>
                  <a:pt x="268876" y="6853"/>
                </a:lnTo>
                <a:lnTo>
                  <a:pt x="268508" y="6926"/>
                </a:lnTo>
                <a:lnTo>
                  <a:pt x="268139" y="7000"/>
                </a:lnTo>
                <a:lnTo>
                  <a:pt x="267624" y="7221"/>
                </a:lnTo>
                <a:lnTo>
                  <a:pt x="267550" y="7221"/>
                </a:lnTo>
                <a:lnTo>
                  <a:pt x="267476" y="7368"/>
                </a:lnTo>
                <a:lnTo>
                  <a:pt x="267255" y="8253"/>
                </a:lnTo>
                <a:lnTo>
                  <a:pt x="267108" y="9211"/>
                </a:lnTo>
                <a:lnTo>
                  <a:pt x="267034" y="10095"/>
                </a:lnTo>
                <a:lnTo>
                  <a:pt x="267034" y="11126"/>
                </a:lnTo>
                <a:lnTo>
                  <a:pt x="267181" y="13042"/>
                </a:lnTo>
                <a:lnTo>
                  <a:pt x="267329" y="15032"/>
                </a:lnTo>
                <a:lnTo>
                  <a:pt x="267550" y="16800"/>
                </a:lnTo>
                <a:lnTo>
                  <a:pt x="267697" y="18495"/>
                </a:lnTo>
                <a:lnTo>
                  <a:pt x="267624" y="20042"/>
                </a:lnTo>
                <a:lnTo>
                  <a:pt x="267550" y="20853"/>
                </a:lnTo>
                <a:lnTo>
                  <a:pt x="267476" y="21590"/>
                </a:lnTo>
                <a:lnTo>
                  <a:pt x="267329" y="22179"/>
                </a:lnTo>
                <a:lnTo>
                  <a:pt x="267108" y="22621"/>
                </a:lnTo>
                <a:lnTo>
                  <a:pt x="266813" y="22990"/>
                </a:lnTo>
                <a:lnTo>
                  <a:pt x="266518" y="23284"/>
                </a:lnTo>
                <a:lnTo>
                  <a:pt x="266150" y="23579"/>
                </a:lnTo>
                <a:lnTo>
                  <a:pt x="265781" y="23800"/>
                </a:lnTo>
                <a:lnTo>
                  <a:pt x="264897" y="24169"/>
                </a:lnTo>
                <a:lnTo>
                  <a:pt x="264750" y="24242"/>
                </a:lnTo>
                <a:lnTo>
                  <a:pt x="263718" y="24611"/>
                </a:lnTo>
                <a:lnTo>
                  <a:pt x="263276" y="24905"/>
                </a:lnTo>
                <a:lnTo>
                  <a:pt x="262760" y="25200"/>
                </a:lnTo>
                <a:lnTo>
                  <a:pt x="262466" y="25421"/>
                </a:lnTo>
                <a:lnTo>
                  <a:pt x="262392" y="25569"/>
                </a:lnTo>
                <a:lnTo>
                  <a:pt x="261950" y="26011"/>
                </a:lnTo>
                <a:lnTo>
                  <a:pt x="259887" y="26453"/>
                </a:lnTo>
                <a:lnTo>
                  <a:pt x="257971" y="26821"/>
                </a:lnTo>
                <a:lnTo>
                  <a:pt x="256129" y="27337"/>
                </a:lnTo>
                <a:lnTo>
                  <a:pt x="254287" y="27853"/>
                </a:lnTo>
                <a:lnTo>
                  <a:pt x="254066" y="27927"/>
                </a:lnTo>
                <a:lnTo>
                  <a:pt x="253844" y="28000"/>
                </a:lnTo>
                <a:lnTo>
                  <a:pt x="251708" y="28811"/>
                </a:lnTo>
                <a:lnTo>
                  <a:pt x="249718" y="29695"/>
                </a:lnTo>
                <a:lnTo>
                  <a:pt x="248539" y="30211"/>
                </a:lnTo>
                <a:lnTo>
                  <a:pt x="247286" y="30727"/>
                </a:lnTo>
                <a:lnTo>
                  <a:pt x="245960" y="31390"/>
                </a:lnTo>
                <a:lnTo>
                  <a:pt x="245371" y="31758"/>
                </a:lnTo>
                <a:lnTo>
                  <a:pt x="244855" y="32200"/>
                </a:lnTo>
                <a:lnTo>
                  <a:pt x="244486" y="32642"/>
                </a:lnTo>
                <a:lnTo>
                  <a:pt x="244192" y="33084"/>
                </a:lnTo>
                <a:lnTo>
                  <a:pt x="244044" y="33600"/>
                </a:lnTo>
                <a:lnTo>
                  <a:pt x="243971" y="34042"/>
                </a:lnTo>
                <a:lnTo>
                  <a:pt x="244044" y="35074"/>
                </a:lnTo>
                <a:lnTo>
                  <a:pt x="244044" y="35811"/>
                </a:lnTo>
                <a:lnTo>
                  <a:pt x="244044" y="36253"/>
                </a:lnTo>
                <a:lnTo>
                  <a:pt x="243971" y="36621"/>
                </a:lnTo>
                <a:lnTo>
                  <a:pt x="243676" y="36695"/>
                </a:lnTo>
                <a:lnTo>
                  <a:pt x="243455" y="36842"/>
                </a:lnTo>
                <a:lnTo>
                  <a:pt x="243160" y="37211"/>
                </a:lnTo>
                <a:lnTo>
                  <a:pt x="243013" y="37653"/>
                </a:lnTo>
                <a:lnTo>
                  <a:pt x="242939" y="38242"/>
                </a:lnTo>
                <a:lnTo>
                  <a:pt x="242939" y="38832"/>
                </a:lnTo>
                <a:lnTo>
                  <a:pt x="242939" y="40158"/>
                </a:lnTo>
                <a:lnTo>
                  <a:pt x="243086" y="41411"/>
                </a:lnTo>
                <a:lnTo>
                  <a:pt x="243160" y="42516"/>
                </a:lnTo>
                <a:lnTo>
                  <a:pt x="242497" y="42811"/>
                </a:lnTo>
                <a:lnTo>
                  <a:pt x="241834" y="43106"/>
                </a:lnTo>
                <a:lnTo>
                  <a:pt x="240507" y="43842"/>
                </a:lnTo>
                <a:lnTo>
                  <a:pt x="239181" y="44579"/>
                </a:lnTo>
                <a:lnTo>
                  <a:pt x="238518" y="44948"/>
                </a:lnTo>
                <a:lnTo>
                  <a:pt x="237855" y="45242"/>
                </a:lnTo>
                <a:lnTo>
                  <a:pt x="237192" y="45463"/>
                </a:lnTo>
                <a:lnTo>
                  <a:pt x="236529" y="45611"/>
                </a:lnTo>
                <a:lnTo>
                  <a:pt x="235792" y="45685"/>
                </a:lnTo>
                <a:lnTo>
                  <a:pt x="234981" y="45611"/>
                </a:lnTo>
                <a:lnTo>
                  <a:pt x="233434" y="45537"/>
                </a:lnTo>
                <a:lnTo>
                  <a:pt x="232697" y="45537"/>
                </a:lnTo>
                <a:lnTo>
                  <a:pt x="231960" y="45611"/>
                </a:lnTo>
                <a:lnTo>
                  <a:pt x="231223" y="45758"/>
                </a:lnTo>
                <a:lnTo>
                  <a:pt x="230486" y="46053"/>
                </a:lnTo>
                <a:lnTo>
                  <a:pt x="229749" y="46495"/>
                </a:lnTo>
                <a:lnTo>
                  <a:pt x="228939" y="47011"/>
                </a:lnTo>
                <a:lnTo>
                  <a:pt x="228644" y="47158"/>
                </a:lnTo>
                <a:lnTo>
                  <a:pt x="228276" y="47453"/>
                </a:lnTo>
                <a:lnTo>
                  <a:pt x="228055" y="47600"/>
                </a:lnTo>
                <a:lnTo>
                  <a:pt x="227981" y="47748"/>
                </a:lnTo>
                <a:lnTo>
                  <a:pt x="227760" y="48264"/>
                </a:lnTo>
                <a:lnTo>
                  <a:pt x="227760" y="48485"/>
                </a:lnTo>
                <a:lnTo>
                  <a:pt x="227760" y="48558"/>
                </a:lnTo>
                <a:lnTo>
                  <a:pt x="227907" y="48706"/>
                </a:lnTo>
                <a:lnTo>
                  <a:pt x="227981" y="48779"/>
                </a:lnTo>
                <a:lnTo>
                  <a:pt x="228055" y="48853"/>
                </a:lnTo>
                <a:lnTo>
                  <a:pt x="228128" y="49000"/>
                </a:lnTo>
                <a:lnTo>
                  <a:pt x="228276" y="49664"/>
                </a:lnTo>
                <a:lnTo>
                  <a:pt x="228423" y="50253"/>
                </a:lnTo>
                <a:lnTo>
                  <a:pt x="228571" y="50769"/>
                </a:lnTo>
                <a:lnTo>
                  <a:pt x="228571" y="51211"/>
                </a:lnTo>
                <a:lnTo>
                  <a:pt x="228571" y="51432"/>
                </a:lnTo>
                <a:lnTo>
                  <a:pt x="228497" y="51727"/>
                </a:lnTo>
                <a:lnTo>
                  <a:pt x="228128" y="52316"/>
                </a:lnTo>
                <a:lnTo>
                  <a:pt x="227539" y="52906"/>
                </a:lnTo>
                <a:lnTo>
                  <a:pt x="226802" y="53569"/>
                </a:lnTo>
                <a:lnTo>
                  <a:pt x="225623" y="54379"/>
                </a:lnTo>
                <a:lnTo>
                  <a:pt x="224370" y="55190"/>
                </a:lnTo>
                <a:lnTo>
                  <a:pt x="224076" y="55411"/>
                </a:lnTo>
                <a:lnTo>
                  <a:pt x="223781" y="55558"/>
                </a:lnTo>
                <a:lnTo>
                  <a:pt x="223707" y="55632"/>
                </a:lnTo>
                <a:lnTo>
                  <a:pt x="223560" y="55706"/>
                </a:lnTo>
                <a:lnTo>
                  <a:pt x="223265" y="55927"/>
                </a:lnTo>
                <a:lnTo>
                  <a:pt x="222602" y="56295"/>
                </a:lnTo>
                <a:lnTo>
                  <a:pt x="221865" y="56664"/>
                </a:lnTo>
                <a:lnTo>
                  <a:pt x="220244" y="57327"/>
                </a:lnTo>
                <a:lnTo>
                  <a:pt x="219065" y="57769"/>
                </a:lnTo>
                <a:lnTo>
                  <a:pt x="217960" y="58285"/>
                </a:lnTo>
                <a:lnTo>
                  <a:pt x="216928" y="58874"/>
                </a:lnTo>
                <a:lnTo>
                  <a:pt x="216486" y="59243"/>
                </a:lnTo>
                <a:lnTo>
                  <a:pt x="216044" y="59611"/>
                </a:lnTo>
                <a:lnTo>
                  <a:pt x="215676" y="59906"/>
                </a:lnTo>
                <a:lnTo>
                  <a:pt x="215234" y="60127"/>
                </a:lnTo>
                <a:lnTo>
                  <a:pt x="214718" y="60274"/>
                </a:lnTo>
                <a:lnTo>
                  <a:pt x="214202" y="60421"/>
                </a:lnTo>
                <a:lnTo>
                  <a:pt x="213097" y="60421"/>
                </a:lnTo>
                <a:lnTo>
                  <a:pt x="212581" y="60348"/>
                </a:lnTo>
                <a:lnTo>
                  <a:pt x="212212" y="60200"/>
                </a:lnTo>
                <a:lnTo>
                  <a:pt x="211770" y="59906"/>
                </a:lnTo>
                <a:lnTo>
                  <a:pt x="211476" y="59537"/>
                </a:lnTo>
                <a:lnTo>
                  <a:pt x="211328" y="59243"/>
                </a:lnTo>
                <a:lnTo>
                  <a:pt x="211255" y="58874"/>
                </a:lnTo>
                <a:lnTo>
                  <a:pt x="211181" y="58064"/>
                </a:lnTo>
                <a:lnTo>
                  <a:pt x="211107" y="57327"/>
                </a:lnTo>
                <a:lnTo>
                  <a:pt x="211107" y="56369"/>
                </a:lnTo>
                <a:lnTo>
                  <a:pt x="211107" y="56000"/>
                </a:lnTo>
                <a:lnTo>
                  <a:pt x="211255" y="55632"/>
                </a:lnTo>
                <a:lnTo>
                  <a:pt x="211476" y="55116"/>
                </a:lnTo>
                <a:lnTo>
                  <a:pt x="211918" y="54453"/>
                </a:lnTo>
                <a:lnTo>
                  <a:pt x="212581" y="53421"/>
                </a:lnTo>
                <a:lnTo>
                  <a:pt x="212802" y="53053"/>
                </a:lnTo>
                <a:lnTo>
                  <a:pt x="213318" y="52169"/>
                </a:lnTo>
                <a:lnTo>
                  <a:pt x="213760" y="51285"/>
                </a:lnTo>
                <a:lnTo>
                  <a:pt x="213907" y="50842"/>
                </a:lnTo>
                <a:lnTo>
                  <a:pt x="214055" y="50327"/>
                </a:lnTo>
                <a:lnTo>
                  <a:pt x="214055" y="49885"/>
                </a:lnTo>
                <a:lnTo>
                  <a:pt x="214055" y="49442"/>
                </a:lnTo>
                <a:lnTo>
                  <a:pt x="213834" y="48632"/>
                </a:lnTo>
                <a:lnTo>
                  <a:pt x="213539" y="47821"/>
                </a:lnTo>
                <a:lnTo>
                  <a:pt x="213097" y="47158"/>
                </a:lnTo>
                <a:lnTo>
                  <a:pt x="212581" y="46495"/>
                </a:lnTo>
                <a:lnTo>
                  <a:pt x="211918" y="45906"/>
                </a:lnTo>
                <a:lnTo>
                  <a:pt x="211255" y="45390"/>
                </a:lnTo>
                <a:lnTo>
                  <a:pt x="210591" y="45021"/>
                </a:lnTo>
                <a:lnTo>
                  <a:pt x="209781" y="44727"/>
                </a:lnTo>
                <a:lnTo>
                  <a:pt x="209634" y="44727"/>
                </a:lnTo>
                <a:lnTo>
                  <a:pt x="209560" y="44800"/>
                </a:lnTo>
                <a:lnTo>
                  <a:pt x="209118" y="45316"/>
                </a:lnTo>
                <a:lnTo>
                  <a:pt x="208749" y="45906"/>
                </a:lnTo>
                <a:lnTo>
                  <a:pt x="208381" y="46421"/>
                </a:lnTo>
                <a:lnTo>
                  <a:pt x="208012" y="46937"/>
                </a:lnTo>
                <a:lnTo>
                  <a:pt x="207644" y="47306"/>
                </a:lnTo>
                <a:lnTo>
                  <a:pt x="207497" y="47379"/>
                </a:lnTo>
                <a:lnTo>
                  <a:pt x="207055" y="47379"/>
                </a:lnTo>
                <a:lnTo>
                  <a:pt x="206907" y="47232"/>
                </a:lnTo>
                <a:lnTo>
                  <a:pt x="206686" y="47085"/>
                </a:lnTo>
                <a:lnTo>
                  <a:pt x="206465" y="46790"/>
                </a:lnTo>
                <a:lnTo>
                  <a:pt x="205876" y="44432"/>
                </a:lnTo>
                <a:lnTo>
                  <a:pt x="205876" y="43990"/>
                </a:lnTo>
                <a:lnTo>
                  <a:pt x="205949" y="43621"/>
                </a:lnTo>
                <a:lnTo>
                  <a:pt x="206097" y="43327"/>
                </a:lnTo>
                <a:lnTo>
                  <a:pt x="206244" y="43032"/>
                </a:lnTo>
                <a:lnTo>
                  <a:pt x="206539" y="42516"/>
                </a:lnTo>
                <a:lnTo>
                  <a:pt x="206833" y="41779"/>
                </a:lnTo>
                <a:lnTo>
                  <a:pt x="206907" y="41337"/>
                </a:lnTo>
                <a:lnTo>
                  <a:pt x="206981" y="40821"/>
                </a:lnTo>
                <a:lnTo>
                  <a:pt x="206981" y="40379"/>
                </a:lnTo>
                <a:lnTo>
                  <a:pt x="206907" y="39937"/>
                </a:lnTo>
                <a:lnTo>
                  <a:pt x="206833" y="39495"/>
                </a:lnTo>
                <a:lnTo>
                  <a:pt x="206686" y="39053"/>
                </a:lnTo>
                <a:lnTo>
                  <a:pt x="206318" y="38169"/>
                </a:lnTo>
                <a:lnTo>
                  <a:pt x="205728" y="37432"/>
                </a:lnTo>
                <a:lnTo>
                  <a:pt x="205139" y="36695"/>
                </a:lnTo>
                <a:lnTo>
                  <a:pt x="204402" y="36106"/>
                </a:lnTo>
                <a:lnTo>
                  <a:pt x="203665" y="35663"/>
                </a:lnTo>
                <a:lnTo>
                  <a:pt x="203149" y="35369"/>
                </a:lnTo>
                <a:lnTo>
                  <a:pt x="202486" y="35221"/>
                </a:lnTo>
                <a:lnTo>
                  <a:pt x="201823" y="35074"/>
                </a:lnTo>
                <a:lnTo>
                  <a:pt x="201160" y="35000"/>
                </a:lnTo>
                <a:lnTo>
                  <a:pt x="200497" y="35000"/>
                </a:lnTo>
                <a:lnTo>
                  <a:pt x="199833" y="35148"/>
                </a:lnTo>
                <a:lnTo>
                  <a:pt x="199244" y="35295"/>
                </a:lnTo>
                <a:lnTo>
                  <a:pt x="198802" y="35663"/>
                </a:lnTo>
                <a:lnTo>
                  <a:pt x="198581" y="35884"/>
                </a:lnTo>
                <a:lnTo>
                  <a:pt x="198360" y="36106"/>
                </a:lnTo>
                <a:lnTo>
                  <a:pt x="198139" y="36695"/>
                </a:lnTo>
                <a:lnTo>
                  <a:pt x="197991" y="37211"/>
                </a:lnTo>
                <a:lnTo>
                  <a:pt x="197918" y="37800"/>
                </a:lnTo>
                <a:lnTo>
                  <a:pt x="197770" y="38463"/>
                </a:lnTo>
                <a:lnTo>
                  <a:pt x="197697" y="38758"/>
                </a:lnTo>
                <a:lnTo>
                  <a:pt x="197549" y="38979"/>
                </a:lnTo>
                <a:lnTo>
                  <a:pt x="197402" y="39274"/>
                </a:lnTo>
                <a:lnTo>
                  <a:pt x="197107" y="39421"/>
                </a:lnTo>
                <a:lnTo>
                  <a:pt x="196739" y="39569"/>
                </a:lnTo>
                <a:lnTo>
                  <a:pt x="196297" y="39716"/>
                </a:lnTo>
                <a:lnTo>
                  <a:pt x="195560" y="39716"/>
                </a:lnTo>
                <a:lnTo>
                  <a:pt x="195044" y="39569"/>
                </a:lnTo>
                <a:lnTo>
                  <a:pt x="194528" y="39495"/>
                </a:lnTo>
                <a:lnTo>
                  <a:pt x="194307" y="39495"/>
                </a:lnTo>
                <a:lnTo>
                  <a:pt x="194086" y="39569"/>
                </a:lnTo>
                <a:lnTo>
                  <a:pt x="193865" y="39790"/>
                </a:lnTo>
                <a:lnTo>
                  <a:pt x="193644" y="40085"/>
                </a:lnTo>
                <a:lnTo>
                  <a:pt x="193497" y="40527"/>
                </a:lnTo>
                <a:lnTo>
                  <a:pt x="193275" y="41116"/>
                </a:lnTo>
                <a:lnTo>
                  <a:pt x="193128" y="41927"/>
                </a:lnTo>
                <a:lnTo>
                  <a:pt x="193054" y="42811"/>
                </a:lnTo>
                <a:lnTo>
                  <a:pt x="193054" y="43695"/>
                </a:lnTo>
                <a:lnTo>
                  <a:pt x="192833" y="44506"/>
                </a:lnTo>
                <a:lnTo>
                  <a:pt x="192539" y="45390"/>
                </a:lnTo>
                <a:lnTo>
                  <a:pt x="192244" y="46127"/>
                </a:lnTo>
                <a:lnTo>
                  <a:pt x="192170" y="46495"/>
                </a:lnTo>
                <a:lnTo>
                  <a:pt x="192097" y="46937"/>
                </a:lnTo>
                <a:lnTo>
                  <a:pt x="192097" y="47453"/>
                </a:lnTo>
                <a:lnTo>
                  <a:pt x="192170" y="47969"/>
                </a:lnTo>
                <a:lnTo>
                  <a:pt x="192318" y="48411"/>
                </a:lnTo>
                <a:lnTo>
                  <a:pt x="192465" y="48853"/>
                </a:lnTo>
                <a:lnTo>
                  <a:pt x="192907" y="49737"/>
                </a:lnTo>
                <a:lnTo>
                  <a:pt x="193423" y="50548"/>
                </a:lnTo>
                <a:lnTo>
                  <a:pt x="194012" y="51506"/>
                </a:lnTo>
                <a:lnTo>
                  <a:pt x="194307" y="52021"/>
                </a:lnTo>
                <a:lnTo>
                  <a:pt x="194528" y="52611"/>
                </a:lnTo>
                <a:lnTo>
                  <a:pt x="194823" y="53495"/>
                </a:lnTo>
                <a:lnTo>
                  <a:pt x="194970" y="54674"/>
                </a:lnTo>
                <a:lnTo>
                  <a:pt x="195044" y="55853"/>
                </a:lnTo>
                <a:lnTo>
                  <a:pt x="194970" y="57106"/>
                </a:lnTo>
                <a:lnTo>
                  <a:pt x="194823" y="58432"/>
                </a:lnTo>
                <a:lnTo>
                  <a:pt x="194528" y="59611"/>
                </a:lnTo>
                <a:lnTo>
                  <a:pt x="194307" y="60200"/>
                </a:lnTo>
                <a:lnTo>
                  <a:pt x="194086" y="60716"/>
                </a:lnTo>
                <a:lnTo>
                  <a:pt x="193791" y="61158"/>
                </a:lnTo>
                <a:lnTo>
                  <a:pt x="193497" y="61600"/>
                </a:lnTo>
                <a:lnTo>
                  <a:pt x="193202" y="61895"/>
                </a:lnTo>
                <a:lnTo>
                  <a:pt x="192833" y="62190"/>
                </a:lnTo>
                <a:lnTo>
                  <a:pt x="192465" y="62411"/>
                </a:lnTo>
                <a:lnTo>
                  <a:pt x="192170" y="62558"/>
                </a:lnTo>
                <a:lnTo>
                  <a:pt x="191728" y="62632"/>
                </a:lnTo>
                <a:lnTo>
                  <a:pt x="191360" y="62706"/>
                </a:lnTo>
                <a:lnTo>
                  <a:pt x="190918" y="62706"/>
                </a:lnTo>
                <a:lnTo>
                  <a:pt x="190475" y="62632"/>
                </a:lnTo>
                <a:lnTo>
                  <a:pt x="189739" y="62411"/>
                </a:lnTo>
                <a:lnTo>
                  <a:pt x="189149" y="62190"/>
                </a:lnTo>
                <a:lnTo>
                  <a:pt x="188560" y="61822"/>
                </a:lnTo>
                <a:lnTo>
                  <a:pt x="188118" y="61453"/>
                </a:lnTo>
                <a:lnTo>
                  <a:pt x="187749" y="60937"/>
                </a:lnTo>
                <a:lnTo>
                  <a:pt x="187381" y="60348"/>
                </a:lnTo>
                <a:lnTo>
                  <a:pt x="187086" y="59611"/>
                </a:lnTo>
                <a:lnTo>
                  <a:pt x="186865" y="58874"/>
                </a:lnTo>
                <a:lnTo>
                  <a:pt x="186718" y="57990"/>
                </a:lnTo>
                <a:lnTo>
                  <a:pt x="186570" y="57106"/>
                </a:lnTo>
                <a:lnTo>
                  <a:pt x="186496" y="56221"/>
                </a:lnTo>
                <a:lnTo>
                  <a:pt x="186570" y="54453"/>
                </a:lnTo>
                <a:lnTo>
                  <a:pt x="186644" y="52685"/>
                </a:lnTo>
                <a:lnTo>
                  <a:pt x="186865" y="51137"/>
                </a:lnTo>
                <a:lnTo>
                  <a:pt x="186865" y="50842"/>
                </a:lnTo>
                <a:lnTo>
                  <a:pt x="187012" y="49074"/>
                </a:lnTo>
                <a:lnTo>
                  <a:pt x="187086" y="48190"/>
                </a:lnTo>
                <a:lnTo>
                  <a:pt x="187086" y="47379"/>
                </a:lnTo>
                <a:lnTo>
                  <a:pt x="186939" y="46569"/>
                </a:lnTo>
                <a:lnTo>
                  <a:pt x="186791" y="45758"/>
                </a:lnTo>
                <a:lnTo>
                  <a:pt x="186496" y="44948"/>
                </a:lnTo>
                <a:lnTo>
                  <a:pt x="186128" y="44063"/>
                </a:lnTo>
                <a:lnTo>
                  <a:pt x="185760" y="43548"/>
                </a:lnTo>
                <a:lnTo>
                  <a:pt x="185539" y="43253"/>
                </a:lnTo>
                <a:lnTo>
                  <a:pt x="185318" y="42958"/>
                </a:lnTo>
                <a:lnTo>
                  <a:pt x="185244" y="42663"/>
                </a:lnTo>
                <a:lnTo>
                  <a:pt x="185244" y="42221"/>
                </a:lnTo>
                <a:lnTo>
                  <a:pt x="185391" y="41558"/>
                </a:lnTo>
                <a:lnTo>
                  <a:pt x="185686" y="40674"/>
                </a:lnTo>
                <a:lnTo>
                  <a:pt x="185981" y="39863"/>
                </a:lnTo>
                <a:lnTo>
                  <a:pt x="186275" y="39200"/>
                </a:lnTo>
                <a:lnTo>
                  <a:pt x="186718" y="38242"/>
                </a:lnTo>
                <a:lnTo>
                  <a:pt x="187012" y="37358"/>
                </a:lnTo>
                <a:lnTo>
                  <a:pt x="187307" y="36621"/>
                </a:lnTo>
                <a:lnTo>
                  <a:pt x="187528" y="36106"/>
                </a:lnTo>
                <a:lnTo>
                  <a:pt x="187823" y="35737"/>
                </a:lnTo>
                <a:lnTo>
                  <a:pt x="188191" y="35442"/>
                </a:lnTo>
                <a:lnTo>
                  <a:pt x="188560" y="35221"/>
                </a:lnTo>
                <a:lnTo>
                  <a:pt x="189002" y="35074"/>
                </a:lnTo>
                <a:lnTo>
                  <a:pt x="190107" y="34927"/>
                </a:lnTo>
                <a:lnTo>
                  <a:pt x="190697" y="34853"/>
                </a:lnTo>
                <a:lnTo>
                  <a:pt x="191212" y="34779"/>
                </a:lnTo>
                <a:lnTo>
                  <a:pt x="192170" y="34411"/>
                </a:lnTo>
                <a:lnTo>
                  <a:pt x="193128" y="33969"/>
                </a:lnTo>
                <a:lnTo>
                  <a:pt x="194233" y="33379"/>
                </a:lnTo>
                <a:lnTo>
                  <a:pt x="194307" y="33306"/>
                </a:lnTo>
                <a:lnTo>
                  <a:pt x="195486" y="32716"/>
                </a:lnTo>
                <a:lnTo>
                  <a:pt x="196002" y="32495"/>
                </a:lnTo>
                <a:lnTo>
                  <a:pt x="196444" y="32348"/>
                </a:lnTo>
                <a:lnTo>
                  <a:pt x="196960" y="32274"/>
                </a:lnTo>
                <a:lnTo>
                  <a:pt x="197476" y="32200"/>
                </a:lnTo>
                <a:lnTo>
                  <a:pt x="198065" y="32274"/>
                </a:lnTo>
                <a:lnTo>
                  <a:pt x="198654" y="32348"/>
                </a:lnTo>
                <a:lnTo>
                  <a:pt x="199244" y="32495"/>
                </a:lnTo>
                <a:lnTo>
                  <a:pt x="200202" y="32716"/>
                </a:lnTo>
                <a:lnTo>
                  <a:pt x="201160" y="32863"/>
                </a:lnTo>
                <a:lnTo>
                  <a:pt x="201602" y="32790"/>
                </a:lnTo>
                <a:lnTo>
                  <a:pt x="202118" y="32716"/>
                </a:lnTo>
                <a:lnTo>
                  <a:pt x="202633" y="32569"/>
                </a:lnTo>
                <a:lnTo>
                  <a:pt x="203149" y="32348"/>
                </a:lnTo>
                <a:lnTo>
                  <a:pt x="203518" y="32127"/>
                </a:lnTo>
                <a:lnTo>
                  <a:pt x="203223" y="31905"/>
                </a:lnTo>
                <a:lnTo>
                  <a:pt x="202855" y="31537"/>
                </a:lnTo>
                <a:lnTo>
                  <a:pt x="202633" y="31242"/>
                </a:lnTo>
                <a:lnTo>
                  <a:pt x="202412" y="30874"/>
                </a:lnTo>
                <a:lnTo>
                  <a:pt x="202265" y="30505"/>
                </a:lnTo>
                <a:lnTo>
                  <a:pt x="202044" y="29842"/>
                </a:lnTo>
                <a:lnTo>
                  <a:pt x="201823" y="29548"/>
                </a:lnTo>
                <a:lnTo>
                  <a:pt x="201602" y="29253"/>
                </a:lnTo>
                <a:lnTo>
                  <a:pt x="201307" y="28884"/>
                </a:lnTo>
                <a:lnTo>
                  <a:pt x="200939" y="28663"/>
                </a:lnTo>
                <a:lnTo>
                  <a:pt x="200570" y="28442"/>
                </a:lnTo>
                <a:lnTo>
                  <a:pt x="200202" y="28295"/>
                </a:lnTo>
                <a:lnTo>
                  <a:pt x="199465" y="28148"/>
                </a:lnTo>
                <a:lnTo>
                  <a:pt x="198728" y="28000"/>
                </a:lnTo>
                <a:lnTo>
                  <a:pt x="197844" y="27927"/>
                </a:lnTo>
                <a:lnTo>
                  <a:pt x="197254" y="27779"/>
                </a:lnTo>
                <a:lnTo>
                  <a:pt x="196739" y="27558"/>
                </a:lnTo>
                <a:lnTo>
                  <a:pt x="196075" y="27337"/>
                </a:lnTo>
                <a:lnTo>
                  <a:pt x="195486" y="27190"/>
                </a:lnTo>
                <a:lnTo>
                  <a:pt x="194823" y="27116"/>
                </a:lnTo>
                <a:lnTo>
                  <a:pt x="194528" y="27190"/>
                </a:lnTo>
                <a:lnTo>
                  <a:pt x="194160" y="27190"/>
                </a:lnTo>
                <a:lnTo>
                  <a:pt x="193791" y="27411"/>
                </a:lnTo>
                <a:lnTo>
                  <a:pt x="193349" y="27632"/>
                </a:lnTo>
                <a:lnTo>
                  <a:pt x="192686" y="28148"/>
                </a:lnTo>
                <a:lnTo>
                  <a:pt x="192097" y="28590"/>
                </a:lnTo>
                <a:lnTo>
                  <a:pt x="191802" y="28811"/>
                </a:lnTo>
                <a:lnTo>
                  <a:pt x="191433" y="28958"/>
                </a:lnTo>
                <a:lnTo>
                  <a:pt x="191065" y="29105"/>
                </a:lnTo>
                <a:lnTo>
                  <a:pt x="189665" y="29621"/>
                </a:lnTo>
                <a:lnTo>
                  <a:pt x="188191" y="30063"/>
                </a:lnTo>
                <a:lnTo>
                  <a:pt x="187381" y="30284"/>
                </a:lnTo>
                <a:lnTo>
                  <a:pt x="186644" y="30432"/>
                </a:lnTo>
                <a:lnTo>
                  <a:pt x="185981" y="30432"/>
                </a:lnTo>
                <a:lnTo>
                  <a:pt x="185391" y="30358"/>
                </a:lnTo>
                <a:lnTo>
                  <a:pt x="184802" y="30211"/>
                </a:lnTo>
                <a:lnTo>
                  <a:pt x="184360" y="29990"/>
                </a:lnTo>
                <a:lnTo>
                  <a:pt x="184065" y="29769"/>
                </a:lnTo>
                <a:lnTo>
                  <a:pt x="183623" y="29621"/>
                </a:lnTo>
                <a:lnTo>
                  <a:pt x="183181" y="29548"/>
                </a:lnTo>
                <a:lnTo>
                  <a:pt x="182517" y="29474"/>
                </a:lnTo>
                <a:lnTo>
                  <a:pt x="182002" y="29548"/>
                </a:lnTo>
                <a:lnTo>
                  <a:pt x="181633" y="29695"/>
                </a:lnTo>
                <a:lnTo>
                  <a:pt x="181265" y="29769"/>
                </a:lnTo>
                <a:lnTo>
                  <a:pt x="181044" y="29769"/>
                </a:lnTo>
                <a:lnTo>
                  <a:pt x="180896" y="29695"/>
                </a:lnTo>
                <a:lnTo>
                  <a:pt x="180675" y="29474"/>
                </a:lnTo>
                <a:lnTo>
                  <a:pt x="180602" y="29179"/>
                </a:lnTo>
                <a:lnTo>
                  <a:pt x="180602" y="28811"/>
                </a:lnTo>
                <a:lnTo>
                  <a:pt x="180675" y="28442"/>
                </a:lnTo>
                <a:lnTo>
                  <a:pt x="180823" y="27927"/>
                </a:lnTo>
                <a:lnTo>
                  <a:pt x="181339" y="26895"/>
                </a:lnTo>
                <a:lnTo>
                  <a:pt x="181928" y="25937"/>
                </a:lnTo>
                <a:lnTo>
                  <a:pt x="182444" y="24979"/>
                </a:lnTo>
                <a:lnTo>
                  <a:pt x="182739" y="24242"/>
                </a:lnTo>
                <a:lnTo>
                  <a:pt x="182812" y="23874"/>
                </a:lnTo>
                <a:lnTo>
                  <a:pt x="182444" y="23948"/>
                </a:lnTo>
                <a:lnTo>
                  <a:pt x="181781" y="24095"/>
                </a:lnTo>
                <a:lnTo>
                  <a:pt x="181044" y="24390"/>
                </a:lnTo>
                <a:lnTo>
                  <a:pt x="180381" y="24758"/>
                </a:lnTo>
                <a:lnTo>
                  <a:pt x="179791" y="25200"/>
                </a:lnTo>
                <a:lnTo>
                  <a:pt x="179128" y="25716"/>
                </a:lnTo>
                <a:lnTo>
                  <a:pt x="178465" y="26305"/>
                </a:lnTo>
                <a:lnTo>
                  <a:pt x="177286" y="27558"/>
                </a:lnTo>
                <a:lnTo>
                  <a:pt x="176402" y="28442"/>
                </a:lnTo>
                <a:lnTo>
                  <a:pt x="175444" y="29327"/>
                </a:lnTo>
                <a:lnTo>
                  <a:pt x="174633" y="29990"/>
                </a:lnTo>
                <a:lnTo>
                  <a:pt x="174191" y="30284"/>
                </a:lnTo>
                <a:lnTo>
                  <a:pt x="173749" y="30505"/>
                </a:lnTo>
                <a:lnTo>
                  <a:pt x="172865" y="30727"/>
                </a:lnTo>
                <a:lnTo>
                  <a:pt x="171317" y="30948"/>
                </a:lnTo>
                <a:lnTo>
                  <a:pt x="170212" y="31021"/>
                </a:lnTo>
                <a:lnTo>
                  <a:pt x="169475" y="31095"/>
                </a:lnTo>
                <a:lnTo>
                  <a:pt x="169107" y="31169"/>
                </a:lnTo>
                <a:lnTo>
                  <a:pt x="168665" y="31169"/>
                </a:lnTo>
                <a:lnTo>
                  <a:pt x="168444" y="31021"/>
                </a:lnTo>
                <a:lnTo>
                  <a:pt x="168149" y="30800"/>
                </a:lnTo>
                <a:lnTo>
                  <a:pt x="167781" y="30432"/>
                </a:lnTo>
                <a:lnTo>
                  <a:pt x="167559" y="30284"/>
                </a:lnTo>
                <a:lnTo>
                  <a:pt x="167265" y="30211"/>
                </a:lnTo>
                <a:lnTo>
                  <a:pt x="167117" y="30284"/>
                </a:lnTo>
                <a:lnTo>
                  <a:pt x="167191" y="30137"/>
                </a:lnTo>
                <a:lnTo>
                  <a:pt x="167191" y="30137"/>
                </a:lnTo>
                <a:lnTo>
                  <a:pt x="166454" y="30505"/>
                </a:lnTo>
                <a:lnTo>
                  <a:pt x="166380" y="30579"/>
                </a:lnTo>
                <a:lnTo>
                  <a:pt x="165938" y="30800"/>
                </a:lnTo>
                <a:lnTo>
                  <a:pt x="165349" y="31095"/>
                </a:lnTo>
                <a:lnTo>
                  <a:pt x="164612" y="31390"/>
                </a:lnTo>
                <a:lnTo>
                  <a:pt x="164023" y="31537"/>
                </a:lnTo>
                <a:lnTo>
                  <a:pt x="163802" y="31537"/>
                </a:lnTo>
                <a:lnTo>
                  <a:pt x="163654" y="31463"/>
                </a:lnTo>
                <a:lnTo>
                  <a:pt x="163580" y="31316"/>
                </a:lnTo>
                <a:lnTo>
                  <a:pt x="163507" y="31169"/>
                </a:lnTo>
                <a:lnTo>
                  <a:pt x="163580" y="30579"/>
                </a:lnTo>
                <a:lnTo>
                  <a:pt x="163728" y="30137"/>
                </a:lnTo>
                <a:lnTo>
                  <a:pt x="164096" y="29695"/>
                </a:lnTo>
                <a:lnTo>
                  <a:pt x="164612" y="29179"/>
                </a:lnTo>
                <a:lnTo>
                  <a:pt x="165202" y="28663"/>
                </a:lnTo>
                <a:lnTo>
                  <a:pt x="166454" y="27632"/>
                </a:lnTo>
                <a:lnTo>
                  <a:pt x="167707" y="26674"/>
                </a:lnTo>
                <a:lnTo>
                  <a:pt x="168812" y="25863"/>
                </a:lnTo>
                <a:lnTo>
                  <a:pt x="169623" y="25348"/>
                </a:lnTo>
                <a:lnTo>
                  <a:pt x="170654" y="24832"/>
                </a:lnTo>
                <a:lnTo>
                  <a:pt x="172054" y="24021"/>
                </a:lnTo>
                <a:lnTo>
                  <a:pt x="172717" y="23653"/>
                </a:lnTo>
                <a:lnTo>
                  <a:pt x="173307" y="23137"/>
                </a:lnTo>
                <a:lnTo>
                  <a:pt x="173823" y="22695"/>
                </a:lnTo>
                <a:lnTo>
                  <a:pt x="174191" y="22179"/>
                </a:lnTo>
                <a:lnTo>
                  <a:pt x="174265" y="21884"/>
                </a:lnTo>
                <a:lnTo>
                  <a:pt x="174338" y="21590"/>
                </a:lnTo>
                <a:lnTo>
                  <a:pt x="174338" y="21295"/>
                </a:lnTo>
                <a:lnTo>
                  <a:pt x="174265" y="21000"/>
                </a:lnTo>
                <a:lnTo>
                  <a:pt x="174191" y="20853"/>
                </a:lnTo>
                <a:lnTo>
                  <a:pt x="174044" y="20853"/>
                </a:lnTo>
                <a:lnTo>
                  <a:pt x="173086" y="20779"/>
                </a:lnTo>
                <a:lnTo>
                  <a:pt x="172128" y="20779"/>
                </a:lnTo>
                <a:lnTo>
                  <a:pt x="170286" y="21000"/>
                </a:lnTo>
                <a:lnTo>
                  <a:pt x="169107" y="21148"/>
                </a:lnTo>
                <a:lnTo>
                  <a:pt x="167928" y="21221"/>
                </a:lnTo>
                <a:lnTo>
                  <a:pt x="166749" y="21221"/>
                </a:lnTo>
                <a:lnTo>
                  <a:pt x="166159" y="21148"/>
                </a:lnTo>
                <a:lnTo>
                  <a:pt x="165570" y="21000"/>
                </a:lnTo>
                <a:lnTo>
                  <a:pt x="164907" y="20779"/>
                </a:lnTo>
                <a:lnTo>
                  <a:pt x="164391" y="20558"/>
                </a:lnTo>
                <a:lnTo>
                  <a:pt x="163949" y="20190"/>
                </a:lnTo>
                <a:lnTo>
                  <a:pt x="163580" y="19821"/>
                </a:lnTo>
                <a:lnTo>
                  <a:pt x="163138" y="19379"/>
                </a:lnTo>
                <a:lnTo>
                  <a:pt x="162623" y="18937"/>
                </a:lnTo>
                <a:lnTo>
                  <a:pt x="162033" y="18569"/>
                </a:lnTo>
                <a:lnTo>
                  <a:pt x="161591" y="18348"/>
                </a:lnTo>
                <a:lnTo>
                  <a:pt x="160780" y="18348"/>
                </a:lnTo>
                <a:lnTo>
                  <a:pt x="160338" y="18421"/>
                </a:lnTo>
                <a:lnTo>
                  <a:pt x="159601" y="18495"/>
                </a:lnTo>
                <a:lnTo>
                  <a:pt x="159086" y="18421"/>
                </a:lnTo>
                <a:lnTo>
                  <a:pt x="158644" y="18348"/>
                </a:lnTo>
                <a:lnTo>
                  <a:pt x="157759" y="18126"/>
                </a:lnTo>
                <a:lnTo>
                  <a:pt x="156801" y="17758"/>
                </a:lnTo>
                <a:lnTo>
                  <a:pt x="156359" y="17684"/>
                </a:lnTo>
                <a:lnTo>
                  <a:pt x="154959" y="17684"/>
                </a:lnTo>
                <a:lnTo>
                  <a:pt x="153928" y="17758"/>
                </a:lnTo>
                <a:lnTo>
                  <a:pt x="153412" y="17684"/>
                </a:lnTo>
                <a:lnTo>
                  <a:pt x="153044" y="17537"/>
                </a:lnTo>
                <a:lnTo>
                  <a:pt x="152675" y="17390"/>
                </a:lnTo>
                <a:lnTo>
                  <a:pt x="152380" y="17169"/>
                </a:lnTo>
                <a:lnTo>
                  <a:pt x="151644" y="16579"/>
                </a:lnTo>
                <a:lnTo>
                  <a:pt x="150907" y="15916"/>
                </a:lnTo>
                <a:lnTo>
                  <a:pt x="150243" y="15179"/>
                </a:lnTo>
                <a:lnTo>
                  <a:pt x="149359" y="14369"/>
                </a:lnTo>
                <a:lnTo>
                  <a:pt x="148991" y="14000"/>
                </a:lnTo>
                <a:lnTo>
                  <a:pt x="148991" y="14516"/>
                </a:lnTo>
                <a:lnTo>
                  <a:pt x="148917" y="15326"/>
                </a:lnTo>
                <a:lnTo>
                  <a:pt x="148991" y="16137"/>
                </a:lnTo>
                <a:lnTo>
                  <a:pt x="149065" y="17021"/>
                </a:lnTo>
                <a:lnTo>
                  <a:pt x="146854" y="17242"/>
                </a:lnTo>
                <a:lnTo>
                  <a:pt x="144496" y="17463"/>
                </a:lnTo>
                <a:lnTo>
                  <a:pt x="142064" y="17537"/>
                </a:lnTo>
                <a:lnTo>
                  <a:pt x="139486" y="17611"/>
                </a:lnTo>
                <a:lnTo>
                  <a:pt x="136243" y="17611"/>
                </a:lnTo>
                <a:lnTo>
                  <a:pt x="133001" y="17537"/>
                </a:lnTo>
                <a:lnTo>
                  <a:pt x="126517" y="17316"/>
                </a:lnTo>
                <a:lnTo>
                  <a:pt x="120843" y="17095"/>
                </a:lnTo>
                <a:lnTo>
                  <a:pt x="117896" y="17021"/>
                </a:lnTo>
                <a:lnTo>
                  <a:pt x="114580" y="17021"/>
                </a:lnTo>
                <a:lnTo>
                  <a:pt x="110896" y="16947"/>
                </a:lnTo>
                <a:lnTo>
                  <a:pt x="107064" y="16726"/>
                </a:lnTo>
                <a:lnTo>
                  <a:pt x="102717" y="16432"/>
                </a:lnTo>
                <a:lnTo>
                  <a:pt x="98369" y="15916"/>
                </a:lnTo>
                <a:lnTo>
                  <a:pt x="94022" y="15400"/>
                </a:lnTo>
                <a:lnTo>
                  <a:pt x="89675" y="14737"/>
                </a:lnTo>
                <a:lnTo>
                  <a:pt x="85327" y="14000"/>
                </a:lnTo>
                <a:lnTo>
                  <a:pt x="81053" y="13190"/>
                </a:lnTo>
                <a:lnTo>
                  <a:pt x="72580" y="11569"/>
                </a:lnTo>
                <a:lnTo>
                  <a:pt x="68453" y="10758"/>
                </a:lnTo>
                <a:lnTo>
                  <a:pt x="64327" y="10021"/>
                </a:lnTo>
                <a:lnTo>
                  <a:pt x="58653" y="9063"/>
                </a:lnTo>
                <a:lnTo>
                  <a:pt x="55853" y="8474"/>
                </a:lnTo>
                <a:lnTo>
                  <a:pt x="53053" y="7884"/>
                </a:lnTo>
                <a:lnTo>
                  <a:pt x="50106" y="7147"/>
                </a:lnTo>
                <a:lnTo>
                  <a:pt x="47969" y="6484"/>
                </a:lnTo>
                <a:lnTo>
                  <a:pt x="46053" y="5895"/>
                </a:lnTo>
                <a:lnTo>
                  <a:pt x="41411" y="4347"/>
                </a:lnTo>
                <a:lnTo>
                  <a:pt x="38832" y="3537"/>
                </a:lnTo>
                <a:lnTo>
                  <a:pt x="36106" y="2726"/>
                </a:lnTo>
                <a:lnTo>
                  <a:pt x="33232" y="1916"/>
                </a:lnTo>
                <a:lnTo>
                  <a:pt x="30358" y="1253"/>
                </a:lnTo>
                <a:lnTo>
                  <a:pt x="27411" y="589"/>
                </a:lnTo>
                <a:lnTo>
                  <a:pt x="24463" y="74"/>
                </a:lnTo>
                <a:lnTo>
                  <a:pt x="241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7" name="Google Shape;4347;p57"/>
          <p:cNvSpPr txBox="1"/>
          <p:nvPr/>
        </p:nvSpPr>
        <p:spPr>
          <a:xfrm flipH="1">
            <a:off x="6029400" y="3266875"/>
            <a:ext cx="23946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Reconstruction &amp; rise of Jim Crow segregation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48" name="Google Shape;4348;p57"/>
          <p:cNvSpPr/>
          <p:nvPr/>
        </p:nvSpPr>
        <p:spPr>
          <a:xfrm>
            <a:off x="2339150" y="1718500"/>
            <a:ext cx="2284800" cy="1704000"/>
          </a:xfrm>
          <a:prstGeom prst="ellipse">
            <a:avLst/>
          </a:prstGeom>
          <a:solidFill>
            <a:schemeClr val="lt2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9" name="Google Shape;4349;p57"/>
          <p:cNvSpPr/>
          <p:nvPr/>
        </p:nvSpPr>
        <p:spPr>
          <a:xfrm rot="-1966331">
            <a:off x="4116709" y="2770014"/>
            <a:ext cx="1760761" cy="832406"/>
          </a:xfrm>
          <a:prstGeom prst="ellips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57"/>
          <p:cNvSpPr/>
          <p:nvPr/>
        </p:nvSpPr>
        <p:spPr>
          <a:xfrm rot="1600967">
            <a:off x="5439229" y="1438855"/>
            <a:ext cx="718182" cy="13141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51" name="Google Shape;4351;p57"/>
          <p:cNvCxnSpPr>
            <a:stCxn id="4343" idx="0"/>
            <a:endCxn id="4348" idx="2"/>
          </p:cNvCxnSpPr>
          <p:nvPr/>
        </p:nvCxnSpPr>
        <p:spPr>
          <a:xfrm rot="-5400000">
            <a:off x="1565350" y="2493175"/>
            <a:ext cx="696300" cy="851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352" name="Google Shape;4352;p57"/>
          <p:cNvCxnSpPr>
            <a:stCxn id="4347" idx="0"/>
            <a:endCxn id="4349" idx="5"/>
          </p:cNvCxnSpPr>
          <p:nvPr/>
        </p:nvCxnSpPr>
        <p:spPr>
          <a:xfrm rot="5400000" flipH="1">
            <a:off x="6368250" y="2408425"/>
            <a:ext cx="170100" cy="1546800"/>
          </a:xfrm>
          <a:prstGeom prst="bentConnector5">
            <a:avLst>
              <a:gd name="adj1" fmla="val 30526"/>
              <a:gd name="adj2" fmla="val 85755"/>
              <a:gd name="adj3" fmla="val 3052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353" name="Google Shape;4353;p57"/>
          <p:cNvCxnSpPr>
            <a:stCxn id="4342" idx="0"/>
            <a:endCxn id="4350" idx="7"/>
          </p:cNvCxnSpPr>
          <p:nvPr/>
        </p:nvCxnSpPr>
        <p:spPr>
          <a:xfrm rot="5400000" flipH="1">
            <a:off x="6550950" y="1477438"/>
            <a:ext cx="358500" cy="993000"/>
          </a:xfrm>
          <a:prstGeom prst="bentConnector3">
            <a:avLst>
              <a:gd name="adj1" fmla="val 998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" name="Google Shape;4412;p5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aspects</a:t>
            </a:r>
            <a:endParaRPr/>
          </a:p>
        </p:txBody>
      </p:sp>
      <p:sp>
        <p:nvSpPr>
          <p:cNvPr id="4413" name="Google Shape;4413;p59"/>
          <p:cNvSpPr txBox="1"/>
          <p:nvPr/>
        </p:nvSpPr>
        <p:spPr>
          <a:xfrm>
            <a:off x="1392137" y="1663050"/>
            <a:ext cx="2494200" cy="45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Reconstruction Era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14" name="Google Shape;4414;p59"/>
          <p:cNvSpPr txBox="1"/>
          <p:nvPr/>
        </p:nvSpPr>
        <p:spPr>
          <a:xfrm>
            <a:off x="5281112" y="1663050"/>
            <a:ext cx="2494200" cy="45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Gilded Age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15" name="Google Shape;4415;p59"/>
          <p:cNvSpPr txBox="1"/>
          <p:nvPr/>
        </p:nvSpPr>
        <p:spPr>
          <a:xfrm>
            <a:off x="743475" y="2864550"/>
            <a:ext cx="1858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Rebuilding states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16" name="Google Shape;4416;p59"/>
          <p:cNvSpPr txBox="1"/>
          <p:nvPr/>
        </p:nvSpPr>
        <p:spPr>
          <a:xfrm>
            <a:off x="743450" y="3558099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Neptune is far away from Earth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417" name="Google Shape;4417;p59"/>
          <p:cNvSpPr txBox="1"/>
          <p:nvPr/>
        </p:nvSpPr>
        <p:spPr>
          <a:xfrm>
            <a:off x="2676230" y="2864550"/>
            <a:ext cx="1858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Limited economic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18" name="Google Shape;4418;p59"/>
          <p:cNvSpPr txBox="1"/>
          <p:nvPr/>
        </p:nvSpPr>
        <p:spPr>
          <a:xfrm>
            <a:off x="2676208" y="3558118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Mercury is the closest planet to the Sun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419" name="Google Shape;4419;p59"/>
          <p:cNvSpPr txBox="1"/>
          <p:nvPr/>
        </p:nvSpPr>
        <p:spPr>
          <a:xfrm>
            <a:off x="4632447" y="2864550"/>
            <a:ext cx="1858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Economic growth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20" name="Google Shape;4420;p59"/>
          <p:cNvSpPr txBox="1"/>
          <p:nvPr/>
        </p:nvSpPr>
        <p:spPr>
          <a:xfrm>
            <a:off x="4632425" y="3558099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Venus is the second planet from the Sun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421" name="Google Shape;4421;p59"/>
          <p:cNvSpPr txBox="1"/>
          <p:nvPr/>
        </p:nvSpPr>
        <p:spPr>
          <a:xfrm>
            <a:off x="6565202" y="2864550"/>
            <a:ext cx="1858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Economic expansion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22" name="Google Shape;4422;p59"/>
          <p:cNvSpPr txBox="1"/>
          <p:nvPr/>
        </p:nvSpPr>
        <p:spPr>
          <a:xfrm>
            <a:off x="6565183" y="3558118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Jupiter is the biggest planet of them all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cxnSp>
        <p:nvCxnSpPr>
          <p:cNvPr id="4423" name="Google Shape;4423;p59"/>
          <p:cNvCxnSpPr>
            <a:stCxn id="4413" idx="2"/>
            <a:endCxn id="4415" idx="0"/>
          </p:cNvCxnSpPr>
          <p:nvPr/>
        </p:nvCxnSpPr>
        <p:spPr>
          <a:xfrm rot="5400000">
            <a:off x="1784537" y="2009850"/>
            <a:ext cx="743100" cy="96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4" name="Google Shape;4424;p59"/>
          <p:cNvCxnSpPr>
            <a:stCxn id="4413" idx="2"/>
            <a:endCxn id="4417" idx="0"/>
          </p:cNvCxnSpPr>
          <p:nvPr/>
        </p:nvCxnSpPr>
        <p:spPr>
          <a:xfrm rot="-5400000" flipH="1">
            <a:off x="2750837" y="2009850"/>
            <a:ext cx="743100" cy="96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5" name="Google Shape;4425;p59"/>
          <p:cNvCxnSpPr>
            <a:stCxn id="4414" idx="2"/>
            <a:endCxn id="4419" idx="0"/>
          </p:cNvCxnSpPr>
          <p:nvPr/>
        </p:nvCxnSpPr>
        <p:spPr>
          <a:xfrm rot="5400000">
            <a:off x="5673512" y="2009850"/>
            <a:ext cx="743100" cy="96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6" name="Google Shape;4426;p59"/>
          <p:cNvCxnSpPr>
            <a:stCxn id="4414" idx="2"/>
            <a:endCxn id="4421" idx="0"/>
          </p:cNvCxnSpPr>
          <p:nvPr/>
        </p:nvCxnSpPr>
        <p:spPr>
          <a:xfrm rot="-5400000" flipH="1">
            <a:off x="6639812" y="2009850"/>
            <a:ext cx="743100" cy="96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1" name="Google Shape;4431;p6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Reconstruction amendments</a:t>
            </a:r>
            <a:endParaRPr/>
          </a:p>
        </p:txBody>
      </p:sp>
      <p:graphicFrame>
        <p:nvGraphicFramePr>
          <p:cNvPr id="4432" name="Google Shape;4432;p60"/>
          <p:cNvGraphicFramePr/>
          <p:nvPr/>
        </p:nvGraphicFramePr>
        <p:xfrm>
          <a:off x="720000" y="135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{EC0E5234-B768-47F3-9229-619D2599A9CF}</a:tableStyleId>
              </a:tblPr>
              <a:tblGrid>
                <a:gridCol w="15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Amendment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Ratification Date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13th Amendment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Abolished slavery and involuntary servitude in the United States, except as punishment for a crime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December 6, 1865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14th Amendment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Granted citizenship to all persons born or naturalized in the United States, including former slaves, and guaranteed equal protection under the law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July 9, 1868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15th Amendment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Prohibited the denial of voting rights based on race, color, or previous condition of servitude. It aimed to protect the voting rights of African American men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February 3, 1870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7" name="Google Shape;4437;p6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Immigration to the US, 1871 -1920</a:t>
            </a:r>
            <a:endParaRPr/>
          </a:p>
        </p:txBody>
      </p:sp>
      <p:sp>
        <p:nvSpPr>
          <p:cNvPr id="4438" name="Google Shape;4438;p61"/>
          <p:cNvSpPr txBox="1"/>
          <p:nvPr/>
        </p:nvSpPr>
        <p:spPr>
          <a:xfrm>
            <a:off x="981900" y="4270575"/>
            <a:ext cx="7180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39" name="Google Shape;4439;p61"/>
          <p:cNvSpPr txBox="1">
            <a:spLocks noGrp="1"/>
          </p:cNvSpPr>
          <p:nvPr>
            <p:ph type="title" idx="4294967295"/>
          </p:nvPr>
        </p:nvSpPr>
        <p:spPr>
          <a:xfrm>
            <a:off x="1068250" y="1532775"/>
            <a:ext cx="1737900" cy="6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North Central Europe</a:t>
            </a:r>
            <a:endParaRPr sz="1700"/>
          </a:p>
        </p:txBody>
      </p:sp>
      <p:sp>
        <p:nvSpPr>
          <p:cNvPr id="4440" name="Google Shape;4440;p61"/>
          <p:cNvSpPr txBox="1">
            <a:spLocks noGrp="1"/>
          </p:cNvSpPr>
          <p:nvPr>
            <p:ph type="subTitle" idx="4294967295"/>
          </p:nvPr>
        </p:nvSpPr>
        <p:spPr>
          <a:xfrm>
            <a:off x="1068250" y="2184075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</a:t>
            </a:r>
            <a:endParaRPr/>
          </a:p>
        </p:txBody>
      </p:sp>
      <p:sp>
        <p:nvSpPr>
          <p:cNvPr id="4441" name="Google Shape;4441;p61"/>
          <p:cNvSpPr txBox="1">
            <a:spLocks noGrp="1"/>
          </p:cNvSpPr>
          <p:nvPr>
            <p:ph type="title" idx="4294967295"/>
          </p:nvPr>
        </p:nvSpPr>
        <p:spPr>
          <a:xfrm>
            <a:off x="1068250" y="2896938"/>
            <a:ext cx="1673100" cy="6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Southern Europe</a:t>
            </a:r>
            <a:endParaRPr sz="1700"/>
          </a:p>
        </p:txBody>
      </p:sp>
      <p:sp>
        <p:nvSpPr>
          <p:cNvPr id="4442" name="Google Shape;4442;p61"/>
          <p:cNvSpPr txBox="1">
            <a:spLocks noGrp="1"/>
          </p:cNvSpPr>
          <p:nvPr>
            <p:ph type="subTitle" idx="4294967295"/>
          </p:nvPr>
        </p:nvSpPr>
        <p:spPr>
          <a:xfrm>
            <a:off x="1068250" y="3548113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</a:t>
            </a:r>
            <a:endParaRPr/>
          </a:p>
        </p:txBody>
      </p:sp>
      <p:sp>
        <p:nvSpPr>
          <p:cNvPr id="4443" name="Google Shape;4443;p61"/>
          <p:cNvSpPr txBox="1">
            <a:spLocks noGrp="1"/>
          </p:cNvSpPr>
          <p:nvPr>
            <p:ph type="title" idx="4294967295"/>
          </p:nvPr>
        </p:nvSpPr>
        <p:spPr>
          <a:xfrm>
            <a:off x="3229500" y="1532775"/>
            <a:ext cx="1673100" cy="6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Americans</a:t>
            </a:r>
            <a:endParaRPr sz="1700"/>
          </a:p>
        </p:txBody>
      </p:sp>
      <p:sp>
        <p:nvSpPr>
          <p:cNvPr id="4444" name="Google Shape;4444;p61"/>
          <p:cNvSpPr txBox="1">
            <a:spLocks noGrp="1"/>
          </p:cNvSpPr>
          <p:nvPr>
            <p:ph type="subTitle" idx="4294967295"/>
          </p:nvPr>
        </p:nvSpPr>
        <p:spPr>
          <a:xfrm>
            <a:off x="3229500" y="2184075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4445" name="Google Shape;4445;p61"/>
          <p:cNvSpPr txBox="1">
            <a:spLocks noGrp="1"/>
          </p:cNvSpPr>
          <p:nvPr>
            <p:ph type="title" idx="4294967295"/>
          </p:nvPr>
        </p:nvSpPr>
        <p:spPr>
          <a:xfrm>
            <a:off x="3229500" y="2896938"/>
            <a:ext cx="1673100" cy="6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Asia and others</a:t>
            </a:r>
            <a:endParaRPr sz="1700"/>
          </a:p>
        </p:txBody>
      </p:sp>
      <p:sp>
        <p:nvSpPr>
          <p:cNvPr id="4446" name="Google Shape;4446;p61"/>
          <p:cNvSpPr txBox="1">
            <a:spLocks noGrp="1"/>
          </p:cNvSpPr>
          <p:nvPr>
            <p:ph type="subTitle" idx="4294967295"/>
          </p:nvPr>
        </p:nvSpPr>
        <p:spPr>
          <a:xfrm>
            <a:off x="3229500" y="3548113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with rings</a:t>
            </a:r>
            <a:endParaRPr/>
          </a:p>
        </p:txBody>
      </p:sp>
      <p:sp>
        <p:nvSpPr>
          <p:cNvPr id="4447" name="Google Shape;4447;p61"/>
          <p:cNvSpPr/>
          <p:nvPr/>
        </p:nvSpPr>
        <p:spPr>
          <a:xfrm>
            <a:off x="807374" y="1612640"/>
            <a:ext cx="185700" cy="1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61"/>
          <p:cNvSpPr/>
          <p:nvPr/>
        </p:nvSpPr>
        <p:spPr>
          <a:xfrm>
            <a:off x="2968624" y="1612640"/>
            <a:ext cx="185700" cy="18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9" name="Google Shape;4449;p61"/>
          <p:cNvSpPr/>
          <p:nvPr/>
        </p:nvSpPr>
        <p:spPr>
          <a:xfrm>
            <a:off x="807374" y="2975156"/>
            <a:ext cx="185700" cy="1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0" name="Google Shape;4450;p61"/>
          <p:cNvSpPr/>
          <p:nvPr/>
        </p:nvSpPr>
        <p:spPr>
          <a:xfrm>
            <a:off x="2968624" y="2975156"/>
            <a:ext cx="185700" cy="18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51" name="Google Shape;4451;p61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675" y="1322525"/>
            <a:ext cx="2956250" cy="27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6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become urbanized</a:t>
            </a:r>
            <a:endParaRPr/>
          </a:p>
        </p:txBody>
      </p:sp>
      <p:sp>
        <p:nvSpPr>
          <p:cNvPr id="4457" name="Google Shape;4457;p62"/>
          <p:cNvSpPr txBox="1"/>
          <p:nvPr/>
        </p:nvSpPr>
        <p:spPr>
          <a:xfrm>
            <a:off x="981900" y="4270575"/>
            <a:ext cx="7180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58" name="Google Shape;4458;p62"/>
          <p:cNvSpPr txBox="1">
            <a:spLocks noGrp="1"/>
          </p:cNvSpPr>
          <p:nvPr>
            <p:ph type="title" idx="4294967295"/>
          </p:nvPr>
        </p:nvSpPr>
        <p:spPr>
          <a:xfrm>
            <a:off x="6206075" y="1569000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Urban</a:t>
            </a:r>
            <a:endParaRPr sz="1700"/>
          </a:p>
        </p:txBody>
      </p:sp>
      <p:sp>
        <p:nvSpPr>
          <p:cNvPr id="4459" name="Google Shape;4459;p62"/>
          <p:cNvSpPr txBox="1">
            <a:spLocks noGrp="1"/>
          </p:cNvSpPr>
          <p:nvPr>
            <p:ph type="subTitle" idx="4294967295"/>
          </p:nvPr>
        </p:nvSpPr>
        <p:spPr>
          <a:xfrm>
            <a:off x="6206075" y="2096700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4460" name="Google Shape;4460;p62"/>
          <p:cNvSpPr txBox="1">
            <a:spLocks noGrp="1"/>
          </p:cNvSpPr>
          <p:nvPr>
            <p:ph type="title" idx="4294967295"/>
          </p:nvPr>
        </p:nvSpPr>
        <p:spPr>
          <a:xfrm>
            <a:off x="6206075" y="2876099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Rural</a:t>
            </a:r>
            <a:endParaRPr sz="1700"/>
          </a:p>
        </p:txBody>
      </p:sp>
      <p:sp>
        <p:nvSpPr>
          <p:cNvPr id="4461" name="Google Shape;4461;p62"/>
          <p:cNvSpPr txBox="1">
            <a:spLocks noGrp="1"/>
          </p:cNvSpPr>
          <p:nvPr>
            <p:ph type="subTitle" idx="4294967295"/>
          </p:nvPr>
        </p:nvSpPr>
        <p:spPr>
          <a:xfrm>
            <a:off x="6206075" y="3403788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with rings</a:t>
            </a:r>
            <a:endParaRPr/>
          </a:p>
        </p:txBody>
      </p:sp>
      <p:sp>
        <p:nvSpPr>
          <p:cNvPr id="4462" name="Google Shape;4462;p62"/>
          <p:cNvSpPr/>
          <p:nvPr/>
        </p:nvSpPr>
        <p:spPr>
          <a:xfrm>
            <a:off x="8007683" y="1776427"/>
            <a:ext cx="185700" cy="18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62"/>
          <p:cNvSpPr/>
          <p:nvPr/>
        </p:nvSpPr>
        <p:spPr>
          <a:xfrm>
            <a:off x="8007683" y="3081993"/>
            <a:ext cx="185700" cy="18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64" name="Google Shape;4464;p62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600" y="1322525"/>
            <a:ext cx="5115448" cy="279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9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Ocean Liner Tycoon?</a:t>
            </a:r>
            <a:endParaRPr dirty="0"/>
          </a:p>
        </p:txBody>
      </p:sp>
      <p:sp>
        <p:nvSpPr>
          <p:cNvPr id="2342" name="Google Shape;2342;p39"/>
          <p:cNvSpPr txBox="1">
            <a:spLocks noGrp="1"/>
          </p:cNvSpPr>
          <p:nvPr>
            <p:ph type="subTitle" idx="2"/>
          </p:nvPr>
        </p:nvSpPr>
        <p:spPr>
          <a:xfrm>
            <a:off x="1144550" y="1576925"/>
            <a:ext cx="6855114" cy="239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mobile tycoon game. This is a very popular genre in the mobile market.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manage a fleet of ocean liner ships taking passengers on voyages.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9" name="Google Shape;4469;p6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Exercise 1: Answer this questions</a:t>
            </a:r>
            <a:endParaRPr/>
          </a:p>
        </p:txBody>
      </p:sp>
      <p:graphicFrame>
        <p:nvGraphicFramePr>
          <p:cNvPr id="4470" name="Google Shape;4470;p63"/>
          <p:cNvGraphicFramePr/>
          <p:nvPr/>
        </p:nvGraphicFramePr>
        <p:xfrm>
          <a:off x="713225" y="136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77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What was the purpose of the Freedmen's Bureau?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can answer here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71" name="Google Shape;4471;p63"/>
          <p:cNvGraphicFramePr/>
          <p:nvPr/>
        </p:nvGraphicFramePr>
        <p:xfrm>
          <a:off x="713225" y="2526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77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What characterized the Gilded Age?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can answer here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72" name="Google Shape;4472;p63"/>
          <p:cNvGraphicFramePr/>
          <p:nvPr/>
        </p:nvGraphicFramePr>
        <p:xfrm>
          <a:off x="713225" y="36896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77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What did the Sherman Antitrust Act aim to do?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can answer here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7" name="Google Shape;4477;p6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Exercise 2: True or False</a:t>
            </a:r>
            <a:endParaRPr/>
          </a:p>
        </p:txBody>
      </p:sp>
      <p:graphicFrame>
        <p:nvGraphicFramePr>
          <p:cNvPr id="4478" name="Google Shape;4478;p64"/>
          <p:cNvGraphicFramePr/>
          <p:nvPr/>
        </p:nvGraphicFramePr>
        <p:xfrm>
          <a:off x="720000" y="2194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No.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Sentences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True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False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13th Amendment to the United States Constitution abolished slavery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Panic of 1873 led to a severe economic depression in the United States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Reconstruction Era followed the American Civil War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9" name="Google Shape;4479;p64"/>
          <p:cNvSpPr txBox="1"/>
          <p:nvPr/>
        </p:nvSpPr>
        <p:spPr>
          <a:xfrm>
            <a:off x="960875" y="1337700"/>
            <a:ext cx="7222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Instructions:</a:t>
            </a: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Mark the statement below by filling in the True (T) box if it is true, False (F) if you feel the statement is not correct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Google Shape;4484;p6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Exercise 3: Multiple choice</a:t>
            </a:r>
            <a:endParaRPr/>
          </a:p>
        </p:txBody>
      </p:sp>
      <p:graphicFrame>
        <p:nvGraphicFramePr>
          <p:cNvPr id="4485" name="Google Shape;4485;p65"/>
          <p:cNvGraphicFramePr/>
          <p:nvPr/>
        </p:nvGraphicFramePr>
        <p:xfrm>
          <a:off x="960875" y="2122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90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825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Which period immediately followed the Reconstruction Era?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Progressive Era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Colonial Era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Gilded Age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Civil Rights Movement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86" name="Google Shape;4486;p65"/>
          <p:cNvSpPr txBox="1"/>
          <p:nvPr/>
        </p:nvSpPr>
        <p:spPr>
          <a:xfrm>
            <a:off x="960875" y="1337700"/>
            <a:ext cx="7222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Instructions:</a:t>
            </a: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Choose the most appropriate answer from the provided options (a, b, c, or d) by placing a square shape to the correct answer</a:t>
            </a:r>
            <a:endParaRPr sz="24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487" name="Google Shape;4487;p65"/>
          <p:cNvSpPr/>
          <p:nvPr/>
        </p:nvSpPr>
        <p:spPr>
          <a:xfrm>
            <a:off x="6366525" y="1707902"/>
            <a:ext cx="277800" cy="27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2" name="Google Shape;4492;p6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Exercise 4: Fill in the blank</a:t>
            </a:r>
            <a:endParaRPr/>
          </a:p>
        </p:txBody>
      </p:sp>
      <p:graphicFrame>
        <p:nvGraphicFramePr>
          <p:cNvPr id="4493" name="Google Shape;4493;p66"/>
          <p:cNvGraphicFramePr/>
          <p:nvPr/>
        </p:nvGraphicFramePr>
        <p:xfrm>
          <a:off x="720000" y="2102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Reconstruction Era followed the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94" name="Google Shape;4494;p66"/>
          <p:cNvGraphicFramePr/>
          <p:nvPr/>
        </p:nvGraphicFramePr>
        <p:xfrm>
          <a:off x="720000" y="272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13th Amendment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slavery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95" name="Google Shape;4495;p66"/>
          <p:cNvGraphicFramePr/>
          <p:nvPr/>
        </p:nvGraphicFramePr>
        <p:xfrm>
          <a:off x="720000" y="3341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Gilded Age was characterized by political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and social inequality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96" name="Google Shape;4496;p66"/>
          <p:cNvGraphicFramePr/>
          <p:nvPr/>
        </p:nvGraphicFramePr>
        <p:xfrm>
          <a:off x="720000" y="3961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Plessy v. Ferguson upheld racial segregation under the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doctrine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97" name="Google Shape;4497;p66"/>
          <p:cNvSpPr txBox="1"/>
          <p:nvPr/>
        </p:nvSpPr>
        <p:spPr>
          <a:xfrm>
            <a:off x="960875" y="1337700"/>
            <a:ext cx="7222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Instructions:</a:t>
            </a: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Identify the missing word(s) that complete(s) the sentence. Write your answer in the space provided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2" name="Google Shape;4502;p67"/>
          <p:cNvSpPr/>
          <p:nvPr/>
        </p:nvSpPr>
        <p:spPr>
          <a:xfrm>
            <a:off x="2054875" y="1594775"/>
            <a:ext cx="1562100" cy="1562100"/>
          </a:xfrm>
          <a:prstGeom prst="plaque">
            <a:avLst>
              <a:gd name="adj" fmla="val 7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3" name="Google Shape;4503;p67"/>
          <p:cNvSpPr/>
          <p:nvPr/>
        </p:nvSpPr>
        <p:spPr>
          <a:xfrm>
            <a:off x="5527025" y="1594775"/>
            <a:ext cx="1562100" cy="1562100"/>
          </a:xfrm>
          <a:prstGeom prst="plaque">
            <a:avLst>
              <a:gd name="adj" fmla="val 7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4" name="Google Shape;4504;p67"/>
          <p:cNvSpPr txBox="1">
            <a:spLocks noGrp="1"/>
          </p:cNvSpPr>
          <p:nvPr>
            <p:ph type="subTitle" idx="3"/>
          </p:nvPr>
        </p:nvSpPr>
        <p:spPr>
          <a:xfrm>
            <a:off x="5055275" y="3241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Kaliyah Harris</a:t>
            </a:r>
            <a:endParaRPr/>
          </a:p>
        </p:txBody>
      </p:sp>
      <p:sp>
        <p:nvSpPr>
          <p:cNvPr id="4505" name="Google Shape;4505;p67"/>
          <p:cNvSpPr txBox="1">
            <a:spLocks noGrp="1"/>
          </p:cNvSpPr>
          <p:nvPr>
            <p:ph type="subTitle" idx="4"/>
          </p:nvPr>
        </p:nvSpPr>
        <p:spPr>
          <a:xfrm>
            <a:off x="1583075" y="3241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 Hill</a:t>
            </a:r>
            <a:endParaRPr/>
          </a:p>
        </p:txBody>
      </p:sp>
      <p:pic>
        <p:nvPicPr>
          <p:cNvPr id="4506" name="Google Shape;4506;p67"/>
          <p:cNvPicPr preferRelativeResize="0"/>
          <p:nvPr/>
        </p:nvPicPr>
        <p:blipFill rotWithShape="1">
          <a:blip r:embed="rId3">
            <a:alphaModFix/>
          </a:blip>
          <a:srcRect l="66801" t="28237" r="12192" b="40243"/>
          <a:stretch/>
        </p:blipFill>
        <p:spPr>
          <a:xfrm>
            <a:off x="2219442" y="1759298"/>
            <a:ext cx="1233000" cy="123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07" name="Google Shape;4507;p6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4508" name="Google Shape;4508;p67"/>
          <p:cNvSpPr txBox="1">
            <a:spLocks noGrp="1"/>
          </p:cNvSpPr>
          <p:nvPr>
            <p:ph type="subTitle" idx="1"/>
          </p:nvPr>
        </p:nvSpPr>
        <p:spPr>
          <a:xfrm>
            <a:off x="5055284" y="3814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4509" name="Google Shape;4509;p67"/>
          <p:cNvSpPr txBox="1">
            <a:spLocks noGrp="1"/>
          </p:cNvSpPr>
          <p:nvPr>
            <p:ph type="subTitle" idx="2"/>
          </p:nvPr>
        </p:nvSpPr>
        <p:spPr>
          <a:xfrm>
            <a:off x="1583300" y="3814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pic>
        <p:nvPicPr>
          <p:cNvPr id="4510" name="Google Shape;4510;p67"/>
          <p:cNvPicPr preferRelativeResize="0"/>
          <p:nvPr/>
        </p:nvPicPr>
        <p:blipFill rotWithShape="1">
          <a:blip r:embed="rId3">
            <a:alphaModFix/>
          </a:blip>
          <a:srcRect l="9833" t="20934" r="69160" b="47546"/>
          <a:stretch/>
        </p:blipFill>
        <p:spPr>
          <a:xfrm>
            <a:off x="5691567" y="1759298"/>
            <a:ext cx="1233000" cy="123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9" name="Google Shape;4869;p6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4870" name="Google Shape;4870;p69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assortment of alternative resources whose style fits the one of this template: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Vectors</a:t>
            </a:r>
            <a:endParaRPr b="1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Realistic silver frame template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Golden frame template</a:t>
            </a:r>
            <a:r>
              <a:rPr lang="en"/>
              <a:t> </a:t>
            </a:r>
            <a:endParaRPr/>
          </a:p>
        </p:txBody>
      </p:sp>
      <p:grpSp>
        <p:nvGrpSpPr>
          <p:cNvPr id="4871" name="Google Shape;4871;p69"/>
          <p:cNvGrpSpPr/>
          <p:nvPr/>
        </p:nvGrpSpPr>
        <p:grpSpPr>
          <a:xfrm>
            <a:off x="1037157" y="2876012"/>
            <a:ext cx="3035040" cy="1622368"/>
            <a:chOff x="661675" y="3029975"/>
            <a:chExt cx="2804250" cy="1499000"/>
          </a:xfrm>
        </p:grpSpPr>
        <p:sp>
          <p:nvSpPr>
            <p:cNvPr id="4872" name="Google Shape;4872;p69"/>
            <p:cNvSpPr/>
            <p:nvPr/>
          </p:nvSpPr>
          <p:spPr>
            <a:xfrm>
              <a:off x="661675" y="3029975"/>
              <a:ext cx="2804250" cy="1499000"/>
            </a:xfrm>
            <a:custGeom>
              <a:avLst/>
              <a:gdLst/>
              <a:ahLst/>
              <a:cxnLst/>
              <a:rect l="l" t="t" r="r" b="b"/>
              <a:pathLst>
                <a:path w="112170" h="59960" fill="none" extrusionOk="0">
                  <a:moveTo>
                    <a:pt x="52924" y="58626"/>
                  </a:moveTo>
                  <a:lnTo>
                    <a:pt x="1334" y="58626"/>
                  </a:lnTo>
                  <a:lnTo>
                    <a:pt x="1334" y="31956"/>
                  </a:lnTo>
                  <a:lnTo>
                    <a:pt x="1334" y="31659"/>
                  </a:lnTo>
                  <a:lnTo>
                    <a:pt x="1" y="29313"/>
                  </a:lnTo>
                  <a:lnTo>
                    <a:pt x="1334" y="26968"/>
                  </a:lnTo>
                  <a:lnTo>
                    <a:pt x="1334" y="26670"/>
                  </a:lnTo>
                  <a:lnTo>
                    <a:pt x="1334" y="1334"/>
                  </a:lnTo>
                  <a:lnTo>
                    <a:pt x="53960" y="1334"/>
                  </a:lnTo>
                  <a:lnTo>
                    <a:pt x="56305" y="0"/>
                  </a:lnTo>
                  <a:lnTo>
                    <a:pt x="58651" y="1334"/>
                  </a:lnTo>
                  <a:lnTo>
                    <a:pt x="110836" y="1334"/>
                  </a:lnTo>
                  <a:lnTo>
                    <a:pt x="110836" y="26337"/>
                  </a:lnTo>
                  <a:lnTo>
                    <a:pt x="110836" y="26968"/>
                  </a:lnTo>
                  <a:lnTo>
                    <a:pt x="112169" y="29301"/>
                  </a:lnTo>
                  <a:lnTo>
                    <a:pt x="110836" y="31659"/>
                  </a:lnTo>
                  <a:lnTo>
                    <a:pt x="110836" y="32278"/>
                  </a:lnTo>
                  <a:lnTo>
                    <a:pt x="110836" y="58626"/>
                  </a:lnTo>
                  <a:lnTo>
                    <a:pt x="59627" y="58626"/>
                  </a:lnTo>
                  <a:lnTo>
                    <a:pt x="58651" y="58626"/>
                  </a:lnTo>
                  <a:lnTo>
                    <a:pt x="56317" y="59960"/>
                  </a:lnTo>
                  <a:lnTo>
                    <a:pt x="53960" y="58626"/>
                  </a:lnTo>
                  <a:close/>
                </a:path>
              </a:pathLst>
            </a:custGeom>
            <a:noFill/>
            <a:ln w="53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69"/>
            <p:cNvSpPr/>
            <p:nvPr/>
          </p:nvSpPr>
          <p:spPr>
            <a:xfrm>
              <a:off x="664050" y="3029975"/>
              <a:ext cx="2801575" cy="1499000"/>
            </a:xfrm>
            <a:custGeom>
              <a:avLst/>
              <a:gdLst/>
              <a:ahLst/>
              <a:cxnLst/>
              <a:rect l="l" t="t" r="r" b="b"/>
              <a:pathLst>
                <a:path w="112063" h="59960" fill="none" extrusionOk="0">
                  <a:moveTo>
                    <a:pt x="56222" y="3596"/>
                  </a:moveTo>
                  <a:lnTo>
                    <a:pt x="53865" y="2262"/>
                  </a:lnTo>
                  <a:lnTo>
                    <a:pt x="20896" y="2262"/>
                  </a:lnTo>
                  <a:lnTo>
                    <a:pt x="18717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17990"/>
                  </a:lnTo>
                  <a:lnTo>
                    <a:pt x="2251" y="20241"/>
                  </a:lnTo>
                  <a:lnTo>
                    <a:pt x="2251" y="26884"/>
                  </a:lnTo>
                  <a:lnTo>
                    <a:pt x="3597" y="29218"/>
                  </a:lnTo>
                  <a:lnTo>
                    <a:pt x="2251" y="31575"/>
                  </a:lnTo>
                  <a:lnTo>
                    <a:pt x="2251" y="38219"/>
                  </a:lnTo>
                  <a:lnTo>
                    <a:pt x="1" y="40481"/>
                  </a:lnTo>
                  <a:lnTo>
                    <a:pt x="1" y="59960"/>
                  </a:lnTo>
                  <a:lnTo>
                    <a:pt x="48" y="59960"/>
                  </a:lnTo>
                  <a:lnTo>
                    <a:pt x="18634" y="59960"/>
                  </a:lnTo>
                  <a:lnTo>
                    <a:pt x="20884" y="57698"/>
                  </a:lnTo>
                  <a:lnTo>
                    <a:pt x="53853" y="57698"/>
                  </a:lnTo>
                  <a:lnTo>
                    <a:pt x="56198" y="56364"/>
                  </a:lnTo>
                  <a:lnTo>
                    <a:pt x="58556" y="57698"/>
                  </a:lnTo>
                  <a:lnTo>
                    <a:pt x="91072" y="57698"/>
                  </a:lnTo>
                  <a:lnTo>
                    <a:pt x="93334" y="59960"/>
                  </a:lnTo>
                  <a:lnTo>
                    <a:pt x="112062" y="59960"/>
                  </a:lnTo>
                </a:path>
              </a:pathLst>
            </a:custGeom>
            <a:noFill/>
            <a:ln w="53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9"/>
            <p:cNvSpPr/>
            <p:nvPr/>
          </p:nvSpPr>
          <p:spPr>
            <a:xfrm>
              <a:off x="742950" y="3108850"/>
              <a:ext cx="1264150" cy="589675"/>
            </a:xfrm>
            <a:custGeom>
              <a:avLst/>
              <a:gdLst/>
              <a:ahLst/>
              <a:cxnLst/>
              <a:rect l="l" t="t" r="r" b="b"/>
              <a:pathLst>
                <a:path w="50566" h="23587" fill="none" extrusionOk="0">
                  <a:moveTo>
                    <a:pt x="0" y="23587"/>
                  </a:moveTo>
                  <a:lnTo>
                    <a:pt x="0" y="23587"/>
                  </a:lnTo>
                  <a:lnTo>
                    <a:pt x="0" y="3477"/>
                  </a:lnTo>
                  <a:lnTo>
                    <a:pt x="0" y="167"/>
                  </a:lnTo>
                  <a:lnTo>
                    <a:pt x="0" y="0"/>
                  </a:lnTo>
                  <a:lnTo>
                    <a:pt x="4120" y="0"/>
                  </a:lnTo>
                  <a:lnTo>
                    <a:pt x="50566" y="0"/>
                  </a:lnTo>
                  <a:lnTo>
                    <a:pt x="50566" y="0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9"/>
            <p:cNvSpPr/>
            <p:nvPr/>
          </p:nvSpPr>
          <p:spPr>
            <a:xfrm>
              <a:off x="679825" y="3045750"/>
              <a:ext cx="476575" cy="460500"/>
            </a:xfrm>
            <a:custGeom>
              <a:avLst/>
              <a:gdLst/>
              <a:ahLst/>
              <a:cxnLst/>
              <a:rect l="l" t="t" r="r" b="b"/>
              <a:pathLst>
                <a:path w="19063" h="18420" fill="none" extrusionOk="0">
                  <a:moveTo>
                    <a:pt x="1" y="24"/>
                  </a:moveTo>
                  <a:lnTo>
                    <a:pt x="1" y="9442"/>
                  </a:lnTo>
                  <a:lnTo>
                    <a:pt x="1311" y="10752"/>
                  </a:lnTo>
                  <a:lnTo>
                    <a:pt x="1311" y="17907"/>
                  </a:lnTo>
                  <a:lnTo>
                    <a:pt x="1823" y="18419"/>
                  </a:lnTo>
                  <a:lnTo>
                    <a:pt x="1823" y="1905"/>
                  </a:lnTo>
                  <a:lnTo>
                    <a:pt x="1823" y="1822"/>
                  </a:lnTo>
                  <a:lnTo>
                    <a:pt x="19063" y="1822"/>
                  </a:lnTo>
                  <a:lnTo>
                    <a:pt x="18551" y="1310"/>
                  </a:lnTo>
                  <a:lnTo>
                    <a:pt x="11407" y="1310"/>
                  </a:lnTo>
                  <a:lnTo>
                    <a:pt x="10097" y="0"/>
                  </a:lnTo>
                  <a:lnTo>
                    <a:pt x="9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69"/>
            <p:cNvSpPr/>
            <p:nvPr/>
          </p:nvSpPr>
          <p:spPr>
            <a:xfrm>
              <a:off x="2069300" y="3029975"/>
              <a:ext cx="1396625" cy="89900"/>
            </a:xfrm>
            <a:custGeom>
              <a:avLst/>
              <a:gdLst/>
              <a:ahLst/>
              <a:cxnLst/>
              <a:rect l="l" t="t" r="r" b="b"/>
              <a:pathLst>
                <a:path w="55865" h="3596" fill="none" extrusionOk="0">
                  <a:moveTo>
                    <a:pt x="0" y="3596"/>
                  </a:moveTo>
                  <a:lnTo>
                    <a:pt x="2346" y="2262"/>
                  </a:lnTo>
                  <a:lnTo>
                    <a:pt x="34874" y="2262"/>
                  </a:lnTo>
                  <a:lnTo>
                    <a:pt x="37124" y="0"/>
                  </a:lnTo>
                  <a:lnTo>
                    <a:pt x="55864" y="0"/>
                  </a:lnTo>
                </a:path>
              </a:pathLst>
            </a:custGeom>
            <a:noFill/>
            <a:ln w="53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69"/>
            <p:cNvSpPr/>
            <p:nvPr/>
          </p:nvSpPr>
          <p:spPr>
            <a:xfrm>
              <a:off x="2131500" y="3108850"/>
              <a:ext cx="1255250" cy="591750"/>
            </a:xfrm>
            <a:custGeom>
              <a:avLst/>
              <a:gdLst/>
              <a:ahLst/>
              <a:cxnLst/>
              <a:rect l="l" t="t" r="r" b="b"/>
              <a:pathLst>
                <a:path w="50210" h="23670" fill="none" extrusionOk="0">
                  <a:moveTo>
                    <a:pt x="50209" y="23670"/>
                  </a:moveTo>
                  <a:lnTo>
                    <a:pt x="50209" y="23670"/>
                  </a:lnTo>
                  <a:lnTo>
                    <a:pt x="50209" y="3560"/>
                  </a:lnTo>
                  <a:lnTo>
                    <a:pt x="50209" y="24"/>
                  </a:lnTo>
                  <a:lnTo>
                    <a:pt x="50209" y="0"/>
                  </a:lnTo>
                  <a:lnTo>
                    <a:pt x="45995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69"/>
            <p:cNvSpPr/>
            <p:nvPr/>
          </p:nvSpPr>
          <p:spPr>
            <a:xfrm>
              <a:off x="2970900" y="3045750"/>
              <a:ext cx="478950" cy="462575"/>
            </a:xfrm>
            <a:custGeom>
              <a:avLst/>
              <a:gdLst/>
              <a:ahLst/>
              <a:cxnLst/>
              <a:rect l="l" t="t" r="r" b="b"/>
              <a:pathLst>
                <a:path w="19158" h="18503" fill="none" extrusionOk="0">
                  <a:moveTo>
                    <a:pt x="19086" y="0"/>
                  </a:moveTo>
                  <a:lnTo>
                    <a:pt x="8978" y="0"/>
                  </a:lnTo>
                  <a:lnTo>
                    <a:pt x="7668" y="1310"/>
                  </a:lnTo>
                  <a:lnTo>
                    <a:pt x="512" y="1310"/>
                  </a:lnTo>
                  <a:lnTo>
                    <a:pt x="0" y="1822"/>
                  </a:lnTo>
                  <a:lnTo>
                    <a:pt x="17300" y="1822"/>
                  </a:lnTo>
                  <a:lnTo>
                    <a:pt x="17336" y="1822"/>
                  </a:lnTo>
                  <a:lnTo>
                    <a:pt x="17336" y="18502"/>
                  </a:lnTo>
                  <a:lnTo>
                    <a:pt x="17848" y="17991"/>
                  </a:lnTo>
                  <a:lnTo>
                    <a:pt x="17848" y="10835"/>
                  </a:lnTo>
                  <a:lnTo>
                    <a:pt x="19157" y="9525"/>
                  </a:lnTo>
                  <a:lnTo>
                    <a:pt x="19157" y="0"/>
                  </a:lnTo>
                  <a:close/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69"/>
            <p:cNvSpPr/>
            <p:nvPr/>
          </p:nvSpPr>
          <p:spPr>
            <a:xfrm>
              <a:off x="2131500" y="4450075"/>
              <a:ext cx="1255250" cy="25"/>
            </a:xfrm>
            <a:custGeom>
              <a:avLst/>
              <a:gdLst/>
              <a:ahLst/>
              <a:cxnLst/>
              <a:rect l="l" t="t" r="r" b="b"/>
              <a:pathLst>
                <a:path w="50210" h="1" fill="none" extrusionOk="0">
                  <a:moveTo>
                    <a:pt x="50209" y="1"/>
                  </a:moveTo>
                  <a:lnTo>
                    <a:pt x="45995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69"/>
            <p:cNvSpPr/>
            <p:nvPr/>
          </p:nvSpPr>
          <p:spPr>
            <a:xfrm>
              <a:off x="679825" y="4015200"/>
              <a:ext cx="476575" cy="498000"/>
            </a:xfrm>
            <a:custGeom>
              <a:avLst/>
              <a:gdLst/>
              <a:ahLst/>
              <a:cxnLst/>
              <a:rect l="l" t="t" r="r" b="b"/>
              <a:pathLst>
                <a:path w="19063" h="19920" fill="none" extrusionOk="0">
                  <a:moveTo>
                    <a:pt x="1" y="19920"/>
                  </a:moveTo>
                  <a:lnTo>
                    <a:pt x="1" y="8978"/>
                  </a:lnTo>
                  <a:lnTo>
                    <a:pt x="1311" y="7668"/>
                  </a:lnTo>
                  <a:lnTo>
                    <a:pt x="1311" y="513"/>
                  </a:lnTo>
                  <a:lnTo>
                    <a:pt x="1823" y="1"/>
                  </a:lnTo>
                  <a:lnTo>
                    <a:pt x="1823" y="17539"/>
                  </a:lnTo>
                  <a:lnTo>
                    <a:pt x="1823" y="18098"/>
                  </a:lnTo>
                  <a:lnTo>
                    <a:pt x="19063" y="18098"/>
                  </a:lnTo>
                  <a:lnTo>
                    <a:pt x="18551" y="18610"/>
                  </a:lnTo>
                  <a:lnTo>
                    <a:pt x="11395" y="18610"/>
                  </a:lnTo>
                  <a:lnTo>
                    <a:pt x="10085" y="19920"/>
                  </a:lnTo>
                  <a:lnTo>
                    <a:pt x="25" y="19920"/>
                  </a:lnTo>
                  <a:close/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69"/>
            <p:cNvSpPr/>
            <p:nvPr/>
          </p:nvSpPr>
          <p:spPr>
            <a:xfrm>
              <a:off x="3376000" y="3029975"/>
              <a:ext cx="89925" cy="1499000"/>
            </a:xfrm>
            <a:custGeom>
              <a:avLst/>
              <a:gdLst/>
              <a:ahLst/>
              <a:cxnLst/>
              <a:rect l="l" t="t" r="r" b="b"/>
              <a:pathLst>
                <a:path w="3597" h="59960" fill="none" extrusionOk="0">
                  <a:moveTo>
                    <a:pt x="3596" y="0"/>
                  </a:moveTo>
                  <a:lnTo>
                    <a:pt x="3596" y="18074"/>
                  </a:lnTo>
                  <a:lnTo>
                    <a:pt x="1334" y="20324"/>
                  </a:lnTo>
                  <a:lnTo>
                    <a:pt x="1334" y="26968"/>
                  </a:lnTo>
                  <a:lnTo>
                    <a:pt x="1" y="29325"/>
                  </a:lnTo>
                  <a:lnTo>
                    <a:pt x="1334" y="31659"/>
                  </a:lnTo>
                  <a:lnTo>
                    <a:pt x="1334" y="38302"/>
                  </a:lnTo>
                  <a:lnTo>
                    <a:pt x="3596" y="40565"/>
                  </a:lnTo>
                  <a:lnTo>
                    <a:pt x="3584" y="59960"/>
                  </a:lnTo>
                </a:path>
              </a:pathLst>
            </a:custGeom>
            <a:noFill/>
            <a:ln w="53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9"/>
            <p:cNvSpPr/>
            <p:nvPr/>
          </p:nvSpPr>
          <p:spPr>
            <a:xfrm>
              <a:off x="3386725" y="3825000"/>
              <a:ext cx="25" cy="625100"/>
            </a:xfrm>
            <a:custGeom>
              <a:avLst/>
              <a:gdLst/>
              <a:ahLst/>
              <a:cxnLst/>
              <a:rect l="l" t="t" r="r" b="b"/>
              <a:pathLst>
                <a:path w="1" h="25004" fill="none" extrusionOk="0">
                  <a:moveTo>
                    <a:pt x="0" y="25004"/>
                  </a:moveTo>
                  <a:lnTo>
                    <a:pt x="0" y="20122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9"/>
            <p:cNvSpPr/>
            <p:nvPr/>
          </p:nvSpPr>
          <p:spPr>
            <a:xfrm>
              <a:off x="2970900" y="4017300"/>
              <a:ext cx="478950" cy="495900"/>
            </a:xfrm>
            <a:custGeom>
              <a:avLst/>
              <a:gdLst/>
              <a:ahLst/>
              <a:cxnLst/>
              <a:rect l="l" t="t" r="r" b="b"/>
              <a:pathLst>
                <a:path w="19158" h="19836" fill="none" extrusionOk="0">
                  <a:moveTo>
                    <a:pt x="19086" y="19836"/>
                  </a:moveTo>
                  <a:lnTo>
                    <a:pt x="8966" y="19836"/>
                  </a:lnTo>
                  <a:lnTo>
                    <a:pt x="7656" y="18526"/>
                  </a:lnTo>
                  <a:lnTo>
                    <a:pt x="512" y="18526"/>
                  </a:lnTo>
                  <a:lnTo>
                    <a:pt x="0" y="18014"/>
                  </a:lnTo>
                  <a:lnTo>
                    <a:pt x="17217" y="18014"/>
                  </a:lnTo>
                  <a:lnTo>
                    <a:pt x="17336" y="18014"/>
                  </a:lnTo>
                  <a:lnTo>
                    <a:pt x="17336" y="0"/>
                  </a:lnTo>
                  <a:lnTo>
                    <a:pt x="17848" y="512"/>
                  </a:lnTo>
                  <a:lnTo>
                    <a:pt x="17848" y="7668"/>
                  </a:lnTo>
                  <a:lnTo>
                    <a:pt x="19157" y="8977"/>
                  </a:lnTo>
                  <a:lnTo>
                    <a:pt x="19157" y="19836"/>
                  </a:lnTo>
                  <a:close/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9"/>
            <p:cNvSpPr/>
            <p:nvPr/>
          </p:nvSpPr>
          <p:spPr>
            <a:xfrm>
              <a:off x="742950" y="3822925"/>
              <a:ext cx="1264150" cy="627175"/>
            </a:xfrm>
            <a:custGeom>
              <a:avLst/>
              <a:gdLst/>
              <a:ahLst/>
              <a:cxnLst/>
              <a:rect l="l" t="t" r="r" b="b"/>
              <a:pathLst>
                <a:path w="50566" h="2508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0122"/>
                  </a:lnTo>
                  <a:lnTo>
                    <a:pt x="0" y="25087"/>
                  </a:lnTo>
                  <a:lnTo>
                    <a:pt x="60" y="25087"/>
                  </a:lnTo>
                  <a:lnTo>
                    <a:pt x="4120" y="25087"/>
                  </a:lnTo>
                  <a:lnTo>
                    <a:pt x="50566" y="25087"/>
                  </a:lnTo>
                  <a:lnTo>
                    <a:pt x="50566" y="25087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5" name="Google Shape;4885;p69"/>
          <p:cNvGrpSpPr/>
          <p:nvPr/>
        </p:nvGrpSpPr>
        <p:grpSpPr>
          <a:xfrm>
            <a:off x="988508" y="2816188"/>
            <a:ext cx="3144569" cy="1743964"/>
            <a:chOff x="616725" y="2974700"/>
            <a:chExt cx="2905450" cy="1611350"/>
          </a:xfrm>
        </p:grpSpPr>
        <p:sp>
          <p:nvSpPr>
            <p:cNvPr id="4886" name="Google Shape;4886;p69"/>
            <p:cNvSpPr/>
            <p:nvPr/>
          </p:nvSpPr>
          <p:spPr>
            <a:xfrm>
              <a:off x="1843750" y="4367925"/>
              <a:ext cx="222050" cy="199050"/>
            </a:xfrm>
            <a:custGeom>
              <a:avLst/>
              <a:gdLst/>
              <a:ahLst/>
              <a:cxnLst/>
              <a:rect l="l" t="t" r="r" b="b"/>
              <a:pathLst>
                <a:path w="8882" h="7962" extrusionOk="0">
                  <a:moveTo>
                    <a:pt x="1714" y="1"/>
                  </a:moveTo>
                  <a:cubicBezTo>
                    <a:pt x="1050" y="1"/>
                    <a:pt x="432" y="302"/>
                    <a:pt x="33" y="1072"/>
                  </a:cubicBezTo>
                  <a:cubicBezTo>
                    <a:pt x="0" y="1138"/>
                    <a:pt x="52" y="1192"/>
                    <a:pt x="104" y="1192"/>
                  </a:cubicBezTo>
                  <a:cubicBezTo>
                    <a:pt x="126" y="1192"/>
                    <a:pt x="149" y="1181"/>
                    <a:pt x="164" y="1156"/>
                  </a:cubicBezTo>
                  <a:cubicBezTo>
                    <a:pt x="541" y="449"/>
                    <a:pt x="1124" y="173"/>
                    <a:pt x="1748" y="173"/>
                  </a:cubicBezTo>
                  <a:cubicBezTo>
                    <a:pt x="2544" y="173"/>
                    <a:pt x="3405" y="623"/>
                    <a:pt x="3986" y="1203"/>
                  </a:cubicBezTo>
                  <a:cubicBezTo>
                    <a:pt x="4843" y="2072"/>
                    <a:pt x="5105" y="3168"/>
                    <a:pt x="5462" y="4299"/>
                  </a:cubicBezTo>
                  <a:cubicBezTo>
                    <a:pt x="5986" y="6001"/>
                    <a:pt x="7236" y="7109"/>
                    <a:pt x="8760" y="7954"/>
                  </a:cubicBezTo>
                  <a:cubicBezTo>
                    <a:pt x="8770" y="7959"/>
                    <a:pt x="8780" y="7961"/>
                    <a:pt x="8789" y="7961"/>
                  </a:cubicBezTo>
                  <a:cubicBezTo>
                    <a:pt x="8846" y="7961"/>
                    <a:pt x="8881" y="7876"/>
                    <a:pt x="8820" y="7835"/>
                  </a:cubicBezTo>
                  <a:cubicBezTo>
                    <a:pt x="7534" y="7097"/>
                    <a:pt x="6320" y="6132"/>
                    <a:pt x="5760" y="4704"/>
                  </a:cubicBezTo>
                  <a:cubicBezTo>
                    <a:pt x="5331" y="3584"/>
                    <a:pt x="5212" y="2441"/>
                    <a:pt x="4450" y="1477"/>
                  </a:cubicBezTo>
                  <a:cubicBezTo>
                    <a:pt x="3821" y="683"/>
                    <a:pt x="2714" y="1"/>
                    <a:pt x="1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69"/>
            <p:cNvSpPr/>
            <p:nvPr/>
          </p:nvSpPr>
          <p:spPr>
            <a:xfrm>
              <a:off x="1837725" y="4399950"/>
              <a:ext cx="42575" cy="34650"/>
            </a:xfrm>
            <a:custGeom>
              <a:avLst/>
              <a:gdLst/>
              <a:ahLst/>
              <a:cxnLst/>
              <a:rect l="l" t="t" r="r" b="b"/>
              <a:pathLst>
                <a:path w="1703" h="1386" extrusionOk="0">
                  <a:moveTo>
                    <a:pt x="1096" y="1"/>
                  </a:moveTo>
                  <a:cubicBezTo>
                    <a:pt x="1007" y="1"/>
                    <a:pt x="919" y="31"/>
                    <a:pt x="846" y="101"/>
                  </a:cubicBezTo>
                  <a:cubicBezTo>
                    <a:pt x="802" y="134"/>
                    <a:pt x="839" y="197"/>
                    <a:pt x="892" y="197"/>
                  </a:cubicBezTo>
                  <a:cubicBezTo>
                    <a:pt x="896" y="197"/>
                    <a:pt x="901" y="197"/>
                    <a:pt x="905" y="196"/>
                  </a:cubicBezTo>
                  <a:cubicBezTo>
                    <a:pt x="964" y="178"/>
                    <a:pt x="1017" y="169"/>
                    <a:pt x="1066" y="169"/>
                  </a:cubicBezTo>
                  <a:cubicBezTo>
                    <a:pt x="1585" y="169"/>
                    <a:pt x="1567" y="1122"/>
                    <a:pt x="1012" y="1220"/>
                  </a:cubicBezTo>
                  <a:cubicBezTo>
                    <a:pt x="971" y="1226"/>
                    <a:pt x="932" y="1229"/>
                    <a:pt x="893" y="1229"/>
                  </a:cubicBezTo>
                  <a:cubicBezTo>
                    <a:pt x="355" y="1229"/>
                    <a:pt x="30" y="637"/>
                    <a:pt x="286" y="148"/>
                  </a:cubicBezTo>
                  <a:cubicBezTo>
                    <a:pt x="302" y="108"/>
                    <a:pt x="269" y="68"/>
                    <a:pt x="235" y="68"/>
                  </a:cubicBezTo>
                  <a:cubicBezTo>
                    <a:pt x="219" y="68"/>
                    <a:pt x="202" y="77"/>
                    <a:pt x="191" y="101"/>
                  </a:cubicBezTo>
                  <a:cubicBezTo>
                    <a:pt x="0" y="422"/>
                    <a:pt x="36" y="827"/>
                    <a:pt x="298" y="1113"/>
                  </a:cubicBezTo>
                  <a:cubicBezTo>
                    <a:pt x="455" y="1277"/>
                    <a:pt x="694" y="1385"/>
                    <a:pt x="931" y="1385"/>
                  </a:cubicBezTo>
                  <a:cubicBezTo>
                    <a:pt x="1054" y="1385"/>
                    <a:pt x="1176" y="1356"/>
                    <a:pt x="1286" y="1291"/>
                  </a:cubicBezTo>
                  <a:cubicBezTo>
                    <a:pt x="1608" y="1113"/>
                    <a:pt x="1703" y="648"/>
                    <a:pt x="1572" y="339"/>
                  </a:cubicBezTo>
                  <a:cubicBezTo>
                    <a:pt x="1498" y="150"/>
                    <a:pt x="1293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9"/>
            <p:cNvSpPr/>
            <p:nvPr/>
          </p:nvSpPr>
          <p:spPr>
            <a:xfrm>
              <a:off x="1850525" y="4400650"/>
              <a:ext cx="15800" cy="20325"/>
            </a:xfrm>
            <a:custGeom>
              <a:avLst/>
              <a:gdLst/>
              <a:ahLst/>
              <a:cxnLst/>
              <a:rect l="l" t="t" r="r" b="b"/>
              <a:pathLst>
                <a:path w="632" h="813" extrusionOk="0">
                  <a:moveTo>
                    <a:pt x="485" y="0"/>
                  </a:moveTo>
                  <a:cubicBezTo>
                    <a:pt x="483" y="0"/>
                    <a:pt x="480" y="1"/>
                    <a:pt x="476" y="1"/>
                  </a:cubicBezTo>
                  <a:lnTo>
                    <a:pt x="488" y="1"/>
                  </a:lnTo>
                  <a:cubicBezTo>
                    <a:pt x="179" y="37"/>
                    <a:pt x="0" y="359"/>
                    <a:pt x="131" y="632"/>
                  </a:cubicBezTo>
                  <a:cubicBezTo>
                    <a:pt x="164" y="743"/>
                    <a:pt x="269" y="812"/>
                    <a:pt x="379" y="812"/>
                  </a:cubicBezTo>
                  <a:cubicBezTo>
                    <a:pt x="388" y="812"/>
                    <a:pt x="396" y="812"/>
                    <a:pt x="405" y="811"/>
                  </a:cubicBezTo>
                  <a:cubicBezTo>
                    <a:pt x="524" y="799"/>
                    <a:pt x="631" y="716"/>
                    <a:pt x="607" y="597"/>
                  </a:cubicBezTo>
                  <a:cubicBezTo>
                    <a:pt x="607" y="569"/>
                    <a:pt x="587" y="557"/>
                    <a:pt x="563" y="557"/>
                  </a:cubicBezTo>
                  <a:cubicBezTo>
                    <a:pt x="546" y="557"/>
                    <a:pt x="527" y="563"/>
                    <a:pt x="512" y="573"/>
                  </a:cubicBezTo>
                  <a:cubicBezTo>
                    <a:pt x="476" y="597"/>
                    <a:pt x="441" y="668"/>
                    <a:pt x="357" y="668"/>
                  </a:cubicBezTo>
                  <a:cubicBezTo>
                    <a:pt x="262" y="668"/>
                    <a:pt x="214" y="537"/>
                    <a:pt x="214" y="454"/>
                  </a:cubicBezTo>
                  <a:cubicBezTo>
                    <a:pt x="203" y="287"/>
                    <a:pt x="322" y="132"/>
                    <a:pt x="488" y="108"/>
                  </a:cubicBezTo>
                  <a:cubicBezTo>
                    <a:pt x="556" y="97"/>
                    <a:pt x="538" y="0"/>
                    <a:pt x="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9"/>
            <p:cNvSpPr/>
            <p:nvPr/>
          </p:nvSpPr>
          <p:spPr>
            <a:xfrm>
              <a:off x="1783400" y="4387325"/>
              <a:ext cx="67800" cy="32000"/>
            </a:xfrm>
            <a:custGeom>
              <a:avLst/>
              <a:gdLst/>
              <a:ahLst/>
              <a:cxnLst/>
              <a:rect l="l" t="t" r="r" b="b"/>
              <a:pathLst>
                <a:path w="2712" h="1280" extrusionOk="0">
                  <a:moveTo>
                    <a:pt x="2651" y="1"/>
                  </a:moveTo>
                  <a:cubicBezTo>
                    <a:pt x="2631" y="1"/>
                    <a:pt x="2611" y="11"/>
                    <a:pt x="2602" y="34"/>
                  </a:cubicBezTo>
                  <a:lnTo>
                    <a:pt x="2614" y="46"/>
                  </a:lnTo>
                  <a:cubicBezTo>
                    <a:pt x="2388" y="570"/>
                    <a:pt x="2090" y="975"/>
                    <a:pt x="1483" y="1082"/>
                  </a:cubicBezTo>
                  <a:cubicBezTo>
                    <a:pt x="1384" y="1101"/>
                    <a:pt x="1289" y="1109"/>
                    <a:pt x="1195" y="1109"/>
                  </a:cubicBezTo>
                  <a:cubicBezTo>
                    <a:pt x="812" y="1109"/>
                    <a:pt x="460" y="973"/>
                    <a:pt x="78" y="868"/>
                  </a:cubicBezTo>
                  <a:cubicBezTo>
                    <a:pt x="72" y="865"/>
                    <a:pt x="66" y="863"/>
                    <a:pt x="61" y="863"/>
                  </a:cubicBezTo>
                  <a:cubicBezTo>
                    <a:pt x="23" y="863"/>
                    <a:pt x="0" y="930"/>
                    <a:pt x="42" y="951"/>
                  </a:cubicBezTo>
                  <a:cubicBezTo>
                    <a:pt x="384" y="1153"/>
                    <a:pt x="798" y="1279"/>
                    <a:pt x="1202" y="1279"/>
                  </a:cubicBezTo>
                  <a:cubicBezTo>
                    <a:pt x="1417" y="1279"/>
                    <a:pt x="1630" y="1244"/>
                    <a:pt x="1828" y="1165"/>
                  </a:cubicBezTo>
                  <a:cubicBezTo>
                    <a:pt x="2316" y="963"/>
                    <a:pt x="2554" y="546"/>
                    <a:pt x="2697" y="70"/>
                  </a:cubicBezTo>
                  <a:cubicBezTo>
                    <a:pt x="2712" y="26"/>
                    <a:pt x="2682" y="1"/>
                    <a:pt x="2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69"/>
            <p:cNvSpPr/>
            <p:nvPr/>
          </p:nvSpPr>
          <p:spPr>
            <a:xfrm>
              <a:off x="1823725" y="4381325"/>
              <a:ext cx="25350" cy="19800"/>
            </a:xfrm>
            <a:custGeom>
              <a:avLst/>
              <a:gdLst/>
              <a:ahLst/>
              <a:cxnLst/>
              <a:rect l="l" t="t" r="r" b="b"/>
              <a:pathLst>
                <a:path w="1014" h="792" extrusionOk="0">
                  <a:moveTo>
                    <a:pt x="429" y="0"/>
                  </a:moveTo>
                  <a:cubicBezTo>
                    <a:pt x="108" y="0"/>
                    <a:pt x="1" y="429"/>
                    <a:pt x="191" y="631"/>
                  </a:cubicBezTo>
                  <a:cubicBezTo>
                    <a:pt x="303" y="733"/>
                    <a:pt x="441" y="791"/>
                    <a:pt x="590" y="791"/>
                  </a:cubicBezTo>
                  <a:cubicBezTo>
                    <a:pt x="615" y="791"/>
                    <a:pt x="641" y="790"/>
                    <a:pt x="667" y="786"/>
                  </a:cubicBezTo>
                  <a:cubicBezTo>
                    <a:pt x="810" y="751"/>
                    <a:pt x="929" y="655"/>
                    <a:pt x="989" y="512"/>
                  </a:cubicBezTo>
                  <a:cubicBezTo>
                    <a:pt x="1014" y="471"/>
                    <a:pt x="974" y="423"/>
                    <a:pt x="932" y="423"/>
                  </a:cubicBezTo>
                  <a:cubicBezTo>
                    <a:pt x="914" y="423"/>
                    <a:pt x="896" y="432"/>
                    <a:pt x="882" y="453"/>
                  </a:cubicBezTo>
                  <a:cubicBezTo>
                    <a:pt x="846" y="536"/>
                    <a:pt x="763" y="608"/>
                    <a:pt x="667" y="631"/>
                  </a:cubicBezTo>
                  <a:cubicBezTo>
                    <a:pt x="635" y="641"/>
                    <a:pt x="603" y="645"/>
                    <a:pt x="570" y="645"/>
                  </a:cubicBezTo>
                  <a:cubicBezTo>
                    <a:pt x="480" y="645"/>
                    <a:pt x="389" y="612"/>
                    <a:pt x="310" y="560"/>
                  </a:cubicBezTo>
                  <a:cubicBezTo>
                    <a:pt x="203" y="477"/>
                    <a:pt x="191" y="322"/>
                    <a:pt x="274" y="215"/>
                  </a:cubicBezTo>
                  <a:cubicBezTo>
                    <a:pt x="334" y="155"/>
                    <a:pt x="405" y="131"/>
                    <a:pt x="453" y="84"/>
                  </a:cubicBezTo>
                  <a:cubicBezTo>
                    <a:pt x="477" y="48"/>
                    <a:pt x="465" y="12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69"/>
            <p:cNvSpPr/>
            <p:nvPr/>
          </p:nvSpPr>
          <p:spPr>
            <a:xfrm>
              <a:off x="1829775" y="4381025"/>
              <a:ext cx="12425" cy="8175"/>
            </a:xfrm>
            <a:custGeom>
              <a:avLst/>
              <a:gdLst/>
              <a:ahLst/>
              <a:cxnLst/>
              <a:rect l="l" t="t" r="r" b="b"/>
              <a:pathLst>
                <a:path w="497" h="327" extrusionOk="0">
                  <a:moveTo>
                    <a:pt x="262" y="1"/>
                  </a:moveTo>
                  <a:cubicBezTo>
                    <a:pt x="199" y="1"/>
                    <a:pt x="134" y="18"/>
                    <a:pt x="80" y="36"/>
                  </a:cubicBezTo>
                  <a:cubicBezTo>
                    <a:pt x="1" y="59"/>
                    <a:pt x="29" y="168"/>
                    <a:pt x="104" y="168"/>
                  </a:cubicBezTo>
                  <a:cubicBezTo>
                    <a:pt x="108" y="168"/>
                    <a:pt x="112" y="168"/>
                    <a:pt x="116" y="167"/>
                  </a:cubicBezTo>
                  <a:cubicBezTo>
                    <a:pt x="143" y="156"/>
                    <a:pt x="197" y="143"/>
                    <a:pt x="242" y="143"/>
                  </a:cubicBezTo>
                  <a:cubicBezTo>
                    <a:pt x="295" y="143"/>
                    <a:pt x="333" y="162"/>
                    <a:pt x="294" y="227"/>
                  </a:cubicBezTo>
                  <a:cubicBezTo>
                    <a:pt x="274" y="268"/>
                    <a:pt x="307" y="327"/>
                    <a:pt x="354" y="327"/>
                  </a:cubicBezTo>
                  <a:cubicBezTo>
                    <a:pt x="362" y="327"/>
                    <a:pt x="370" y="325"/>
                    <a:pt x="378" y="322"/>
                  </a:cubicBezTo>
                  <a:cubicBezTo>
                    <a:pt x="473" y="286"/>
                    <a:pt x="497" y="155"/>
                    <a:pt x="425" y="72"/>
                  </a:cubicBezTo>
                  <a:cubicBezTo>
                    <a:pt x="384" y="18"/>
                    <a:pt x="324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69"/>
            <p:cNvSpPr/>
            <p:nvPr/>
          </p:nvSpPr>
          <p:spPr>
            <a:xfrm>
              <a:off x="1804075" y="4370925"/>
              <a:ext cx="33375" cy="30675"/>
            </a:xfrm>
            <a:custGeom>
              <a:avLst/>
              <a:gdLst/>
              <a:ahLst/>
              <a:cxnLst/>
              <a:rect l="l" t="t" r="r" b="b"/>
              <a:pathLst>
                <a:path w="1335" h="1227" extrusionOk="0">
                  <a:moveTo>
                    <a:pt x="219" y="0"/>
                  </a:moveTo>
                  <a:cubicBezTo>
                    <a:pt x="200" y="0"/>
                    <a:pt x="180" y="11"/>
                    <a:pt x="167" y="35"/>
                  </a:cubicBezTo>
                  <a:cubicBezTo>
                    <a:pt x="1" y="321"/>
                    <a:pt x="227" y="631"/>
                    <a:pt x="418" y="845"/>
                  </a:cubicBezTo>
                  <a:cubicBezTo>
                    <a:pt x="632" y="1083"/>
                    <a:pt x="941" y="1226"/>
                    <a:pt x="1263" y="1226"/>
                  </a:cubicBezTo>
                  <a:cubicBezTo>
                    <a:pt x="1334" y="1226"/>
                    <a:pt x="1334" y="1119"/>
                    <a:pt x="1263" y="1119"/>
                  </a:cubicBezTo>
                  <a:lnTo>
                    <a:pt x="1263" y="1131"/>
                  </a:lnTo>
                  <a:cubicBezTo>
                    <a:pt x="799" y="1107"/>
                    <a:pt x="132" y="607"/>
                    <a:pt x="275" y="83"/>
                  </a:cubicBezTo>
                  <a:cubicBezTo>
                    <a:pt x="290" y="37"/>
                    <a:pt x="255" y="0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69"/>
            <p:cNvSpPr/>
            <p:nvPr/>
          </p:nvSpPr>
          <p:spPr>
            <a:xfrm>
              <a:off x="1807950" y="4419200"/>
              <a:ext cx="26900" cy="16625"/>
            </a:xfrm>
            <a:custGeom>
              <a:avLst/>
              <a:gdLst/>
              <a:ahLst/>
              <a:cxnLst/>
              <a:rect l="l" t="t" r="r" b="b"/>
              <a:pathLst>
                <a:path w="1076" h="665" extrusionOk="0">
                  <a:moveTo>
                    <a:pt x="1006" y="1"/>
                  </a:moveTo>
                  <a:cubicBezTo>
                    <a:pt x="997" y="1"/>
                    <a:pt x="987" y="3"/>
                    <a:pt x="977" y="9"/>
                  </a:cubicBezTo>
                  <a:cubicBezTo>
                    <a:pt x="739" y="164"/>
                    <a:pt x="417" y="152"/>
                    <a:pt x="179" y="343"/>
                  </a:cubicBezTo>
                  <a:cubicBezTo>
                    <a:pt x="60" y="426"/>
                    <a:pt x="1" y="664"/>
                    <a:pt x="215" y="664"/>
                  </a:cubicBezTo>
                  <a:cubicBezTo>
                    <a:pt x="274" y="664"/>
                    <a:pt x="298" y="569"/>
                    <a:pt x="227" y="557"/>
                  </a:cubicBezTo>
                  <a:cubicBezTo>
                    <a:pt x="215" y="557"/>
                    <a:pt x="298" y="402"/>
                    <a:pt x="322" y="390"/>
                  </a:cubicBezTo>
                  <a:cubicBezTo>
                    <a:pt x="370" y="367"/>
                    <a:pt x="405" y="355"/>
                    <a:pt x="453" y="343"/>
                  </a:cubicBezTo>
                  <a:cubicBezTo>
                    <a:pt x="524" y="307"/>
                    <a:pt x="596" y="295"/>
                    <a:pt x="679" y="271"/>
                  </a:cubicBezTo>
                  <a:cubicBezTo>
                    <a:pt x="798" y="236"/>
                    <a:pt x="929" y="176"/>
                    <a:pt x="1036" y="93"/>
                  </a:cubicBezTo>
                  <a:cubicBezTo>
                    <a:pt x="1076" y="63"/>
                    <a:pt x="1050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69"/>
            <p:cNvSpPr/>
            <p:nvPr/>
          </p:nvSpPr>
          <p:spPr>
            <a:xfrm>
              <a:off x="1810625" y="4419500"/>
              <a:ext cx="24500" cy="16575"/>
            </a:xfrm>
            <a:custGeom>
              <a:avLst/>
              <a:gdLst/>
              <a:ahLst/>
              <a:cxnLst/>
              <a:rect l="l" t="t" r="r" b="b"/>
              <a:pathLst>
                <a:path w="980" h="663" extrusionOk="0">
                  <a:moveTo>
                    <a:pt x="889" y="1"/>
                  </a:moveTo>
                  <a:cubicBezTo>
                    <a:pt x="858" y="1"/>
                    <a:pt x="825" y="18"/>
                    <a:pt x="810" y="57"/>
                  </a:cubicBezTo>
                  <a:cubicBezTo>
                    <a:pt x="667" y="331"/>
                    <a:pt x="394" y="509"/>
                    <a:pt x="84" y="533"/>
                  </a:cubicBezTo>
                  <a:cubicBezTo>
                    <a:pt x="25" y="533"/>
                    <a:pt x="1" y="640"/>
                    <a:pt x="72" y="652"/>
                  </a:cubicBezTo>
                  <a:lnTo>
                    <a:pt x="60" y="652"/>
                  </a:lnTo>
                  <a:cubicBezTo>
                    <a:pt x="99" y="659"/>
                    <a:pt x="138" y="662"/>
                    <a:pt x="177" y="662"/>
                  </a:cubicBezTo>
                  <a:cubicBezTo>
                    <a:pt x="339" y="662"/>
                    <a:pt x="495" y="603"/>
                    <a:pt x="620" y="497"/>
                  </a:cubicBezTo>
                  <a:cubicBezTo>
                    <a:pt x="775" y="402"/>
                    <a:pt x="894" y="259"/>
                    <a:pt x="965" y="93"/>
                  </a:cubicBezTo>
                  <a:cubicBezTo>
                    <a:pt x="979" y="36"/>
                    <a:pt x="935" y="1"/>
                    <a:pt x="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69"/>
            <p:cNvSpPr/>
            <p:nvPr/>
          </p:nvSpPr>
          <p:spPr>
            <a:xfrm>
              <a:off x="1829825" y="4430600"/>
              <a:ext cx="10900" cy="13550"/>
            </a:xfrm>
            <a:custGeom>
              <a:avLst/>
              <a:gdLst/>
              <a:ahLst/>
              <a:cxnLst/>
              <a:rect l="l" t="t" r="r" b="b"/>
              <a:pathLst>
                <a:path w="436" h="542" extrusionOk="0">
                  <a:moveTo>
                    <a:pt x="241" y="349"/>
                  </a:moveTo>
                  <a:cubicBezTo>
                    <a:pt x="239" y="366"/>
                    <a:pt x="237" y="383"/>
                    <a:pt x="233" y="399"/>
                  </a:cubicBezTo>
                  <a:lnTo>
                    <a:pt x="233" y="375"/>
                  </a:lnTo>
                  <a:cubicBezTo>
                    <a:pt x="233" y="370"/>
                    <a:pt x="236" y="360"/>
                    <a:pt x="241" y="349"/>
                  </a:cubicBezTo>
                  <a:close/>
                  <a:moveTo>
                    <a:pt x="262" y="1"/>
                  </a:moveTo>
                  <a:cubicBezTo>
                    <a:pt x="230" y="1"/>
                    <a:pt x="197" y="25"/>
                    <a:pt x="197" y="65"/>
                  </a:cubicBezTo>
                  <a:cubicBezTo>
                    <a:pt x="200" y="80"/>
                    <a:pt x="203" y="95"/>
                    <a:pt x="206" y="110"/>
                  </a:cubicBezTo>
                  <a:lnTo>
                    <a:pt x="206" y="110"/>
                  </a:lnTo>
                  <a:cubicBezTo>
                    <a:pt x="149" y="231"/>
                    <a:pt x="0" y="542"/>
                    <a:pt x="210" y="542"/>
                  </a:cubicBezTo>
                  <a:cubicBezTo>
                    <a:pt x="214" y="542"/>
                    <a:pt x="217" y="542"/>
                    <a:pt x="221" y="542"/>
                  </a:cubicBezTo>
                  <a:cubicBezTo>
                    <a:pt x="435" y="530"/>
                    <a:pt x="400" y="125"/>
                    <a:pt x="304" y="18"/>
                  </a:cubicBezTo>
                  <a:cubicBezTo>
                    <a:pt x="293" y="6"/>
                    <a:pt x="278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69"/>
            <p:cNvSpPr/>
            <p:nvPr/>
          </p:nvSpPr>
          <p:spPr>
            <a:xfrm>
              <a:off x="1888025" y="4386850"/>
              <a:ext cx="58100" cy="63350"/>
            </a:xfrm>
            <a:custGeom>
              <a:avLst/>
              <a:gdLst/>
              <a:ahLst/>
              <a:cxnLst/>
              <a:rect l="l" t="t" r="r" b="b"/>
              <a:pathLst>
                <a:path w="2324" h="2534" extrusionOk="0">
                  <a:moveTo>
                    <a:pt x="1479" y="1"/>
                  </a:moveTo>
                  <a:cubicBezTo>
                    <a:pt x="1219" y="1"/>
                    <a:pt x="959" y="72"/>
                    <a:pt x="774" y="208"/>
                  </a:cubicBezTo>
                  <a:cubicBezTo>
                    <a:pt x="334" y="541"/>
                    <a:pt x="0" y="1303"/>
                    <a:pt x="227" y="1851"/>
                  </a:cubicBezTo>
                  <a:cubicBezTo>
                    <a:pt x="397" y="2273"/>
                    <a:pt x="890" y="2534"/>
                    <a:pt x="1354" y="2534"/>
                  </a:cubicBezTo>
                  <a:cubicBezTo>
                    <a:pt x="1440" y="2534"/>
                    <a:pt x="1526" y="2525"/>
                    <a:pt x="1608" y="2506"/>
                  </a:cubicBezTo>
                  <a:cubicBezTo>
                    <a:pt x="2096" y="2387"/>
                    <a:pt x="2322" y="1803"/>
                    <a:pt x="2024" y="1399"/>
                  </a:cubicBezTo>
                  <a:cubicBezTo>
                    <a:pt x="2014" y="1385"/>
                    <a:pt x="2000" y="1379"/>
                    <a:pt x="1987" y="1379"/>
                  </a:cubicBezTo>
                  <a:cubicBezTo>
                    <a:pt x="1954" y="1379"/>
                    <a:pt x="1921" y="1413"/>
                    <a:pt x="1929" y="1446"/>
                  </a:cubicBezTo>
                  <a:cubicBezTo>
                    <a:pt x="2134" y="1979"/>
                    <a:pt x="1730" y="2345"/>
                    <a:pt x="1257" y="2345"/>
                  </a:cubicBezTo>
                  <a:cubicBezTo>
                    <a:pt x="1180" y="2345"/>
                    <a:pt x="1102" y="2335"/>
                    <a:pt x="1024" y="2315"/>
                  </a:cubicBezTo>
                  <a:cubicBezTo>
                    <a:pt x="560" y="2220"/>
                    <a:pt x="250" y="1768"/>
                    <a:pt x="334" y="1303"/>
                  </a:cubicBezTo>
                  <a:cubicBezTo>
                    <a:pt x="381" y="922"/>
                    <a:pt x="572" y="577"/>
                    <a:pt x="870" y="339"/>
                  </a:cubicBezTo>
                  <a:cubicBezTo>
                    <a:pt x="1033" y="226"/>
                    <a:pt x="1269" y="161"/>
                    <a:pt x="1505" y="161"/>
                  </a:cubicBezTo>
                  <a:cubicBezTo>
                    <a:pt x="1767" y="161"/>
                    <a:pt x="2028" y="241"/>
                    <a:pt x="2191" y="422"/>
                  </a:cubicBezTo>
                  <a:cubicBezTo>
                    <a:pt x="2204" y="436"/>
                    <a:pt x="2219" y="441"/>
                    <a:pt x="2233" y="441"/>
                  </a:cubicBezTo>
                  <a:cubicBezTo>
                    <a:pt x="2281" y="441"/>
                    <a:pt x="2323" y="373"/>
                    <a:pt x="2286" y="327"/>
                  </a:cubicBezTo>
                  <a:lnTo>
                    <a:pt x="2286" y="315"/>
                  </a:lnTo>
                  <a:cubicBezTo>
                    <a:pt x="2099" y="102"/>
                    <a:pt x="1788" y="1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69"/>
            <p:cNvSpPr/>
            <p:nvPr/>
          </p:nvSpPr>
          <p:spPr>
            <a:xfrm>
              <a:off x="1915400" y="4414825"/>
              <a:ext cx="25025" cy="18500"/>
            </a:xfrm>
            <a:custGeom>
              <a:avLst/>
              <a:gdLst/>
              <a:ahLst/>
              <a:cxnLst/>
              <a:rect l="l" t="t" r="r" b="b"/>
              <a:pathLst>
                <a:path w="1001" h="740" extrusionOk="0">
                  <a:moveTo>
                    <a:pt x="464" y="1"/>
                  </a:moveTo>
                  <a:cubicBezTo>
                    <a:pt x="333" y="1"/>
                    <a:pt x="208" y="57"/>
                    <a:pt x="120" y="161"/>
                  </a:cubicBezTo>
                  <a:cubicBezTo>
                    <a:pt x="1" y="315"/>
                    <a:pt x="25" y="530"/>
                    <a:pt x="156" y="673"/>
                  </a:cubicBezTo>
                  <a:cubicBezTo>
                    <a:pt x="206" y="718"/>
                    <a:pt x="266" y="739"/>
                    <a:pt x="326" y="739"/>
                  </a:cubicBezTo>
                  <a:cubicBezTo>
                    <a:pt x="422" y="739"/>
                    <a:pt x="516" y="685"/>
                    <a:pt x="560" y="589"/>
                  </a:cubicBezTo>
                  <a:cubicBezTo>
                    <a:pt x="587" y="546"/>
                    <a:pt x="549" y="495"/>
                    <a:pt x="508" y="495"/>
                  </a:cubicBezTo>
                  <a:cubicBezTo>
                    <a:pt x="493" y="495"/>
                    <a:pt x="478" y="502"/>
                    <a:pt x="465" y="518"/>
                  </a:cubicBezTo>
                  <a:cubicBezTo>
                    <a:pt x="426" y="567"/>
                    <a:pt x="373" y="591"/>
                    <a:pt x="324" y="591"/>
                  </a:cubicBezTo>
                  <a:cubicBezTo>
                    <a:pt x="253" y="591"/>
                    <a:pt x="191" y="540"/>
                    <a:pt x="191" y="434"/>
                  </a:cubicBezTo>
                  <a:cubicBezTo>
                    <a:pt x="179" y="315"/>
                    <a:pt x="251" y="208"/>
                    <a:pt x="358" y="173"/>
                  </a:cubicBezTo>
                  <a:cubicBezTo>
                    <a:pt x="393" y="164"/>
                    <a:pt x="427" y="160"/>
                    <a:pt x="461" y="160"/>
                  </a:cubicBezTo>
                  <a:cubicBezTo>
                    <a:pt x="661" y="160"/>
                    <a:pt x="839" y="302"/>
                    <a:pt x="870" y="506"/>
                  </a:cubicBezTo>
                  <a:cubicBezTo>
                    <a:pt x="876" y="549"/>
                    <a:pt x="911" y="573"/>
                    <a:pt x="943" y="573"/>
                  </a:cubicBezTo>
                  <a:cubicBezTo>
                    <a:pt x="973" y="573"/>
                    <a:pt x="1001" y="552"/>
                    <a:pt x="1001" y="506"/>
                  </a:cubicBezTo>
                  <a:cubicBezTo>
                    <a:pt x="989" y="292"/>
                    <a:pt x="858" y="101"/>
                    <a:pt x="656" y="42"/>
                  </a:cubicBezTo>
                  <a:cubicBezTo>
                    <a:pt x="593" y="14"/>
                    <a:pt x="528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69"/>
            <p:cNvSpPr/>
            <p:nvPr/>
          </p:nvSpPr>
          <p:spPr>
            <a:xfrm>
              <a:off x="1872250" y="4339100"/>
              <a:ext cx="20600" cy="32600"/>
            </a:xfrm>
            <a:custGeom>
              <a:avLst/>
              <a:gdLst/>
              <a:ahLst/>
              <a:cxnLst/>
              <a:rect l="l" t="t" r="r" b="b"/>
              <a:pathLst>
                <a:path w="824" h="1304" extrusionOk="0">
                  <a:moveTo>
                    <a:pt x="251" y="0"/>
                  </a:moveTo>
                  <a:cubicBezTo>
                    <a:pt x="230" y="0"/>
                    <a:pt x="208" y="12"/>
                    <a:pt x="203" y="34"/>
                  </a:cubicBezTo>
                  <a:cubicBezTo>
                    <a:pt x="96" y="296"/>
                    <a:pt x="0" y="523"/>
                    <a:pt x="131" y="796"/>
                  </a:cubicBezTo>
                  <a:cubicBezTo>
                    <a:pt x="250" y="1023"/>
                    <a:pt x="453" y="1213"/>
                    <a:pt x="691" y="1297"/>
                  </a:cubicBezTo>
                  <a:cubicBezTo>
                    <a:pt x="701" y="1302"/>
                    <a:pt x="711" y="1304"/>
                    <a:pt x="720" y="1304"/>
                  </a:cubicBezTo>
                  <a:cubicBezTo>
                    <a:pt x="779" y="1304"/>
                    <a:pt x="824" y="1220"/>
                    <a:pt x="762" y="1189"/>
                  </a:cubicBezTo>
                  <a:cubicBezTo>
                    <a:pt x="524" y="1094"/>
                    <a:pt x="346" y="916"/>
                    <a:pt x="238" y="677"/>
                  </a:cubicBezTo>
                  <a:cubicBezTo>
                    <a:pt x="167" y="439"/>
                    <a:pt x="298" y="273"/>
                    <a:pt x="298" y="46"/>
                  </a:cubicBezTo>
                  <a:cubicBezTo>
                    <a:pt x="298" y="15"/>
                    <a:pt x="275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69"/>
            <p:cNvSpPr/>
            <p:nvPr/>
          </p:nvSpPr>
          <p:spPr>
            <a:xfrm>
              <a:off x="1855875" y="4337775"/>
              <a:ext cx="21650" cy="18650"/>
            </a:xfrm>
            <a:custGeom>
              <a:avLst/>
              <a:gdLst/>
              <a:ahLst/>
              <a:cxnLst/>
              <a:rect l="l" t="t" r="r" b="b"/>
              <a:pathLst>
                <a:path w="866" h="746" extrusionOk="0">
                  <a:moveTo>
                    <a:pt x="135" y="0"/>
                  </a:moveTo>
                  <a:cubicBezTo>
                    <a:pt x="114" y="0"/>
                    <a:pt x="93" y="1"/>
                    <a:pt x="72" y="4"/>
                  </a:cubicBezTo>
                  <a:cubicBezTo>
                    <a:pt x="0" y="16"/>
                    <a:pt x="24" y="99"/>
                    <a:pt x="72" y="123"/>
                  </a:cubicBezTo>
                  <a:cubicBezTo>
                    <a:pt x="215" y="159"/>
                    <a:pt x="358" y="218"/>
                    <a:pt x="477" y="302"/>
                  </a:cubicBezTo>
                  <a:cubicBezTo>
                    <a:pt x="608" y="409"/>
                    <a:pt x="703" y="552"/>
                    <a:pt x="751" y="707"/>
                  </a:cubicBezTo>
                  <a:cubicBezTo>
                    <a:pt x="755" y="734"/>
                    <a:pt x="774" y="746"/>
                    <a:pt x="794" y="746"/>
                  </a:cubicBezTo>
                  <a:cubicBezTo>
                    <a:pt x="827" y="746"/>
                    <a:pt x="865" y="715"/>
                    <a:pt x="858" y="671"/>
                  </a:cubicBezTo>
                  <a:cubicBezTo>
                    <a:pt x="790" y="357"/>
                    <a:pt x="480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69"/>
            <p:cNvSpPr/>
            <p:nvPr/>
          </p:nvSpPr>
          <p:spPr>
            <a:xfrm>
              <a:off x="1876700" y="4336075"/>
              <a:ext cx="6275" cy="5875"/>
            </a:xfrm>
            <a:custGeom>
              <a:avLst/>
              <a:gdLst/>
              <a:ahLst/>
              <a:cxnLst/>
              <a:rect l="l" t="t" r="r" b="b"/>
              <a:pathLst>
                <a:path w="251" h="235" extrusionOk="0">
                  <a:moveTo>
                    <a:pt x="140" y="1"/>
                  </a:moveTo>
                  <a:cubicBezTo>
                    <a:pt x="92" y="1"/>
                    <a:pt x="44" y="28"/>
                    <a:pt x="29" y="82"/>
                  </a:cubicBezTo>
                  <a:lnTo>
                    <a:pt x="29" y="82"/>
                  </a:lnTo>
                  <a:cubicBezTo>
                    <a:pt x="22" y="89"/>
                    <a:pt x="16" y="97"/>
                    <a:pt x="13" y="108"/>
                  </a:cubicBezTo>
                  <a:cubicBezTo>
                    <a:pt x="0" y="190"/>
                    <a:pt x="67" y="235"/>
                    <a:pt x="133" y="235"/>
                  </a:cubicBezTo>
                  <a:cubicBezTo>
                    <a:pt x="192" y="235"/>
                    <a:pt x="251" y="198"/>
                    <a:pt x="251" y="120"/>
                  </a:cubicBezTo>
                  <a:cubicBezTo>
                    <a:pt x="251" y="39"/>
                    <a:pt x="196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69"/>
            <p:cNvSpPr/>
            <p:nvPr/>
          </p:nvSpPr>
          <p:spPr>
            <a:xfrm>
              <a:off x="1850825" y="4335250"/>
              <a:ext cx="7750" cy="6250"/>
            </a:xfrm>
            <a:custGeom>
              <a:avLst/>
              <a:gdLst/>
              <a:ahLst/>
              <a:cxnLst/>
              <a:rect l="l" t="t" r="r" b="b"/>
              <a:pathLst>
                <a:path w="310" h="250" extrusionOk="0">
                  <a:moveTo>
                    <a:pt x="155" y="1"/>
                  </a:moveTo>
                  <a:cubicBezTo>
                    <a:pt x="108" y="1"/>
                    <a:pt x="62" y="25"/>
                    <a:pt x="36" y="69"/>
                  </a:cubicBezTo>
                  <a:cubicBezTo>
                    <a:pt x="0" y="141"/>
                    <a:pt x="48" y="188"/>
                    <a:pt x="107" y="224"/>
                  </a:cubicBezTo>
                  <a:cubicBezTo>
                    <a:pt x="129" y="241"/>
                    <a:pt x="157" y="250"/>
                    <a:pt x="184" y="250"/>
                  </a:cubicBezTo>
                  <a:cubicBezTo>
                    <a:pt x="216" y="250"/>
                    <a:pt x="248" y="238"/>
                    <a:pt x="274" y="212"/>
                  </a:cubicBezTo>
                  <a:cubicBezTo>
                    <a:pt x="310" y="165"/>
                    <a:pt x="298" y="105"/>
                    <a:pt x="250" y="69"/>
                  </a:cubicBezTo>
                  <a:cubicBezTo>
                    <a:pt x="246" y="67"/>
                    <a:pt x="242" y="66"/>
                    <a:pt x="238" y="65"/>
                  </a:cubicBezTo>
                  <a:lnTo>
                    <a:pt x="238" y="65"/>
                  </a:lnTo>
                  <a:cubicBezTo>
                    <a:pt x="239" y="43"/>
                    <a:pt x="227" y="22"/>
                    <a:pt x="202" y="10"/>
                  </a:cubicBezTo>
                  <a:cubicBezTo>
                    <a:pt x="187" y="4"/>
                    <a:pt x="171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69"/>
            <p:cNvSpPr/>
            <p:nvPr/>
          </p:nvSpPr>
          <p:spPr>
            <a:xfrm>
              <a:off x="1878800" y="4344950"/>
              <a:ext cx="17575" cy="16225"/>
            </a:xfrm>
            <a:custGeom>
              <a:avLst/>
              <a:gdLst/>
              <a:ahLst/>
              <a:cxnLst/>
              <a:rect l="l" t="t" r="r" b="b"/>
              <a:pathLst>
                <a:path w="703" h="649" extrusionOk="0">
                  <a:moveTo>
                    <a:pt x="589" y="0"/>
                  </a:moveTo>
                  <a:cubicBezTo>
                    <a:pt x="481" y="0"/>
                    <a:pt x="357" y="95"/>
                    <a:pt x="286" y="158"/>
                  </a:cubicBezTo>
                  <a:cubicBezTo>
                    <a:pt x="155" y="265"/>
                    <a:pt x="0" y="408"/>
                    <a:pt x="0" y="586"/>
                  </a:cubicBezTo>
                  <a:cubicBezTo>
                    <a:pt x="6" y="628"/>
                    <a:pt x="39" y="649"/>
                    <a:pt x="72" y="649"/>
                  </a:cubicBezTo>
                  <a:cubicBezTo>
                    <a:pt x="104" y="649"/>
                    <a:pt x="137" y="628"/>
                    <a:pt x="143" y="586"/>
                  </a:cubicBezTo>
                  <a:cubicBezTo>
                    <a:pt x="143" y="467"/>
                    <a:pt x="298" y="336"/>
                    <a:pt x="381" y="253"/>
                  </a:cubicBezTo>
                  <a:cubicBezTo>
                    <a:pt x="441" y="217"/>
                    <a:pt x="500" y="181"/>
                    <a:pt x="560" y="158"/>
                  </a:cubicBezTo>
                  <a:cubicBezTo>
                    <a:pt x="619" y="134"/>
                    <a:pt x="655" y="146"/>
                    <a:pt x="691" y="98"/>
                  </a:cubicBezTo>
                  <a:cubicBezTo>
                    <a:pt x="703" y="86"/>
                    <a:pt x="703" y="50"/>
                    <a:pt x="691" y="39"/>
                  </a:cubicBezTo>
                  <a:cubicBezTo>
                    <a:pt x="661" y="11"/>
                    <a:pt x="626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69"/>
            <p:cNvSpPr/>
            <p:nvPr/>
          </p:nvSpPr>
          <p:spPr>
            <a:xfrm>
              <a:off x="1879100" y="4345225"/>
              <a:ext cx="18250" cy="15475"/>
            </a:xfrm>
            <a:custGeom>
              <a:avLst/>
              <a:gdLst/>
              <a:ahLst/>
              <a:cxnLst/>
              <a:rect l="l" t="t" r="r" b="b"/>
              <a:pathLst>
                <a:path w="730" h="619" extrusionOk="0">
                  <a:moveTo>
                    <a:pt x="643" y="1"/>
                  </a:moveTo>
                  <a:cubicBezTo>
                    <a:pt x="617" y="1"/>
                    <a:pt x="593" y="12"/>
                    <a:pt x="584" y="39"/>
                  </a:cubicBezTo>
                  <a:lnTo>
                    <a:pt x="584" y="51"/>
                  </a:lnTo>
                  <a:cubicBezTo>
                    <a:pt x="536" y="170"/>
                    <a:pt x="465" y="290"/>
                    <a:pt x="357" y="361"/>
                  </a:cubicBezTo>
                  <a:cubicBezTo>
                    <a:pt x="310" y="397"/>
                    <a:pt x="250" y="432"/>
                    <a:pt x="191" y="456"/>
                  </a:cubicBezTo>
                  <a:cubicBezTo>
                    <a:pt x="143" y="456"/>
                    <a:pt x="84" y="480"/>
                    <a:pt x="48" y="504"/>
                  </a:cubicBezTo>
                  <a:cubicBezTo>
                    <a:pt x="0" y="528"/>
                    <a:pt x="12" y="587"/>
                    <a:pt x="60" y="611"/>
                  </a:cubicBezTo>
                  <a:cubicBezTo>
                    <a:pt x="76" y="616"/>
                    <a:pt x="93" y="618"/>
                    <a:pt x="111" y="618"/>
                  </a:cubicBezTo>
                  <a:cubicBezTo>
                    <a:pt x="226" y="618"/>
                    <a:pt x="370" y="528"/>
                    <a:pt x="453" y="456"/>
                  </a:cubicBezTo>
                  <a:cubicBezTo>
                    <a:pt x="572" y="361"/>
                    <a:pt x="667" y="230"/>
                    <a:pt x="715" y="75"/>
                  </a:cubicBezTo>
                  <a:cubicBezTo>
                    <a:pt x="729" y="31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69"/>
            <p:cNvSpPr/>
            <p:nvPr/>
          </p:nvSpPr>
          <p:spPr>
            <a:xfrm>
              <a:off x="1903875" y="4380050"/>
              <a:ext cx="7425" cy="5400"/>
            </a:xfrm>
            <a:custGeom>
              <a:avLst/>
              <a:gdLst/>
              <a:ahLst/>
              <a:cxnLst/>
              <a:rect l="l" t="t" r="r" b="b"/>
              <a:pathLst>
                <a:path w="297" h="216" extrusionOk="0">
                  <a:moveTo>
                    <a:pt x="123" y="0"/>
                  </a:moveTo>
                  <a:cubicBezTo>
                    <a:pt x="87" y="0"/>
                    <a:pt x="49" y="18"/>
                    <a:pt x="21" y="63"/>
                  </a:cubicBezTo>
                  <a:cubicBezTo>
                    <a:pt x="0" y="99"/>
                    <a:pt x="25" y="142"/>
                    <a:pt x="58" y="157"/>
                  </a:cubicBezTo>
                  <a:lnTo>
                    <a:pt x="58" y="157"/>
                  </a:lnTo>
                  <a:cubicBezTo>
                    <a:pt x="75" y="190"/>
                    <a:pt x="108" y="216"/>
                    <a:pt x="145" y="216"/>
                  </a:cubicBezTo>
                  <a:cubicBezTo>
                    <a:pt x="167" y="216"/>
                    <a:pt x="191" y="206"/>
                    <a:pt x="212" y="182"/>
                  </a:cubicBezTo>
                  <a:cubicBezTo>
                    <a:pt x="296" y="106"/>
                    <a:pt x="213" y="0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69"/>
            <p:cNvSpPr/>
            <p:nvPr/>
          </p:nvSpPr>
          <p:spPr>
            <a:xfrm>
              <a:off x="1896100" y="4378925"/>
              <a:ext cx="4100" cy="3375"/>
            </a:xfrm>
            <a:custGeom>
              <a:avLst/>
              <a:gdLst/>
              <a:ahLst/>
              <a:cxnLst/>
              <a:rect l="l" t="t" r="r" b="b"/>
              <a:pathLst>
                <a:path w="164" h="135" extrusionOk="0">
                  <a:moveTo>
                    <a:pt x="79" y="0"/>
                  </a:moveTo>
                  <a:cubicBezTo>
                    <a:pt x="62" y="0"/>
                    <a:pt x="45" y="8"/>
                    <a:pt x="35" y="25"/>
                  </a:cubicBezTo>
                  <a:cubicBezTo>
                    <a:pt x="23" y="37"/>
                    <a:pt x="11" y="49"/>
                    <a:pt x="11" y="73"/>
                  </a:cubicBezTo>
                  <a:cubicBezTo>
                    <a:pt x="0" y="104"/>
                    <a:pt x="35" y="134"/>
                    <a:pt x="67" y="134"/>
                  </a:cubicBezTo>
                  <a:cubicBezTo>
                    <a:pt x="72" y="134"/>
                    <a:pt x="77" y="134"/>
                    <a:pt x="82" y="132"/>
                  </a:cubicBezTo>
                  <a:cubicBezTo>
                    <a:pt x="106" y="120"/>
                    <a:pt x="118" y="96"/>
                    <a:pt x="130" y="85"/>
                  </a:cubicBezTo>
                  <a:cubicBezTo>
                    <a:pt x="163" y="42"/>
                    <a:pt x="120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69"/>
            <p:cNvSpPr/>
            <p:nvPr/>
          </p:nvSpPr>
          <p:spPr>
            <a:xfrm>
              <a:off x="1885650" y="4378050"/>
              <a:ext cx="3875" cy="3300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83" y="0"/>
                  </a:moveTo>
                  <a:cubicBezTo>
                    <a:pt x="0" y="12"/>
                    <a:pt x="0" y="120"/>
                    <a:pt x="83" y="131"/>
                  </a:cubicBezTo>
                  <a:cubicBezTo>
                    <a:pt x="155" y="120"/>
                    <a:pt x="155" y="12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9"/>
            <p:cNvSpPr/>
            <p:nvPr/>
          </p:nvSpPr>
          <p:spPr>
            <a:xfrm>
              <a:off x="1902900" y="4321450"/>
              <a:ext cx="27750" cy="63350"/>
            </a:xfrm>
            <a:custGeom>
              <a:avLst/>
              <a:gdLst/>
              <a:ahLst/>
              <a:cxnLst/>
              <a:rect l="l" t="t" r="r" b="b"/>
              <a:pathLst>
                <a:path w="1110" h="2534" extrusionOk="0">
                  <a:moveTo>
                    <a:pt x="287" y="1"/>
                  </a:moveTo>
                  <a:cubicBezTo>
                    <a:pt x="270" y="1"/>
                    <a:pt x="252" y="9"/>
                    <a:pt x="239" y="26"/>
                  </a:cubicBezTo>
                  <a:cubicBezTo>
                    <a:pt x="1" y="431"/>
                    <a:pt x="96" y="1026"/>
                    <a:pt x="215" y="1467"/>
                  </a:cubicBezTo>
                  <a:cubicBezTo>
                    <a:pt x="310" y="1919"/>
                    <a:pt x="596" y="2300"/>
                    <a:pt x="989" y="2526"/>
                  </a:cubicBezTo>
                  <a:cubicBezTo>
                    <a:pt x="999" y="2531"/>
                    <a:pt x="1009" y="2534"/>
                    <a:pt x="1018" y="2534"/>
                  </a:cubicBezTo>
                  <a:cubicBezTo>
                    <a:pt x="1074" y="2534"/>
                    <a:pt x="1110" y="2450"/>
                    <a:pt x="1048" y="2419"/>
                  </a:cubicBezTo>
                  <a:cubicBezTo>
                    <a:pt x="346" y="1943"/>
                    <a:pt x="84" y="860"/>
                    <a:pt x="334" y="62"/>
                  </a:cubicBezTo>
                  <a:cubicBezTo>
                    <a:pt x="342" y="24"/>
                    <a:pt x="316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9"/>
            <p:cNvSpPr/>
            <p:nvPr/>
          </p:nvSpPr>
          <p:spPr>
            <a:xfrm>
              <a:off x="1908850" y="4321400"/>
              <a:ext cx="25925" cy="60825"/>
            </a:xfrm>
            <a:custGeom>
              <a:avLst/>
              <a:gdLst/>
              <a:ahLst/>
              <a:cxnLst/>
              <a:rect l="l" t="t" r="r" b="b"/>
              <a:pathLst>
                <a:path w="1037" h="2433" extrusionOk="0">
                  <a:moveTo>
                    <a:pt x="67" y="0"/>
                  </a:moveTo>
                  <a:cubicBezTo>
                    <a:pt x="33" y="0"/>
                    <a:pt x="0" y="48"/>
                    <a:pt x="37" y="76"/>
                  </a:cubicBezTo>
                  <a:lnTo>
                    <a:pt x="37" y="88"/>
                  </a:lnTo>
                  <a:cubicBezTo>
                    <a:pt x="608" y="683"/>
                    <a:pt x="846" y="1528"/>
                    <a:pt x="668" y="2338"/>
                  </a:cubicBezTo>
                  <a:cubicBezTo>
                    <a:pt x="660" y="2396"/>
                    <a:pt x="707" y="2432"/>
                    <a:pt x="752" y="2432"/>
                  </a:cubicBezTo>
                  <a:cubicBezTo>
                    <a:pt x="780" y="2432"/>
                    <a:pt x="808" y="2418"/>
                    <a:pt x="822" y="2386"/>
                  </a:cubicBezTo>
                  <a:cubicBezTo>
                    <a:pt x="1037" y="1516"/>
                    <a:pt x="763" y="611"/>
                    <a:pt x="96" y="16"/>
                  </a:cubicBezTo>
                  <a:cubicBezTo>
                    <a:pt x="88" y="5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9"/>
            <p:cNvSpPr/>
            <p:nvPr/>
          </p:nvSpPr>
          <p:spPr>
            <a:xfrm>
              <a:off x="1910850" y="4323450"/>
              <a:ext cx="16475" cy="60550"/>
            </a:xfrm>
            <a:custGeom>
              <a:avLst/>
              <a:gdLst/>
              <a:ahLst/>
              <a:cxnLst/>
              <a:rect l="l" t="t" r="r" b="b"/>
              <a:pathLst>
                <a:path w="659" h="2422" extrusionOk="0">
                  <a:moveTo>
                    <a:pt x="53" y="0"/>
                  </a:moveTo>
                  <a:cubicBezTo>
                    <a:pt x="27" y="0"/>
                    <a:pt x="0" y="21"/>
                    <a:pt x="16" y="53"/>
                  </a:cubicBezTo>
                  <a:cubicBezTo>
                    <a:pt x="266" y="815"/>
                    <a:pt x="457" y="1589"/>
                    <a:pt x="564" y="2387"/>
                  </a:cubicBezTo>
                  <a:cubicBezTo>
                    <a:pt x="564" y="2411"/>
                    <a:pt x="579" y="2421"/>
                    <a:pt x="598" y="2421"/>
                  </a:cubicBezTo>
                  <a:cubicBezTo>
                    <a:pt x="625" y="2421"/>
                    <a:pt x="659" y="2399"/>
                    <a:pt x="659" y="2363"/>
                  </a:cubicBezTo>
                  <a:cubicBezTo>
                    <a:pt x="635" y="1553"/>
                    <a:pt x="433" y="756"/>
                    <a:pt x="87" y="18"/>
                  </a:cubicBezTo>
                  <a:cubicBezTo>
                    <a:pt x="80" y="6"/>
                    <a:pt x="66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9"/>
            <p:cNvSpPr/>
            <p:nvPr/>
          </p:nvSpPr>
          <p:spPr>
            <a:xfrm>
              <a:off x="1908850" y="4324250"/>
              <a:ext cx="17400" cy="56450"/>
            </a:xfrm>
            <a:custGeom>
              <a:avLst/>
              <a:gdLst/>
              <a:ahLst/>
              <a:cxnLst/>
              <a:rect l="l" t="t" r="r" b="b"/>
              <a:pathLst>
                <a:path w="696" h="2258" extrusionOk="0">
                  <a:moveTo>
                    <a:pt x="48" y="0"/>
                  </a:moveTo>
                  <a:cubicBezTo>
                    <a:pt x="25" y="0"/>
                    <a:pt x="1" y="15"/>
                    <a:pt x="1" y="45"/>
                  </a:cubicBezTo>
                  <a:cubicBezTo>
                    <a:pt x="1" y="819"/>
                    <a:pt x="203" y="1569"/>
                    <a:pt x="596" y="2236"/>
                  </a:cubicBezTo>
                  <a:cubicBezTo>
                    <a:pt x="604" y="2251"/>
                    <a:pt x="618" y="2258"/>
                    <a:pt x="632" y="2258"/>
                  </a:cubicBezTo>
                  <a:cubicBezTo>
                    <a:pt x="663" y="2258"/>
                    <a:pt x="696" y="2228"/>
                    <a:pt x="679" y="2188"/>
                  </a:cubicBezTo>
                  <a:cubicBezTo>
                    <a:pt x="334" y="1521"/>
                    <a:pt x="132" y="795"/>
                    <a:pt x="96" y="45"/>
                  </a:cubicBezTo>
                  <a:cubicBezTo>
                    <a:pt x="96" y="15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9"/>
            <p:cNvSpPr/>
            <p:nvPr/>
          </p:nvSpPr>
          <p:spPr>
            <a:xfrm>
              <a:off x="1943100" y="4357800"/>
              <a:ext cx="13450" cy="51875"/>
            </a:xfrm>
            <a:custGeom>
              <a:avLst/>
              <a:gdLst/>
              <a:ahLst/>
              <a:cxnLst/>
              <a:rect l="l" t="t" r="r" b="b"/>
              <a:pathLst>
                <a:path w="538" h="2075" extrusionOk="0">
                  <a:moveTo>
                    <a:pt x="383" y="0"/>
                  </a:moveTo>
                  <a:cubicBezTo>
                    <a:pt x="370" y="0"/>
                    <a:pt x="357" y="4"/>
                    <a:pt x="345" y="13"/>
                  </a:cubicBezTo>
                  <a:cubicBezTo>
                    <a:pt x="83" y="227"/>
                    <a:pt x="48" y="703"/>
                    <a:pt x="36" y="1037"/>
                  </a:cubicBezTo>
                  <a:cubicBezTo>
                    <a:pt x="0" y="1418"/>
                    <a:pt x="131" y="1787"/>
                    <a:pt x="405" y="2061"/>
                  </a:cubicBezTo>
                  <a:cubicBezTo>
                    <a:pt x="417" y="2071"/>
                    <a:pt x="431" y="2075"/>
                    <a:pt x="444" y="2075"/>
                  </a:cubicBezTo>
                  <a:cubicBezTo>
                    <a:pt x="494" y="2075"/>
                    <a:pt x="538" y="2015"/>
                    <a:pt x="500" y="1977"/>
                  </a:cubicBezTo>
                  <a:cubicBezTo>
                    <a:pt x="60" y="1453"/>
                    <a:pt x="107" y="644"/>
                    <a:pt x="441" y="72"/>
                  </a:cubicBezTo>
                  <a:cubicBezTo>
                    <a:pt x="459" y="36"/>
                    <a:pt x="422" y="0"/>
                    <a:pt x="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9"/>
            <p:cNvSpPr/>
            <p:nvPr/>
          </p:nvSpPr>
          <p:spPr>
            <a:xfrm>
              <a:off x="1951775" y="4358050"/>
              <a:ext cx="12475" cy="49625"/>
            </a:xfrm>
            <a:custGeom>
              <a:avLst/>
              <a:gdLst/>
              <a:ahLst/>
              <a:cxnLst/>
              <a:rect l="l" t="t" r="r" b="b"/>
              <a:pathLst>
                <a:path w="499" h="1985" extrusionOk="0">
                  <a:moveTo>
                    <a:pt x="60" y="0"/>
                  </a:moveTo>
                  <a:cubicBezTo>
                    <a:pt x="31" y="0"/>
                    <a:pt x="5" y="28"/>
                    <a:pt x="22" y="62"/>
                  </a:cubicBezTo>
                  <a:cubicBezTo>
                    <a:pt x="320" y="634"/>
                    <a:pt x="320" y="1312"/>
                    <a:pt x="34" y="1872"/>
                  </a:cubicBezTo>
                  <a:cubicBezTo>
                    <a:pt x="0" y="1931"/>
                    <a:pt x="57" y="1985"/>
                    <a:pt x="109" y="1985"/>
                  </a:cubicBezTo>
                  <a:cubicBezTo>
                    <a:pt x="131" y="1985"/>
                    <a:pt x="151" y="1976"/>
                    <a:pt x="165" y="1955"/>
                  </a:cubicBezTo>
                  <a:cubicBezTo>
                    <a:pt x="498" y="1348"/>
                    <a:pt x="475" y="598"/>
                    <a:pt x="94" y="15"/>
                  </a:cubicBezTo>
                  <a:cubicBezTo>
                    <a:pt x="83" y="5"/>
                    <a:pt x="71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9"/>
            <p:cNvSpPr/>
            <p:nvPr/>
          </p:nvSpPr>
          <p:spPr>
            <a:xfrm>
              <a:off x="1951250" y="4359725"/>
              <a:ext cx="6750" cy="48950"/>
            </a:xfrm>
            <a:custGeom>
              <a:avLst/>
              <a:gdLst/>
              <a:ahLst/>
              <a:cxnLst/>
              <a:rect l="l" t="t" r="r" b="b"/>
              <a:pathLst>
                <a:path w="270" h="1958" extrusionOk="0">
                  <a:moveTo>
                    <a:pt x="111" y="1"/>
                  </a:moveTo>
                  <a:cubicBezTo>
                    <a:pt x="89" y="1"/>
                    <a:pt x="67" y="16"/>
                    <a:pt x="67" y="43"/>
                  </a:cubicBezTo>
                  <a:cubicBezTo>
                    <a:pt x="103" y="662"/>
                    <a:pt x="79" y="1281"/>
                    <a:pt x="7" y="1900"/>
                  </a:cubicBezTo>
                  <a:cubicBezTo>
                    <a:pt x="1" y="1940"/>
                    <a:pt x="30" y="1957"/>
                    <a:pt x="60" y="1957"/>
                  </a:cubicBezTo>
                  <a:cubicBezTo>
                    <a:pt x="85" y="1957"/>
                    <a:pt x="109" y="1945"/>
                    <a:pt x="115" y="1924"/>
                  </a:cubicBezTo>
                  <a:cubicBezTo>
                    <a:pt x="257" y="1305"/>
                    <a:pt x="269" y="650"/>
                    <a:pt x="150" y="31"/>
                  </a:cubicBezTo>
                  <a:cubicBezTo>
                    <a:pt x="145" y="10"/>
                    <a:pt x="128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9"/>
            <p:cNvSpPr/>
            <p:nvPr/>
          </p:nvSpPr>
          <p:spPr>
            <a:xfrm>
              <a:off x="1947250" y="4359925"/>
              <a:ext cx="6475" cy="45875"/>
            </a:xfrm>
            <a:custGeom>
              <a:avLst/>
              <a:gdLst/>
              <a:ahLst/>
              <a:cxnLst/>
              <a:rect l="l" t="t" r="r" b="b"/>
              <a:pathLst>
                <a:path w="259" h="1835" extrusionOk="0">
                  <a:moveTo>
                    <a:pt x="206" y="0"/>
                  </a:moveTo>
                  <a:cubicBezTo>
                    <a:pt x="189" y="0"/>
                    <a:pt x="172" y="11"/>
                    <a:pt x="167" y="35"/>
                  </a:cubicBezTo>
                  <a:lnTo>
                    <a:pt x="155" y="35"/>
                  </a:lnTo>
                  <a:cubicBezTo>
                    <a:pt x="1" y="606"/>
                    <a:pt x="1" y="1226"/>
                    <a:pt x="155" y="1809"/>
                  </a:cubicBezTo>
                  <a:cubicBezTo>
                    <a:pt x="165" y="1827"/>
                    <a:pt x="182" y="1835"/>
                    <a:pt x="200" y="1835"/>
                  </a:cubicBezTo>
                  <a:cubicBezTo>
                    <a:pt x="229" y="1835"/>
                    <a:pt x="258" y="1815"/>
                    <a:pt x="251" y="1785"/>
                  </a:cubicBezTo>
                  <a:cubicBezTo>
                    <a:pt x="132" y="1214"/>
                    <a:pt x="132" y="618"/>
                    <a:pt x="251" y="59"/>
                  </a:cubicBezTo>
                  <a:cubicBezTo>
                    <a:pt x="258" y="23"/>
                    <a:pt x="231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9"/>
            <p:cNvSpPr/>
            <p:nvPr/>
          </p:nvSpPr>
          <p:spPr>
            <a:xfrm>
              <a:off x="1839900" y="4366925"/>
              <a:ext cx="27375" cy="8375"/>
            </a:xfrm>
            <a:custGeom>
              <a:avLst/>
              <a:gdLst/>
              <a:ahLst/>
              <a:cxnLst/>
              <a:rect l="l" t="t" r="r" b="b"/>
              <a:pathLst>
                <a:path w="1095" h="335" extrusionOk="0">
                  <a:moveTo>
                    <a:pt x="210" y="0"/>
                  </a:moveTo>
                  <a:cubicBezTo>
                    <a:pt x="128" y="0"/>
                    <a:pt x="55" y="19"/>
                    <a:pt x="20" y="88"/>
                  </a:cubicBezTo>
                  <a:cubicBezTo>
                    <a:pt x="0" y="128"/>
                    <a:pt x="31" y="177"/>
                    <a:pt x="77" y="177"/>
                  </a:cubicBezTo>
                  <a:cubicBezTo>
                    <a:pt x="85" y="177"/>
                    <a:pt x="94" y="175"/>
                    <a:pt x="104" y="172"/>
                  </a:cubicBezTo>
                  <a:cubicBezTo>
                    <a:pt x="175" y="154"/>
                    <a:pt x="250" y="145"/>
                    <a:pt x="324" y="145"/>
                  </a:cubicBezTo>
                  <a:cubicBezTo>
                    <a:pt x="398" y="145"/>
                    <a:pt x="473" y="154"/>
                    <a:pt x="544" y="172"/>
                  </a:cubicBezTo>
                  <a:cubicBezTo>
                    <a:pt x="699" y="184"/>
                    <a:pt x="842" y="243"/>
                    <a:pt x="973" y="326"/>
                  </a:cubicBezTo>
                  <a:cubicBezTo>
                    <a:pt x="984" y="332"/>
                    <a:pt x="994" y="334"/>
                    <a:pt x="1004" y="334"/>
                  </a:cubicBezTo>
                  <a:cubicBezTo>
                    <a:pt x="1060" y="334"/>
                    <a:pt x="1095" y="260"/>
                    <a:pt x="1044" y="219"/>
                  </a:cubicBezTo>
                  <a:lnTo>
                    <a:pt x="1044" y="219"/>
                  </a:lnTo>
                  <a:lnTo>
                    <a:pt x="1032" y="231"/>
                  </a:lnTo>
                  <a:cubicBezTo>
                    <a:pt x="866" y="112"/>
                    <a:pt x="675" y="41"/>
                    <a:pt x="473" y="29"/>
                  </a:cubicBezTo>
                  <a:cubicBezTo>
                    <a:pt x="399" y="23"/>
                    <a:pt x="299" y="0"/>
                    <a:pt x="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9"/>
            <p:cNvSpPr/>
            <p:nvPr/>
          </p:nvSpPr>
          <p:spPr>
            <a:xfrm>
              <a:off x="1839125" y="4367725"/>
              <a:ext cx="26600" cy="8650"/>
            </a:xfrm>
            <a:custGeom>
              <a:avLst/>
              <a:gdLst/>
              <a:ahLst/>
              <a:cxnLst/>
              <a:rect l="l" t="t" r="r" b="b"/>
              <a:pathLst>
                <a:path w="1064" h="346" extrusionOk="0">
                  <a:moveTo>
                    <a:pt x="95" y="1"/>
                  </a:moveTo>
                  <a:cubicBezTo>
                    <a:pt x="45" y="1"/>
                    <a:pt x="1" y="75"/>
                    <a:pt x="51" y="116"/>
                  </a:cubicBezTo>
                  <a:cubicBezTo>
                    <a:pt x="256" y="267"/>
                    <a:pt x="501" y="345"/>
                    <a:pt x="750" y="345"/>
                  </a:cubicBezTo>
                  <a:cubicBezTo>
                    <a:pt x="835" y="345"/>
                    <a:pt x="920" y="336"/>
                    <a:pt x="1004" y="318"/>
                  </a:cubicBezTo>
                  <a:cubicBezTo>
                    <a:pt x="1063" y="294"/>
                    <a:pt x="1063" y="211"/>
                    <a:pt x="1004" y="199"/>
                  </a:cubicBezTo>
                  <a:cubicBezTo>
                    <a:pt x="873" y="175"/>
                    <a:pt x="730" y="163"/>
                    <a:pt x="599" y="163"/>
                  </a:cubicBezTo>
                  <a:cubicBezTo>
                    <a:pt x="432" y="163"/>
                    <a:pt x="266" y="104"/>
                    <a:pt x="123" y="9"/>
                  </a:cubicBezTo>
                  <a:cubicBezTo>
                    <a:pt x="114" y="3"/>
                    <a:pt x="104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9"/>
            <p:cNvSpPr/>
            <p:nvPr/>
          </p:nvSpPr>
          <p:spPr>
            <a:xfrm>
              <a:off x="1922850" y="4396625"/>
              <a:ext cx="28925" cy="9425"/>
            </a:xfrm>
            <a:custGeom>
              <a:avLst/>
              <a:gdLst/>
              <a:ahLst/>
              <a:cxnLst/>
              <a:rect l="l" t="t" r="r" b="b"/>
              <a:pathLst>
                <a:path w="1157" h="377" extrusionOk="0">
                  <a:moveTo>
                    <a:pt x="377" y="0"/>
                  </a:moveTo>
                  <a:cubicBezTo>
                    <a:pt x="260" y="0"/>
                    <a:pt x="147" y="24"/>
                    <a:pt x="48" y="79"/>
                  </a:cubicBezTo>
                  <a:cubicBezTo>
                    <a:pt x="0" y="103"/>
                    <a:pt x="24" y="186"/>
                    <a:pt x="84" y="186"/>
                  </a:cubicBezTo>
                  <a:cubicBezTo>
                    <a:pt x="197" y="169"/>
                    <a:pt x="310" y="158"/>
                    <a:pt x="428" y="158"/>
                  </a:cubicBezTo>
                  <a:cubicBezTo>
                    <a:pt x="471" y="158"/>
                    <a:pt x="515" y="159"/>
                    <a:pt x="560" y="162"/>
                  </a:cubicBezTo>
                  <a:cubicBezTo>
                    <a:pt x="739" y="186"/>
                    <a:pt x="893" y="258"/>
                    <a:pt x="1036" y="365"/>
                  </a:cubicBezTo>
                  <a:cubicBezTo>
                    <a:pt x="1049" y="373"/>
                    <a:pt x="1061" y="377"/>
                    <a:pt x="1072" y="377"/>
                  </a:cubicBezTo>
                  <a:cubicBezTo>
                    <a:pt x="1125" y="377"/>
                    <a:pt x="1157" y="297"/>
                    <a:pt x="1108" y="258"/>
                  </a:cubicBezTo>
                  <a:cubicBezTo>
                    <a:pt x="918" y="118"/>
                    <a:pt x="638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9"/>
            <p:cNvSpPr/>
            <p:nvPr/>
          </p:nvSpPr>
          <p:spPr>
            <a:xfrm>
              <a:off x="1922850" y="4398750"/>
              <a:ext cx="28825" cy="9575"/>
            </a:xfrm>
            <a:custGeom>
              <a:avLst/>
              <a:gdLst/>
              <a:ahLst/>
              <a:cxnLst/>
              <a:rect l="l" t="t" r="r" b="b"/>
              <a:pathLst>
                <a:path w="1153" h="383" extrusionOk="0">
                  <a:moveTo>
                    <a:pt x="63" y="0"/>
                  </a:moveTo>
                  <a:cubicBezTo>
                    <a:pt x="31" y="0"/>
                    <a:pt x="1" y="42"/>
                    <a:pt x="36" y="77"/>
                  </a:cubicBezTo>
                  <a:cubicBezTo>
                    <a:pt x="155" y="208"/>
                    <a:pt x="322" y="292"/>
                    <a:pt x="500" y="327"/>
                  </a:cubicBezTo>
                  <a:cubicBezTo>
                    <a:pt x="600" y="365"/>
                    <a:pt x="706" y="383"/>
                    <a:pt x="812" y="383"/>
                  </a:cubicBezTo>
                  <a:cubicBezTo>
                    <a:pt x="909" y="383"/>
                    <a:pt x="1005" y="368"/>
                    <a:pt x="1096" y="339"/>
                  </a:cubicBezTo>
                  <a:cubicBezTo>
                    <a:pt x="1152" y="317"/>
                    <a:pt x="1134" y="219"/>
                    <a:pt x="1071" y="219"/>
                  </a:cubicBezTo>
                  <a:cubicBezTo>
                    <a:pt x="1067" y="219"/>
                    <a:pt x="1064" y="220"/>
                    <a:pt x="1060" y="220"/>
                  </a:cubicBezTo>
                  <a:cubicBezTo>
                    <a:pt x="989" y="236"/>
                    <a:pt x="905" y="244"/>
                    <a:pt x="814" y="244"/>
                  </a:cubicBezTo>
                  <a:cubicBezTo>
                    <a:pt x="557" y="244"/>
                    <a:pt x="254" y="177"/>
                    <a:pt x="96" y="18"/>
                  </a:cubicBezTo>
                  <a:cubicBezTo>
                    <a:pt x="86" y="5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9"/>
            <p:cNvSpPr/>
            <p:nvPr/>
          </p:nvSpPr>
          <p:spPr>
            <a:xfrm>
              <a:off x="1805650" y="4398600"/>
              <a:ext cx="29125" cy="14800"/>
            </a:xfrm>
            <a:custGeom>
              <a:avLst/>
              <a:gdLst/>
              <a:ahLst/>
              <a:cxnLst/>
              <a:rect l="l" t="t" r="r" b="b"/>
              <a:pathLst>
                <a:path w="1165" h="592" extrusionOk="0">
                  <a:moveTo>
                    <a:pt x="269" y="142"/>
                  </a:moveTo>
                  <a:cubicBezTo>
                    <a:pt x="273" y="142"/>
                    <a:pt x="278" y="142"/>
                    <a:pt x="283" y="143"/>
                  </a:cubicBezTo>
                  <a:cubicBezTo>
                    <a:pt x="343" y="143"/>
                    <a:pt x="462" y="274"/>
                    <a:pt x="497" y="310"/>
                  </a:cubicBezTo>
                  <a:cubicBezTo>
                    <a:pt x="567" y="385"/>
                    <a:pt x="649" y="445"/>
                    <a:pt x="740" y="489"/>
                  </a:cubicBezTo>
                  <a:lnTo>
                    <a:pt x="740" y="489"/>
                  </a:lnTo>
                  <a:cubicBezTo>
                    <a:pt x="578" y="488"/>
                    <a:pt x="427" y="419"/>
                    <a:pt x="307" y="310"/>
                  </a:cubicBezTo>
                  <a:cubicBezTo>
                    <a:pt x="261" y="275"/>
                    <a:pt x="161" y="142"/>
                    <a:pt x="269" y="142"/>
                  </a:cubicBezTo>
                  <a:close/>
                  <a:moveTo>
                    <a:pt x="241" y="0"/>
                  </a:moveTo>
                  <a:cubicBezTo>
                    <a:pt x="207" y="0"/>
                    <a:pt x="176" y="16"/>
                    <a:pt x="152" y="60"/>
                  </a:cubicBezTo>
                  <a:cubicBezTo>
                    <a:pt x="0" y="330"/>
                    <a:pt x="480" y="591"/>
                    <a:pt x="729" y="591"/>
                  </a:cubicBezTo>
                  <a:cubicBezTo>
                    <a:pt x="753" y="591"/>
                    <a:pt x="776" y="589"/>
                    <a:pt x="795" y="583"/>
                  </a:cubicBezTo>
                  <a:cubicBezTo>
                    <a:pt x="827" y="577"/>
                    <a:pt x="838" y="551"/>
                    <a:pt x="833" y="527"/>
                  </a:cubicBezTo>
                  <a:lnTo>
                    <a:pt x="833" y="527"/>
                  </a:lnTo>
                  <a:cubicBezTo>
                    <a:pt x="918" y="556"/>
                    <a:pt x="1010" y="571"/>
                    <a:pt x="1105" y="571"/>
                  </a:cubicBezTo>
                  <a:cubicBezTo>
                    <a:pt x="1164" y="571"/>
                    <a:pt x="1164" y="464"/>
                    <a:pt x="1105" y="464"/>
                  </a:cubicBezTo>
                  <a:cubicBezTo>
                    <a:pt x="807" y="452"/>
                    <a:pt x="664" y="262"/>
                    <a:pt x="450" y="107"/>
                  </a:cubicBezTo>
                  <a:cubicBezTo>
                    <a:pt x="394" y="67"/>
                    <a:pt x="311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9"/>
            <p:cNvSpPr/>
            <p:nvPr/>
          </p:nvSpPr>
          <p:spPr>
            <a:xfrm>
              <a:off x="1795450" y="4398475"/>
              <a:ext cx="15075" cy="18425"/>
            </a:xfrm>
            <a:custGeom>
              <a:avLst/>
              <a:gdLst/>
              <a:ahLst/>
              <a:cxnLst/>
              <a:rect l="l" t="t" r="r" b="b"/>
              <a:pathLst>
                <a:path w="603" h="737" extrusionOk="0">
                  <a:moveTo>
                    <a:pt x="50" y="0"/>
                  </a:moveTo>
                  <a:cubicBezTo>
                    <a:pt x="28" y="0"/>
                    <a:pt x="7" y="9"/>
                    <a:pt x="1" y="29"/>
                  </a:cubicBezTo>
                  <a:cubicBezTo>
                    <a:pt x="1" y="184"/>
                    <a:pt x="60" y="338"/>
                    <a:pt x="155" y="457"/>
                  </a:cubicBezTo>
                  <a:cubicBezTo>
                    <a:pt x="251" y="576"/>
                    <a:pt x="382" y="684"/>
                    <a:pt x="536" y="731"/>
                  </a:cubicBezTo>
                  <a:cubicBezTo>
                    <a:pt x="543" y="735"/>
                    <a:pt x="549" y="736"/>
                    <a:pt x="555" y="736"/>
                  </a:cubicBezTo>
                  <a:cubicBezTo>
                    <a:pt x="589" y="736"/>
                    <a:pt x="603" y="680"/>
                    <a:pt x="572" y="660"/>
                  </a:cubicBezTo>
                  <a:cubicBezTo>
                    <a:pt x="441" y="588"/>
                    <a:pt x="334" y="493"/>
                    <a:pt x="251" y="374"/>
                  </a:cubicBezTo>
                  <a:cubicBezTo>
                    <a:pt x="191" y="255"/>
                    <a:pt x="143" y="136"/>
                    <a:pt x="96" y="17"/>
                  </a:cubicBezTo>
                  <a:cubicBezTo>
                    <a:pt x="85" y="6"/>
                    <a:pt x="67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9"/>
            <p:cNvSpPr/>
            <p:nvPr/>
          </p:nvSpPr>
          <p:spPr>
            <a:xfrm>
              <a:off x="1789500" y="4396875"/>
              <a:ext cx="14900" cy="16975"/>
            </a:xfrm>
            <a:custGeom>
              <a:avLst/>
              <a:gdLst/>
              <a:ahLst/>
              <a:cxnLst/>
              <a:rect l="l" t="t" r="r" b="b"/>
              <a:pathLst>
                <a:path w="596" h="679" extrusionOk="0">
                  <a:moveTo>
                    <a:pt x="201" y="0"/>
                  </a:moveTo>
                  <a:cubicBezTo>
                    <a:pt x="177" y="0"/>
                    <a:pt x="153" y="7"/>
                    <a:pt x="131" y="21"/>
                  </a:cubicBezTo>
                  <a:cubicBezTo>
                    <a:pt x="48" y="81"/>
                    <a:pt x="0" y="176"/>
                    <a:pt x="12" y="271"/>
                  </a:cubicBezTo>
                  <a:cubicBezTo>
                    <a:pt x="24" y="496"/>
                    <a:pt x="289" y="678"/>
                    <a:pt x="499" y="678"/>
                  </a:cubicBezTo>
                  <a:cubicBezTo>
                    <a:pt x="512" y="678"/>
                    <a:pt x="524" y="678"/>
                    <a:pt x="536" y="676"/>
                  </a:cubicBezTo>
                  <a:cubicBezTo>
                    <a:pt x="572" y="676"/>
                    <a:pt x="596" y="629"/>
                    <a:pt x="560" y="605"/>
                  </a:cubicBezTo>
                  <a:cubicBezTo>
                    <a:pt x="453" y="533"/>
                    <a:pt x="322" y="533"/>
                    <a:pt x="227" y="450"/>
                  </a:cubicBezTo>
                  <a:cubicBezTo>
                    <a:pt x="179" y="414"/>
                    <a:pt x="143" y="367"/>
                    <a:pt x="131" y="307"/>
                  </a:cubicBezTo>
                  <a:cubicBezTo>
                    <a:pt x="119" y="259"/>
                    <a:pt x="119" y="224"/>
                    <a:pt x="131" y="188"/>
                  </a:cubicBezTo>
                  <a:cubicBezTo>
                    <a:pt x="131" y="188"/>
                    <a:pt x="175" y="107"/>
                    <a:pt x="206" y="107"/>
                  </a:cubicBezTo>
                  <a:cubicBezTo>
                    <a:pt x="214" y="107"/>
                    <a:pt x="221" y="113"/>
                    <a:pt x="227" y="129"/>
                  </a:cubicBezTo>
                  <a:cubicBezTo>
                    <a:pt x="231" y="157"/>
                    <a:pt x="249" y="168"/>
                    <a:pt x="268" y="168"/>
                  </a:cubicBezTo>
                  <a:cubicBezTo>
                    <a:pt x="297" y="168"/>
                    <a:pt x="329" y="141"/>
                    <a:pt x="322" y="105"/>
                  </a:cubicBezTo>
                  <a:cubicBezTo>
                    <a:pt x="313" y="38"/>
                    <a:pt x="258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9"/>
            <p:cNvSpPr/>
            <p:nvPr/>
          </p:nvSpPr>
          <p:spPr>
            <a:xfrm>
              <a:off x="1778175" y="4402575"/>
              <a:ext cx="7425" cy="7975"/>
            </a:xfrm>
            <a:custGeom>
              <a:avLst/>
              <a:gdLst/>
              <a:ahLst/>
              <a:cxnLst/>
              <a:rect l="l" t="t" r="r" b="b"/>
              <a:pathLst>
                <a:path w="297" h="319" extrusionOk="0">
                  <a:moveTo>
                    <a:pt x="144" y="127"/>
                  </a:moveTo>
                  <a:cubicBezTo>
                    <a:pt x="144" y="139"/>
                    <a:pt x="144" y="151"/>
                    <a:pt x="144" y="162"/>
                  </a:cubicBezTo>
                  <a:cubicBezTo>
                    <a:pt x="144" y="167"/>
                    <a:pt x="144" y="172"/>
                    <a:pt x="144" y="176"/>
                  </a:cubicBezTo>
                  <a:lnTo>
                    <a:pt x="144" y="176"/>
                  </a:lnTo>
                  <a:cubicBezTo>
                    <a:pt x="138" y="163"/>
                    <a:pt x="138" y="145"/>
                    <a:pt x="144" y="127"/>
                  </a:cubicBezTo>
                  <a:close/>
                  <a:moveTo>
                    <a:pt x="153" y="1"/>
                  </a:moveTo>
                  <a:cubicBezTo>
                    <a:pt x="93" y="1"/>
                    <a:pt x="33" y="45"/>
                    <a:pt x="25" y="115"/>
                  </a:cubicBezTo>
                  <a:cubicBezTo>
                    <a:pt x="1" y="210"/>
                    <a:pt x="60" y="293"/>
                    <a:pt x="144" y="317"/>
                  </a:cubicBezTo>
                  <a:cubicBezTo>
                    <a:pt x="150" y="318"/>
                    <a:pt x="156" y="319"/>
                    <a:pt x="162" y="319"/>
                  </a:cubicBezTo>
                  <a:cubicBezTo>
                    <a:pt x="237" y="319"/>
                    <a:pt x="297" y="252"/>
                    <a:pt x="275" y="186"/>
                  </a:cubicBezTo>
                  <a:cubicBezTo>
                    <a:pt x="273" y="179"/>
                    <a:pt x="270" y="173"/>
                    <a:pt x="266" y="169"/>
                  </a:cubicBezTo>
                  <a:lnTo>
                    <a:pt x="266" y="169"/>
                  </a:lnTo>
                  <a:cubicBezTo>
                    <a:pt x="279" y="117"/>
                    <a:pt x="264" y="60"/>
                    <a:pt x="215" y="20"/>
                  </a:cubicBezTo>
                  <a:cubicBezTo>
                    <a:pt x="196" y="7"/>
                    <a:pt x="174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9"/>
            <p:cNvSpPr/>
            <p:nvPr/>
          </p:nvSpPr>
          <p:spPr>
            <a:xfrm>
              <a:off x="1805575" y="4365425"/>
              <a:ext cx="7875" cy="7600"/>
            </a:xfrm>
            <a:custGeom>
              <a:avLst/>
              <a:gdLst/>
              <a:ahLst/>
              <a:cxnLst/>
              <a:rect l="l" t="t" r="r" b="b"/>
              <a:pathLst>
                <a:path w="315" h="304" extrusionOk="0">
                  <a:moveTo>
                    <a:pt x="144" y="128"/>
                  </a:moveTo>
                  <a:cubicBezTo>
                    <a:pt x="153" y="128"/>
                    <a:pt x="168" y="135"/>
                    <a:pt x="191" y="148"/>
                  </a:cubicBezTo>
                  <a:cubicBezTo>
                    <a:pt x="198" y="156"/>
                    <a:pt x="179" y="172"/>
                    <a:pt x="160" y="186"/>
                  </a:cubicBezTo>
                  <a:lnTo>
                    <a:pt x="160" y="186"/>
                  </a:lnTo>
                  <a:cubicBezTo>
                    <a:pt x="158" y="185"/>
                    <a:pt x="157" y="185"/>
                    <a:pt x="155" y="184"/>
                  </a:cubicBezTo>
                  <a:cubicBezTo>
                    <a:pt x="133" y="147"/>
                    <a:pt x="129" y="128"/>
                    <a:pt x="144" y="128"/>
                  </a:cubicBezTo>
                  <a:close/>
                  <a:moveTo>
                    <a:pt x="157" y="0"/>
                  </a:moveTo>
                  <a:cubicBezTo>
                    <a:pt x="145" y="0"/>
                    <a:pt x="132" y="2"/>
                    <a:pt x="119" y="5"/>
                  </a:cubicBezTo>
                  <a:cubicBezTo>
                    <a:pt x="36" y="41"/>
                    <a:pt x="0" y="124"/>
                    <a:pt x="36" y="208"/>
                  </a:cubicBezTo>
                  <a:cubicBezTo>
                    <a:pt x="57" y="245"/>
                    <a:pt x="93" y="270"/>
                    <a:pt x="132" y="282"/>
                  </a:cubicBezTo>
                  <a:lnTo>
                    <a:pt x="132" y="282"/>
                  </a:lnTo>
                  <a:cubicBezTo>
                    <a:pt x="137" y="292"/>
                    <a:pt x="144" y="299"/>
                    <a:pt x="155" y="303"/>
                  </a:cubicBezTo>
                  <a:cubicBezTo>
                    <a:pt x="190" y="303"/>
                    <a:pt x="222" y="292"/>
                    <a:pt x="247" y="273"/>
                  </a:cubicBezTo>
                  <a:lnTo>
                    <a:pt x="247" y="273"/>
                  </a:lnTo>
                  <a:cubicBezTo>
                    <a:pt x="257" y="268"/>
                    <a:pt x="266" y="262"/>
                    <a:pt x="274" y="255"/>
                  </a:cubicBezTo>
                  <a:cubicBezTo>
                    <a:pt x="288" y="245"/>
                    <a:pt x="294" y="231"/>
                    <a:pt x="294" y="218"/>
                  </a:cubicBezTo>
                  <a:lnTo>
                    <a:pt x="294" y="218"/>
                  </a:lnTo>
                  <a:cubicBezTo>
                    <a:pt x="308" y="190"/>
                    <a:pt x="314" y="158"/>
                    <a:pt x="310" y="124"/>
                  </a:cubicBezTo>
                  <a:cubicBezTo>
                    <a:pt x="290" y="54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9"/>
            <p:cNvSpPr/>
            <p:nvPr/>
          </p:nvSpPr>
          <p:spPr>
            <a:xfrm>
              <a:off x="1620125" y="4390850"/>
              <a:ext cx="186650" cy="70425"/>
            </a:xfrm>
            <a:custGeom>
              <a:avLst/>
              <a:gdLst/>
              <a:ahLst/>
              <a:cxnLst/>
              <a:rect l="l" t="t" r="r" b="b"/>
              <a:pathLst>
                <a:path w="7466" h="2817" extrusionOk="0">
                  <a:moveTo>
                    <a:pt x="3504" y="0"/>
                  </a:moveTo>
                  <a:cubicBezTo>
                    <a:pt x="3030" y="0"/>
                    <a:pt x="2555" y="79"/>
                    <a:pt x="2096" y="239"/>
                  </a:cubicBezTo>
                  <a:cubicBezTo>
                    <a:pt x="1227" y="524"/>
                    <a:pt x="1" y="1882"/>
                    <a:pt x="763" y="2798"/>
                  </a:cubicBezTo>
                  <a:cubicBezTo>
                    <a:pt x="769" y="2811"/>
                    <a:pt x="778" y="2816"/>
                    <a:pt x="787" y="2816"/>
                  </a:cubicBezTo>
                  <a:cubicBezTo>
                    <a:pt x="812" y="2816"/>
                    <a:pt x="840" y="2777"/>
                    <a:pt x="822" y="2751"/>
                  </a:cubicBezTo>
                  <a:cubicBezTo>
                    <a:pt x="334" y="1715"/>
                    <a:pt x="1287" y="620"/>
                    <a:pt x="2251" y="334"/>
                  </a:cubicBezTo>
                  <a:cubicBezTo>
                    <a:pt x="2653" y="218"/>
                    <a:pt x="3083" y="149"/>
                    <a:pt x="3510" y="149"/>
                  </a:cubicBezTo>
                  <a:cubicBezTo>
                    <a:pt x="3919" y="149"/>
                    <a:pt x="4326" y="212"/>
                    <a:pt x="4704" y="358"/>
                  </a:cubicBezTo>
                  <a:cubicBezTo>
                    <a:pt x="5630" y="709"/>
                    <a:pt x="6099" y="1450"/>
                    <a:pt x="7065" y="1450"/>
                  </a:cubicBezTo>
                  <a:cubicBezTo>
                    <a:pt x="7179" y="1450"/>
                    <a:pt x="7300" y="1440"/>
                    <a:pt x="7430" y="1417"/>
                  </a:cubicBezTo>
                  <a:cubicBezTo>
                    <a:pt x="7466" y="1393"/>
                    <a:pt x="7454" y="1334"/>
                    <a:pt x="7418" y="1334"/>
                  </a:cubicBezTo>
                  <a:cubicBezTo>
                    <a:pt x="7363" y="1337"/>
                    <a:pt x="7309" y="1339"/>
                    <a:pt x="7256" y="1339"/>
                  </a:cubicBezTo>
                  <a:cubicBezTo>
                    <a:pt x="6510" y="1339"/>
                    <a:pt x="6054" y="1030"/>
                    <a:pt x="5454" y="596"/>
                  </a:cubicBezTo>
                  <a:cubicBezTo>
                    <a:pt x="5168" y="381"/>
                    <a:pt x="4858" y="227"/>
                    <a:pt x="4513" y="119"/>
                  </a:cubicBezTo>
                  <a:cubicBezTo>
                    <a:pt x="4181" y="40"/>
                    <a:pt x="3843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9"/>
            <p:cNvSpPr/>
            <p:nvPr/>
          </p:nvSpPr>
          <p:spPr>
            <a:xfrm>
              <a:off x="1648400" y="446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9"/>
            <p:cNvSpPr/>
            <p:nvPr/>
          </p:nvSpPr>
          <p:spPr>
            <a:xfrm>
              <a:off x="1640925" y="4457275"/>
              <a:ext cx="13575" cy="9000"/>
            </a:xfrm>
            <a:custGeom>
              <a:avLst/>
              <a:gdLst/>
              <a:ahLst/>
              <a:cxnLst/>
              <a:rect l="l" t="t" r="r" b="b"/>
              <a:pathLst>
                <a:path w="543" h="360" extrusionOk="0">
                  <a:moveTo>
                    <a:pt x="470" y="1"/>
                  </a:moveTo>
                  <a:cubicBezTo>
                    <a:pt x="459" y="1"/>
                    <a:pt x="448" y="7"/>
                    <a:pt x="443" y="22"/>
                  </a:cubicBezTo>
                  <a:cubicBezTo>
                    <a:pt x="419" y="94"/>
                    <a:pt x="383" y="153"/>
                    <a:pt x="336" y="201"/>
                  </a:cubicBezTo>
                  <a:cubicBezTo>
                    <a:pt x="306" y="231"/>
                    <a:pt x="267" y="246"/>
                    <a:pt x="228" y="246"/>
                  </a:cubicBezTo>
                  <a:cubicBezTo>
                    <a:pt x="190" y="246"/>
                    <a:pt x="151" y="231"/>
                    <a:pt x="121" y="201"/>
                  </a:cubicBezTo>
                  <a:cubicBezTo>
                    <a:pt x="111" y="187"/>
                    <a:pt x="96" y="181"/>
                    <a:pt x="80" y="181"/>
                  </a:cubicBezTo>
                  <a:cubicBezTo>
                    <a:pt x="42" y="181"/>
                    <a:pt x="0" y="218"/>
                    <a:pt x="26" y="260"/>
                  </a:cubicBezTo>
                  <a:lnTo>
                    <a:pt x="26" y="249"/>
                  </a:lnTo>
                  <a:cubicBezTo>
                    <a:pt x="84" y="326"/>
                    <a:pt x="162" y="360"/>
                    <a:pt x="238" y="360"/>
                  </a:cubicBezTo>
                  <a:cubicBezTo>
                    <a:pt x="394" y="360"/>
                    <a:pt x="542" y="219"/>
                    <a:pt x="502" y="34"/>
                  </a:cubicBezTo>
                  <a:cubicBezTo>
                    <a:pt x="502" y="13"/>
                    <a:pt x="486" y="1"/>
                    <a:pt x="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9"/>
            <p:cNvSpPr/>
            <p:nvPr/>
          </p:nvSpPr>
          <p:spPr>
            <a:xfrm>
              <a:off x="1555250" y="4396525"/>
              <a:ext cx="96850" cy="56525"/>
            </a:xfrm>
            <a:custGeom>
              <a:avLst/>
              <a:gdLst/>
              <a:ahLst/>
              <a:cxnLst/>
              <a:rect l="l" t="t" r="r" b="b"/>
              <a:pathLst>
                <a:path w="3874" h="2261" extrusionOk="0">
                  <a:moveTo>
                    <a:pt x="830" y="1"/>
                  </a:moveTo>
                  <a:cubicBezTo>
                    <a:pt x="819" y="1"/>
                    <a:pt x="808" y="4"/>
                    <a:pt x="798" y="12"/>
                  </a:cubicBezTo>
                  <a:cubicBezTo>
                    <a:pt x="381" y="428"/>
                    <a:pt x="405" y="1131"/>
                    <a:pt x="869" y="1500"/>
                  </a:cubicBezTo>
                  <a:cubicBezTo>
                    <a:pt x="1167" y="1738"/>
                    <a:pt x="1524" y="1893"/>
                    <a:pt x="1893" y="1952"/>
                  </a:cubicBezTo>
                  <a:cubicBezTo>
                    <a:pt x="2026" y="1980"/>
                    <a:pt x="2192" y="1985"/>
                    <a:pt x="2371" y="1985"/>
                  </a:cubicBezTo>
                  <a:cubicBezTo>
                    <a:pt x="2486" y="1985"/>
                    <a:pt x="2606" y="1983"/>
                    <a:pt x="2727" y="1983"/>
                  </a:cubicBezTo>
                  <a:cubicBezTo>
                    <a:pt x="3146" y="1983"/>
                    <a:pt x="3569" y="2010"/>
                    <a:pt x="3774" y="2250"/>
                  </a:cubicBezTo>
                  <a:cubicBezTo>
                    <a:pt x="3785" y="2258"/>
                    <a:pt x="3795" y="2261"/>
                    <a:pt x="3805" y="2261"/>
                  </a:cubicBezTo>
                  <a:cubicBezTo>
                    <a:pt x="3843" y="2261"/>
                    <a:pt x="3874" y="2216"/>
                    <a:pt x="3846" y="2178"/>
                  </a:cubicBezTo>
                  <a:lnTo>
                    <a:pt x="3846" y="2178"/>
                  </a:lnTo>
                  <a:lnTo>
                    <a:pt x="3846" y="2190"/>
                  </a:lnTo>
                  <a:cubicBezTo>
                    <a:pt x="3613" y="1925"/>
                    <a:pt x="3319" y="1893"/>
                    <a:pt x="3007" y="1893"/>
                  </a:cubicBezTo>
                  <a:cubicBezTo>
                    <a:pt x="2909" y="1893"/>
                    <a:pt x="2809" y="1896"/>
                    <a:pt x="2708" y="1896"/>
                  </a:cubicBezTo>
                  <a:cubicBezTo>
                    <a:pt x="2655" y="1896"/>
                    <a:pt x="2602" y="1895"/>
                    <a:pt x="2548" y="1893"/>
                  </a:cubicBezTo>
                  <a:cubicBezTo>
                    <a:pt x="1619" y="1845"/>
                    <a:pt x="0" y="1250"/>
                    <a:pt x="881" y="83"/>
                  </a:cubicBezTo>
                  <a:cubicBezTo>
                    <a:pt x="909" y="46"/>
                    <a:pt x="871" y="1"/>
                    <a:pt x="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9"/>
            <p:cNvSpPr/>
            <p:nvPr/>
          </p:nvSpPr>
          <p:spPr>
            <a:xfrm>
              <a:off x="1714300" y="4360750"/>
              <a:ext cx="38900" cy="44750"/>
            </a:xfrm>
            <a:custGeom>
              <a:avLst/>
              <a:gdLst/>
              <a:ahLst/>
              <a:cxnLst/>
              <a:rect l="l" t="t" r="r" b="b"/>
              <a:pathLst>
                <a:path w="1556" h="1790" extrusionOk="0">
                  <a:moveTo>
                    <a:pt x="80" y="1"/>
                  </a:moveTo>
                  <a:cubicBezTo>
                    <a:pt x="28" y="1"/>
                    <a:pt x="0" y="75"/>
                    <a:pt x="56" y="97"/>
                  </a:cubicBezTo>
                  <a:cubicBezTo>
                    <a:pt x="365" y="276"/>
                    <a:pt x="675" y="383"/>
                    <a:pt x="937" y="645"/>
                  </a:cubicBezTo>
                  <a:cubicBezTo>
                    <a:pt x="1234" y="931"/>
                    <a:pt x="1413" y="1323"/>
                    <a:pt x="1437" y="1740"/>
                  </a:cubicBezTo>
                  <a:cubicBezTo>
                    <a:pt x="1437" y="1771"/>
                    <a:pt x="1469" y="1789"/>
                    <a:pt x="1500" y="1789"/>
                  </a:cubicBezTo>
                  <a:cubicBezTo>
                    <a:pt x="1529" y="1789"/>
                    <a:pt x="1556" y="1774"/>
                    <a:pt x="1556" y="1740"/>
                  </a:cubicBezTo>
                  <a:cubicBezTo>
                    <a:pt x="1508" y="895"/>
                    <a:pt x="913" y="192"/>
                    <a:pt x="91" y="2"/>
                  </a:cubicBezTo>
                  <a:cubicBezTo>
                    <a:pt x="87" y="1"/>
                    <a:pt x="84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9"/>
            <p:cNvSpPr/>
            <p:nvPr/>
          </p:nvSpPr>
          <p:spPr>
            <a:xfrm>
              <a:off x="1715025" y="4361425"/>
              <a:ext cx="36900" cy="41075"/>
            </a:xfrm>
            <a:custGeom>
              <a:avLst/>
              <a:gdLst/>
              <a:ahLst/>
              <a:cxnLst/>
              <a:rect l="l" t="t" r="r" b="b"/>
              <a:pathLst>
                <a:path w="1476" h="1643" extrusionOk="0">
                  <a:moveTo>
                    <a:pt x="61" y="1"/>
                  </a:moveTo>
                  <a:cubicBezTo>
                    <a:pt x="30" y="1"/>
                    <a:pt x="0" y="27"/>
                    <a:pt x="15" y="70"/>
                  </a:cubicBezTo>
                  <a:cubicBezTo>
                    <a:pt x="134" y="713"/>
                    <a:pt x="670" y="1535"/>
                    <a:pt x="1372" y="1642"/>
                  </a:cubicBezTo>
                  <a:cubicBezTo>
                    <a:pt x="1376" y="1642"/>
                    <a:pt x="1379" y="1643"/>
                    <a:pt x="1383" y="1643"/>
                  </a:cubicBezTo>
                  <a:cubicBezTo>
                    <a:pt x="1447" y="1643"/>
                    <a:pt x="1475" y="1545"/>
                    <a:pt x="1408" y="1523"/>
                  </a:cubicBezTo>
                  <a:cubicBezTo>
                    <a:pt x="741" y="1380"/>
                    <a:pt x="277" y="654"/>
                    <a:pt x="110" y="34"/>
                  </a:cubicBezTo>
                  <a:cubicBezTo>
                    <a:pt x="101" y="11"/>
                    <a:pt x="8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9"/>
            <p:cNvSpPr/>
            <p:nvPr/>
          </p:nvSpPr>
          <p:spPr>
            <a:xfrm>
              <a:off x="1717050" y="4363825"/>
              <a:ext cx="31400" cy="38250"/>
            </a:xfrm>
            <a:custGeom>
              <a:avLst/>
              <a:gdLst/>
              <a:ahLst/>
              <a:cxnLst/>
              <a:rect l="l" t="t" r="r" b="b"/>
              <a:pathLst>
                <a:path w="1256" h="1530" extrusionOk="0">
                  <a:moveTo>
                    <a:pt x="66" y="0"/>
                  </a:moveTo>
                  <a:cubicBezTo>
                    <a:pt x="34" y="0"/>
                    <a:pt x="0" y="52"/>
                    <a:pt x="29" y="81"/>
                  </a:cubicBezTo>
                  <a:lnTo>
                    <a:pt x="29" y="69"/>
                  </a:lnTo>
                  <a:cubicBezTo>
                    <a:pt x="493" y="427"/>
                    <a:pt x="1041" y="903"/>
                    <a:pt x="1160" y="1498"/>
                  </a:cubicBezTo>
                  <a:cubicBezTo>
                    <a:pt x="1160" y="1520"/>
                    <a:pt x="1173" y="1530"/>
                    <a:pt x="1187" y="1530"/>
                  </a:cubicBezTo>
                  <a:cubicBezTo>
                    <a:pt x="1203" y="1530"/>
                    <a:pt x="1220" y="1517"/>
                    <a:pt x="1220" y="1498"/>
                  </a:cubicBezTo>
                  <a:cubicBezTo>
                    <a:pt x="1255" y="1200"/>
                    <a:pt x="1041" y="950"/>
                    <a:pt x="874" y="748"/>
                  </a:cubicBezTo>
                  <a:cubicBezTo>
                    <a:pt x="636" y="474"/>
                    <a:pt x="374" y="224"/>
                    <a:pt x="89" y="10"/>
                  </a:cubicBezTo>
                  <a:cubicBezTo>
                    <a:pt x="82" y="3"/>
                    <a:pt x="74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9"/>
            <p:cNvSpPr/>
            <p:nvPr/>
          </p:nvSpPr>
          <p:spPr>
            <a:xfrm>
              <a:off x="1718025" y="4366225"/>
              <a:ext cx="29750" cy="30950"/>
            </a:xfrm>
            <a:custGeom>
              <a:avLst/>
              <a:gdLst/>
              <a:ahLst/>
              <a:cxnLst/>
              <a:rect l="l" t="t" r="r" b="b"/>
              <a:pathLst>
                <a:path w="1190" h="1238" extrusionOk="0">
                  <a:moveTo>
                    <a:pt x="64" y="1"/>
                  </a:moveTo>
                  <a:cubicBezTo>
                    <a:pt x="34" y="1"/>
                    <a:pt x="1" y="32"/>
                    <a:pt x="26" y="57"/>
                  </a:cubicBezTo>
                  <a:cubicBezTo>
                    <a:pt x="300" y="473"/>
                    <a:pt x="669" y="997"/>
                    <a:pt x="1121" y="1235"/>
                  </a:cubicBezTo>
                  <a:cubicBezTo>
                    <a:pt x="1126" y="1237"/>
                    <a:pt x="1131" y="1238"/>
                    <a:pt x="1136" y="1238"/>
                  </a:cubicBezTo>
                  <a:cubicBezTo>
                    <a:pt x="1165" y="1238"/>
                    <a:pt x="1189" y="1208"/>
                    <a:pt x="1169" y="1188"/>
                  </a:cubicBezTo>
                  <a:cubicBezTo>
                    <a:pt x="1002" y="997"/>
                    <a:pt x="788" y="843"/>
                    <a:pt x="609" y="664"/>
                  </a:cubicBezTo>
                  <a:cubicBezTo>
                    <a:pt x="419" y="462"/>
                    <a:pt x="252" y="247"/>
                    <a:pt x="97" y="21"/>
                  </a:cubicBezTo>
                  <a:cubicBezTo>
                    <a:pt x="90" y="7"/>
                    <a:pt x="77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9"/>
            <p:cNvSpPr/>
            <p:nvPr/>
          </p:nvSpPr>
          <p:spPr>
            <a:xfrm>
              <a:off x="1677500" y="4392900"/>
              <a:ext cx="33350" cy="36075"/>
            </a:xfrm>
            <a:custGeom>
              <a:avLst/>
              <a:gdLst/>
              <a:ahLst/>
              <a:cxnLst/>
              <a:rect l="l" t="t" r="r" b="b"/>
              <a:pathLst>
                <a:path w="1334" h="1443" extrusionOk="0">
                  <a:moveTo>
                    <a:pt x="1241" y="1"/>
                  </a:moveTo>
                  <a:cubicBezTo>
                    <a:pt x="1238" y="1"/>
                    <a:pt x="1234" y="1"/>
                    <a:pt x="1230" y="2"/>
                  </a:cubicBezTo>
                  <a:cubicBezTo>
                    <a:pt x="932" y="61"/>
                    <a:pt x="682" y="335"/>
                    <a:pt x="504" y="561"/>
                  </a:cubicBezTo>
                  <a:cubicBezTo>
                    <a:pt x="301" y="799"/>
                    <a:pt x="135" y="1073"/>
                    <a:pt x="16" y="1359"/>
                  </a:cubicBezTo>
                  <a:cubicBezTo>
                    <a:pt x="0" y="1406"/>
                    <a:pt x="40" y="1442"/>
                    <a:pt x="76" y="1442"/>
                  </a:cubicBezTo>
                  <a:cubicBezTo>
                    <a:pt x="96" y="1442"/>
                    <a:pt x="114" y="1432"/>
                    <a:pt x="123" y="1407"/>
                  </a:cubicBezTo>
                  <a:cubicBezTo>
                    <a:pt x="242" y="1145"/>
                    <a:pt x="397" y="907"/>
                    <a:pt x="575" y="680"/>
                  </a:cubicBezTo>
                  <a:cubicBezTo>
                    <a:pt x="742" y="478"/>
                    <a:pt x="992" y="192"/>
                    <a:pt x="1266" y="121"/>
                  </a:cubicBezTo>
                  <a:cubicBezTo>
                    <a:pt x="1334" y="109"/>
                    <a:pt x="1315" y="1"/>
                    <a:pt x="1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9"/>
            <p:cNvSpPr/>
            <p:nvPr/>
          </p:nvSpPr>
          <p:spPr>
            <a:xfrm>
              <a:off x="1677450" y="4393250"/>
              <a:ext cx="34375" cy="36700"/>
            </a:xfrm>
            <a:custGeom>
              <a:avLst/>
              <a:gdLst/>
              <a:ahLst/>
              <a:cxnLst/>
              <a:rect l="l" t="t" r="r" b="b"/>
              <a:pathLst>
                <a:path w="1375" h="1468" extrusionOk="0">
                  <a:moveTo>
                    <a:pt x="1303" y="0"/>
                  </a:moveTo>
                  <a:cubicBezTo>
                    <a:pt x="1275" y="0"/>
                    <a:pt x="1249" y="16"/>
                    <a:pt x="1244" y="47"/>
                  </a:cubicBezTo>
                  <a:cubicBezTo>
                    <a:pt x="1149" y="714"/>
                    <a:pt x="660" y="1107"/>
                    <a:pt x="65" y="1345"/>
                  </a:cubicBezTo>
                  <a:cubicBezTo>
                    <a:pt x="0" y="1367"/>
                    <a:pt x="24" y="1467"/>
                    <a:pt x="82" y="1467"/>
                  </a:cubicBezTo>
                  <a:cubicBezTo>
                    <a:pt x="88" y="1467"/>
                    <a:pt x="94" y="1466"/>
                    <a:pt x="101" y="1464"/>
                  </a:cubicBezTo>
                  <a:cubicBezTo>
                    <a:pt x="732" y="1250"/>
                    <a:pt x="1351" y="785"/>
                    <a:pt x="1375" y="71"/>
                  </a:cubicBezTo>
                  <a:cubicBezTo>
                    <a:pt x="1375" y="25"/>
                    <a:pt x="1338" y="0"/>
                    <a:pt x="1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9"/>
            <p:cNvSpPr/>
            <p:nvPr/>
          </p:nvSpPr>
          <p:spPr>
            <a:xfrm>
              <a:off x="1679150" y="4395300"/>
              <a:ext cx="30675" cy="31650"/>
            </a:xfrm>
            <a:custGeom>
              <a:avLst/>
              <a:gdLst/>
              <a:ahLst/>
              <a:cxnLst/>
              <a:rect l="l" t="t" r="r" b="b"/>
              <a:pathLst>
                <a:path w="1227" h="1266" extrusionOk="0">
                  <a:moveTo>
                    <a:pt x="1180" y="0"/>
                  </a:moveTo>
                  <a:cubicBezTo>
                    <a:pt x="1171" y="0"/>
                    <a:pt x="1161" y="4"/>
                    <a:pt x="1152" y="13"/>
                  </a:cubicBezTo>
                  <a:lnTo>
                    <a:pt x="1152" y="1"/>
                  </a:lnTo>
                  <a:cubicBezTo>
                    <a:pt x="950" y="192"/>
                    <a:pt x="759" y="394"/>
                    <a:pt x="592" y="620"/>
                  </a:cubicBezTo>
                  <a:cubicBezTo>
                    <a:pt x="414" y="834"/>
                    <a:pt x="200" y="1001"/>
                    <a:pt x="21" y="1215"/>
                  </a:cubicBezTo>
                  <a:cubicBezTo>
                    <a:pt x="0" y="1236"/>
                    <a:pt x="15" y="1265"/>
                    <a:pt x="43" y="1265"/>
                  </a:cubicBezTo>
                  <a:cubicBezTo>
                    <a:pt x="47" y="1265"/>
                    <a:pt x="52" y="1265"/>
                    <a:pt x="57" y="1263"/>
                  </a:cubicBezTo>
                  <a:cubicBezTo>
                    <a:pt x="283" y="1192"/>
                    <a:pt x="473" y="942"/>
                    <a:pt x="616" y="751"/>
                  </a:cubicBezTo>
                  <a:cubicBezTo>
                    <a:pt x="795" y="513"/>
                    <a:pt x="997" y="275"/>
                    <a:pt x="1200" y="61"/>
                  </a:cubicBezTo>
                  <a:cubicBezTo>
                    <a:pt x="1226" y="34"/>
                    <a:pt x="1206" y="0"/>
                    <a:pt x="1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9"/>
            <p:cNvSpPr/>
            <p:nvPr/>
          </p:nvSpPr>
          <p:spPr>
            <a:xfrm>
              <a:off x="1618950" y="4385350"/>
              <a:ext cx="57975" cy="24675"/>
            </a:xfrm>
            <a:custGeom>
              <a:avLst/>
              <a:gdLst/>
              <a:ahLst/>
              <a:cxnLst/>
              <a:rect l="l" t="t" r="r" b="b"/>
              <a:pathLst>
                <a:path w="2319" h="987" extrusionOk="0">
                  <a:moveTo>
                    <a:pt x="304" y="0"/>
                  </a:moveTo>
                  <a:cubicBezTo>
                    <a:pt x="294" y="0"/>
                    <a:pt x="283" y="5"/>
                    <a:pt x="274" y="18"/>
                  </a:cubicBezTo>
                  <a:cubicBezTo>
                    <a:pt x="0" y="351"/>
                    <a:pt x="226" y="792"/>
                    <a:pt x="595" y="923"/>
                  </a:cubicBezTo>
                  <a:cubicBezTo>
                    <a:pt x="714" y="967"/>
                    <a:pt x="834" y="986"/>
                    <a:pt x="954" y="986"/>
                  </a:cubicBezTo>
                  <a:cubicBezTo>
                    <a:pt x="1414" y="986"/>
                    <a:pt x="1878" y="709"/>
                    <a:pt x="2274" y="530"/>
                  </a:cubicBezTo>
                  <a:cubicBezTo>
                    <a:pt x="2318" y="519"/>
                    <a:pt x="2291" y="457"/>
                    <a:pt x="2249" y="457"/>
                  </a:cubicBezTo>
                  <a:cubicBezTo>
                    <a:pt x="2246" y="457"/>
                    <a:pt x="2242" y="458"/>
                    <a:pt x="2238" y="459"/>
                  </a:cubicBezTo>
                  <a:cubicBezTo>
                    <a:pt x="1941" y="590"/>
                    <a:pt x="1631" y="709"/>
                    <a:pt x="1310" y="804"/>
                  </a:cubicBezTo>
                  <a:cubicBezTo>
                    <a:pt x="1221" y="824"/>
                    <a:pt x="1119" y="836"/>
                    <a:pt x="1014" y="836"/>
                  </a:cubicBezTo>
                  <a:cubicBezTo>
                    <a:pt x="573" y="836"/>
                    <a:pt x="85" y="634"/>
                    <a:pt x="345" y="66"/>
                  </a:cubicBezTo>
                  <a:cubicBezTo>
                    <a:pt x="354" y="39"/>
                    <a:pt x="33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9"/>
            <p:cNvSpPr/>
            <p:nvPr/>
          </p:nvSpPr>
          <p:spPr>
            <a:xfrm>
              <a:off x="1626475" y="4378025"/>
              <a:ext cx="19575" cy="16450"/>
            </a:xfrm>
            <a:custGeom>
              <a:avLst/>
              <a:gdLst/>
              <a:ahLst/>
              <a:cxnLst/>
              <a:rect l="l" t="t" r="r" b="b"/>
              <a:pathLst>
                <a:path w="783" h="658" extrusionOk="0">
                  <a:moveTo>
                    <a:pt x="404" y="0"/>
                  </a:moveTo>
                  <a:cubicBezTo>
                    <a:pt x="395" y="0"/>
                    <a:pt x="386" y="1"/>
                    <a:pt x="378" y="1"/>
                  </a:cubicBezTo>
                  <a:cubicBezTo>
                    <a:pt x="223" y="13"/>
                    <a:pt x="80" y="109"/>
                    <a:pt x="9" y="263"/>
                  </a:cubicBezTo>
                  <a:cubicBezTo>
                    <a:pt x="0" y="289"/>
                    <a:pt x="22" y="309"/>
                    <a:pt x="44" y="309"/>
                  </a:cubicBezTo>
                  <a:cubicBezTo>
                    <a:pt x="53" y="309"/>
                    <a:pt x="62" y="306"/>
                    <a:pt x="68" y="299"/>
                  </a:cubicBezTo>
                  <a:lnTo>
                    <a:pt x="80" y="299"/>
                  </a:lnTo>
                  <a:cubicBezTo>
                    <a:pt x="148" y="197"/>
                    <a:pt x="258" y="138"/>
                    <a:pt x="372" y="138"/>
                  </a:cubicBezTo>
                  <a:cubicBezTo>
                    <a:pt x="418" y="138"/>
                    <a:pt x="464" y="148"/>
                    <a:pt x="509" y="168"/>
                  </a:cubicBezTo>
                  <a:cubicBezTo>
                    <a:pt x="604" y="228"/>
                    <a:pt x="640" y="347"/>
                    <a:pt x="580" y="454"/>
                  </a:cubicBezTo>
                  <a:cubicBezTo>
                    <a:pt x="552" y="496"/>
                    <a:pt x="524" y="510"/>
                    <a:pt x="495" y="510"/>
                  </a:cubicBezTo>
                  <a:cubicBezTo>
                    <a:pt x="451" y="510"/>
                    <a:pt x="405" y="476"/>
                    <a:pt x="354" y="454"/>
                  </a:cubicBezTo>
                  <a:cubicBezTo>
                    <a:pt x="344" y="448"/>
                    <a:pt x="334" y="445"/>
                    <a:pt x="324" y="445"/>
                  </a:cubicBezTo>
                  <a:cubicBezTo>
                    <a:pt x="296" y="445"/>
                    <a:pt x="271" y="467"/>
                    <a:pt x="271" y="502"/>
                  </a:cubicBezTo>
                  <a:cubicBezTo>
                    <a:pt x="279" y="604"/>
                    <a:pt x="374" y="658"/>
                    <a:pt x="466" y="658"/>
                  </a:cubicBezTo>
                  <a:cubicBezTo>
                    <a:pt x="502" y="658"/>
                    <a:pt x="538" y="649"/>
                    <a:pt x="568" y="632"/>
                  </a:cubicBezTo>
                  <a:cubicBezTo>
                    <a:pt x="723" y="561"/>
                    <a:pt x="783" y="382"/>
                    <a:pt x="723" y="228"/>
                  </a:cubicBezTo>
                  <a:cubicBezTo>
                    <a:pt x="678" y="93"/>
                    <a:pt x="548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9"/>
            <p:cNvSpPr/>
            <p:nvPr/>
          </p:nvSpPr>
          <p:spPr>
            <a:xfrm>
              <a:off x="1619525" y="4374775"/>
              <a:ext cx="9550" cy="11500"/>
            </a:xfrm>
            <a:custGeom>
              <a:avLst/>
              <a:gdLst/>
              <a:ahLst/>
              <a:cxnLst/>
              <a:rect l="l" t="t" r="r" b="b"/>
              <a:pathLst>
                <a:path w="382" h="460" extrusionOk="0">
                  <a:moveTo>
                    <a:pt x="49" y="0"/>
                  </a:moveTo>
                  <a:cubicBezTo>
                    <a:pt x="25" y="0"/>
                    <a:pt x="1" y="36"/>
                    <a:pt x="13" y="60"/>
                  </a:cubicBezTo>
                  <a:cubicBezTo>
                    <a:pt x="84" y="179"/>
                    <a:pt x="251" y="215"/>
                    <a:pt x="227" y="381"/>
                  </a:cubicBezTo>
                  <a:cubicBezTo>
                    <a:pt x="220" y="431"/>
                    <a:pt x="259" y="460"/>
                    <a:pt x="295" y="460"/>
                  </a:cubicBezTo>
                  <a:cubicBezTo>
                    <a:pt x="319" y="460"/>
                    <a:pt x="341" y="446"/>
                    <a:pt x="346" y="417"/>
                  </a:cubicBezTo>
                  <a:cubicBezTo>
                    <a:pt x="382" y="215"/>
                    <a:pt x="239" y="36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9"/>
            <p:cNvSpPr/>
            <p:nvPr/>
          </p:nvSpPr>
          <p:spPr>
            <a:xfrm>
              <a:off x="1618050" y="4388050"/>
              <a:ext cx="7800" cy="6550"/>
            </a:xfrm>
            <a:custGeom>
              <a:avLst/>
              <a:gdLst/>
              <a:ahLst/>
              <a:cxnLst/>
              <a:rect l="l" t="t" r="r" b="b"/>
              <a:pathLst>
                <a:path w="312" h="262" extrusionOk="0">
                  <a:moveTo>
                    <a:pt x="81" y="1"/>
                  </a:moveTo>
                  <a:cubicBezTo>
                    <a:pt x="58" y="1"/>
                    <a:pt x="35" y="9"/>
                    <a:pt x="12" y="29"/>
                  </a:cubicBezTo>
                  <a:cubicBezTo>
                    <a:pt x="0" y="41"/>
                    <a:pt x="0" y="65"/>
                    <a:pt x="12" y="77"/>
                  </a:cubicBezTo>
                  <a:cubicBezTo>
                    <a:pt x="48" y="89"/>
                    <a:pt x="72" y="112"/>
                    <a:pt x="96" y="124"/>
                  </a:cubicBezTo>
                  <a:cubicBezTo>
                    <a:pt x="131" y="160"/>
                    <a:pt x="167" y="196"/>
                    <a:pt x="191" y="231"/>
                  </a:cubicBezTo>
                  <a:cubicBezTo>
                    <a:pt x="202" y="253"/>
                    <a:pt x="217" y="261"/>
                    <a:pt x="234" y="261"/>
                  </a:cubicBezTo>
                  <a:cubicBezTo>
                    <a:pt x="272" y="261"/>
                    <a:pt x="311" y="214"/>
                    <a:pt x="286" y="172"/>
                  </a:cubicBezTo>
                  <a:lnTo>
                    <a:pt x="286" y="172"/>
                  </a:lnTo>
                  <a:lnTo>
                    <a:pt x="286" y="184"/>
                  </a:lnTo>
                  <a:cubicBezTo>
                    <a:pt x="249" y="118"/>
                    <a:pt x="167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9"/>
            <p:cNvSpPr/>
            <p:nvPr/>
          </p:nvSpPr>
          <p:spPr>
            <a:xfrm>
              <a:off x="1618650" y="4397825"/>
              <a:ext cx="7575" cy="3550"/>
            </a:xfrm>
            <a:custGeom>
              <a:avLst/>
              <a:gdLst/>
              <a:ahLst/>
              <a:cxnLst/>
              <a:rect l="l" t="t" r="r" b="b"/>
              <a:pathLst>
                <a:path w="303" h="142" extrusionOk="0">
                  <a:moveTo>
                    <a:pt x="158" y="0"/>
                  </a:moveTo>
                  <a:cubicBezTo>
                    <a:pt x="118" y="0"/>
                    <a:pt x="78" y="8"/>
                    <a:pt x="48" y="31"/>
                  </a:cubicBezTo>
                  <a:cubicBezTo>
                    <a:pt x="0" y="55"/>
                    <a:pt x="12" y="114"/>
                    <a:pt x="60" y="126"/>
                  </a:cubicBezTo>
                  <a:cubicBezTo>
                    <a:pt x="95" y="138"/>
                    <a:pt x="143" y="138"/>
                    <a:pt x="191" y="138"/>
                  </a:cubicBezTo>
                  <a:cubicBezTo>
                    <a:pt x="198" y="140"/>
                    <a:pt x="204" y="141"/>
                    <a:pt x="210" y="141"/>
                  </a:cubicBezTo>
                  <a:cubicBezTo>
                    <a:pt x="279" y="141"/>
                    <a:pt x="303" y="29"/>
                    <a:pt x="226" y="7"/>
                  </a:cubicBezTo>
                  <a:cubicBezTo>
                    <a:pt x="205" y="3"/>
                    <a:pt x="181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9"/>
            <p:cNvSpPr/>
            <p:nvPr/>
          </p:nvSpPr>
          <p:spPr>
            <a:xfrm>
              <a:off x="1623100" y="4401850"/>
              <a:ext cx="4800" cy="3600"/>
            </a:xfrm>
            <a:custGeom>
              <a:avLst/>
              <a:gdLst/>
              <a:ahLst/>
              <a:cxnLst/>
              <a:rect l="l" t="t" r="r" b="b"/>
              <a:pathLst>
                <a:path w="192" h="144" extrusionOk="0">
                  <a:moveTo>
                    <a:pt x="96" y="1"/>
                  </a:moveTo>
                  <a:cubicBezTo>
                    <a:pt x="1" y="1"/>
                    <a:pt x="1" y="144"/>
                    <a:pt x="96" y="144"/>
                  </a:cubicBezTo>
                  <a:cubicBezTo>
                    <a:pt x="191" y="144"/>
                    <a:pt x="19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9"/>
            <p:cNvSpPr/>
            <p:nvPr/>
          </p:nvSpPr>
          <p:spPr>
            <a:xfrm>
              <a:off x="1627275" y="4405425"/>
              <a:ext cx="4775" cy="3900"/>
            </a:xfrm>
            <a:custGeom>
              <a:avLst/>
              <a:gdLst/>
              <a:ahLst/>
              <a:cxnLst/>
              <a:rect l="l" t="t" r="r" b="b"/>
              <a:pathLst>
                <a:path w="191" h="156" extrusionOk="0">
                  <a:moveTo>
                    <a:pt x="96" y="1"/>
                  </a:moveTo>
                  <a:cubicBezTo>
                    <a:pt x="0" y="1"/>
                    <a:pt x="0" y="156"/>
                    <a:pt x="96" y="156"/>
                  </a:cubicBezTo>
                  <a:cubicBezTo>
                    <a:pt x="191" y="156"/>
                    <a:pt x="19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9"/>
            <p:cNvSpPr/>
            <p:nvPr/>
          </p:nvSpPr>
          <p:spPr>
            <a:xfrm>
              <a:off x="1642100" y="4398150"/>
              <a:ext cx="6975" cy="5475"/>
            </a:xfrm>
            <a:custGeom>
              <a:avLst/>
              <a:gdLst/>
              <a:ahLst/>
              <a:cxnLst/>
              <a:rect l="l" t="t" r="r" b="b"/>
              <a:pathLst>
                <a:path w="279" h="219" extrusionOk="0">
                  <a:moveTo>
                    <a:pt x="133" y="1"/>
                  </a:moveTo>
                  <a:cubicBezTo>
                    <a:pt x="122" y="1"/>
                    <a:pt x="110" y="2"/>
                    <a:pt x="98" y="6"/>
                  </a:cubicBezTo>
                  <a:cubicBezTo>
                    <a:pt x="87" y="10"/>
                    <a:pt x="78" y="17"/>
                    <a:pt x="71" y="24"/>
                  </a:cubicBezTo>
                  <a:lnTo>
                    <a:pt x="71" y="24"/>
                  </a:lnTo>
                  <a:cubicBezTo>
                    <a:pt x="58" y="27"/>
                    <a:pt x="47" y="37"/>
                    <a:pt x="39" y="54"/>
                  </a:cubicBezTo>
                  <a:lnTo>
                    <a:pt x="39" y="42"/>
                  </a:lnTo>
                  <a:lnTo>
                    <a:pt x="39" y="42"/>
                  </a:lnTo>
                  <a:cubicBezTo>
                    <a:pt x="1" y="126"/>
                    <a:pt x="60" y="218"/>
                    <a:pt x="133" y="218"/>
                  </a:cubicBezTo>
                  <a:cubicBezTo>
                    <a:pt x="153" y="218"/>
                    <a:pt x="173" y="212"/>
                    <a:pt x="193" y="197"/>
                  </a:cubicBezTo>
                  <a:cubicBezTo>
                    <a:pt x="279" y="132"/>
                    <a:pt x="230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9"/>
            <p:cNvSpPr/>
            <p:nvPr/>
          </p:nvSpPr>
          <p:spPr>
            <a:xfrm>
              <a:off x="1651675" y="4397400"/>
              <a:ext cx="4800" cy="3600"/>
            </a:xfrm>
            <a:custGeom>
              <a:avLst/>
              <a:gdLst/>
              <a:ahLst/>
              <a:cxnLst/>
              <a:rect l="l" t="t" r="r" b="b"/>
              <a:pathLst>
                <a:path w="192" h="144" extrusionOk="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91" y="143"/>
                    <a:pt x="191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9"/>
            <p:cNvSpPr/>
            <p:nvPr/>
          </p:nvSpPr>
          <p:spPr>
            <a:xfrm>
              <a:off x="1660025" y="4394725"/>
              <a:ext cx="5075" cy="3875"/>
            </a:xfrm>
            <a:custGeom>
              <a:avLst/>
              <a:gdLst/>
              <a:ahLst/>
              <a:cxnLst/>
              <a:rect l="l" t="t" r="r" b="b"/>
              <a:pathLst>
                <a:path w="203" h="155" extrusionOk="0">
                  <a:moveTo>
                    <a:pt x="107" y="0"/>
                  </a:moveTo>
                  <a:cubicBezTo>
                    <a:pt x="0" y="0"/>
                    <a:pt x="0" y="155"/>
                    <a:pt x="107" y="155"/>
                  </a:cubicBezTo>
                  <a:cubicBezTo>
                    <a:pt x="203" y="155"/>
                    <a:pt x="203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69"/>
            <p:cNvSpPr/>
            <p:nvPr/>
          </p:nvSpPr>
          <p:spPr>
            <a:xfrm>
              <a:off x="1715525" y="4403625"/>
              <a:ext cx="40425" cy="13975"/>
            </a:xfrm>
            <a:custGeom>
              <a:avLst/>
              <a:gdLst/>
              <a:ahLst/>
              <a:cxnLst/>
              <a:rect l="l" t="t" r="r" b="b"/>
              <a:pathLst>
                <a:path w="1617" h="559" extrusionOk="0">
                  <a:moveTo>
                    <a:pt x="430" y="0"/>
                  </a:moveTo>
                  <a:cubicBezTo>
                    <a:pt x="272" y="0"/>
                    <a:pt x="131" y="47"/>
                    <a:pt x="30" y="168"/>
                  </a:cubicBezTo>
                  <a:cubicBezTo>
                    <a:pt x="0" y="198"/>
                    <a:pt x="29" y="245"/>
                    <a:pt x="68" y="245"/>
                  </a:cubicBezTo>
                  <a:cubicBezTo>
                    <a:pt x="75" y="245"/>
                    <a:pt x="82" y="243"/>
                    <a:pt x="90" y="240"/>
                  </a:cubicBezTo>
                  <a:cubicBezTo>
                    <a:pt x="214" y="179"/>
                    <a:pt x="346" y="154"/>
                    <a:pt x="481" y="154"/>
                  </a:cubicBezTo>
                  <a:cubicBezTo>
                    <a:pt x="852" y="154"/>
                    <a:pt x="1246" y="348"/>
                    <a:pt x="1543" y="549"/>
                  </a:cubicBezTo>
                  <a:cubicBezTo>
                    <a:pt x="1552" y="556"/>
                    <a:pt x="1560" y="559"/>
                    <a:pt x="1568" y="559"/>
                  </a:cubicBezTo>
                  <a:cubicBezTo>
                    <a:pt x="1601" y="559"/>
                    <a:pt x="1617" y="507"/>
                    <a:pt x="1578" y="478"/>
                  </a:cubicBezTo>
                  <a:cubicBezTo>
                    <a:pt x="1347" y="307"/>
                    <a:pt x="8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69"/>
            <p:cNvSpPr/>
            <p:nvPr/>
          </p:nvSpPr>
          <p:spPr>
            <a:xfrm>
              <a:off x="1714775" y="4406325"/>
              <a:ext cx="41100" cy="12225"/>
            </a:xfrm>
            <a:custGeom>
              <a:avLst/>
              <a:gdLst/>
              <a:ahLst/>
              <a:cxnLst/>
              <a:rect l="l" t="t" r="r" b="b"/>
              <a:pathLst>
                <a:path w="1644" h="489" extrusionOk="0">
                  <a:moveTo>
                    <a:pt x="180" y="1"/>
                  </a:moveTo>
                  <a:cubicBezTo>
                    <a:pt x="1" y="84"/>
                    <a:pt x="1" y="262"/>
                    <a:pt x="215" y="322"/>
                  </a:cubicBezTo>
                  <a:cubicBezTo>
                    <a:pt x="251" y="328"/>
                    <a:pt x="284" y="331"/>
                    <a:pt x="316" y="331"/>
                  </a:cubicBezTo>
                  <a:cubicBezTo>
                    <a:pt x="349" y="331"/>
                    <a:pt x="382" y="328"/>
                    <a:pt x="418" y="322"/>
                  </a:cubicBezTo>
                  <a:cubicBezTo>
                    <a:pt x="481" y="313"/>
                    <a:pt x="547" y="309"/>
                    <a:pt x="613" y="309"/>
                  </a:cubicBezTo>
                  <a:cubicBezTo>
                    <a:pt x="719" y="309"/>
                    <a:pt x="827" y="319"/>
                    <a:pt x="930" y="334"/>
                  </a:cubicBezTo>
                  <a:cubicBezTo>
                    <a:pt x="1156" y="405"/>
                    <a:pt x="1370" y="453"/>
                    <a:pt x="1608" y="489"/>
                  </a:cubicBezTo>
                  <a:cubicBezTo>
                    <a:pt x="1644" y="489"/>
                    <a:pt x="1644" y="429"/>
                    <a:pt x="1620" y="417"/>
                  </a:cubicBezTo>
                  <a:cubicBezTo>
                    <a:pt x="1406" y="286"/>
                    <a:pt x="1168" y="203"/>
                    <a:pt x="918" y="179"/>
                  </a:cubicBezTo>
                  <a:cubicBezTo>
                    <a:pt x="811" y="155"/>
                    <a:pt x="703" y="155"/>
                    <a:pt x="596" y="155"/>
                  </a:cubicBezTo>
                  <a:lnTo>
                    <a:pt x="477" y="167"/>
                  </a:lnTo>
                  <a:cubicBezTo>
                    <a:pt x="449" y="181"/>
                    <a:pt x="419" y="188"/>
                    <a:pt x="391" y="188"/>
                  </a:cubicBezTo>
                  <a:cubicBezTo>
                    <a:pt x="323" y="188"/>
                    <a:pt x="261" y="151"/>
                    <a:pt x="227" y="84"/>
                  </a:cubicBezTo>
                  <a:cubicBezTo>
                    <a:pt x="267" y="64"/>
                    <a:pt x="249" y="4"/>
                    <a:pt x="208" y="4"/>
                  </a:cubicBezTo>
                  <a:cubicBezTo>
                    <a:pt x="199" y="4"/>
                    <a:pt x="190" y="6"/>
                    <a:pt x="180" y="1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69"/>
            <p:cNvSpPr/>
            <p:nvPr/>
          </p:nvSpPr>
          <p:spPr>
            <a:xfrm>
              <a:off x="1725500" y="4420800"/>
              <a:ext cx="28300" cy="6375"/>
            </a:xfrm>
            <a:custGeom>
              <a:avLst/>
              <a:gdLst/>
              <a:ahLst/>
              <a:cxnLst/>
              <a:rect l="l" t="t" r="r" b="b"/>
              <a:pathLst>
                <a:path w="1132" h="255" extrusionOk="0">
                  <a:moveTo>
                    <a:pt x="592" y="1"/>
                  </a:moveTo>
                  <a:cubicBezTo>
                    <a:pt x="540" y="1"/>
                    <a:pt x="486" y="5"/>
                    <a:pt x="429" y="17"/>
                  </a:cubicBezTo>
                  <a:cubicBezTo>
                    <a:pt x="286" y="41"/>
                    <a:pt x="108" y="64"/>
                    <a:pt x="24" y="195"/>
                  </a:cubicBezTo>
                  <a:cubicBezTo>
                    <a:pt x="1" y="231"/>
                    <a:pt x="36" y="255"/>
                    <a:pt x="60" y="255"/>
                  </a:cubicBezTo>
                  <a:cubicBezTo>
                    <a:pt x="215" y="231"/>
                    <a:pt x="358" y="160"/>
                    <a:pt x="513" y="136"/>
                  </a:cubicBezTo>
                  <a:cubicBezTo>
                    <a:pt x="608" y="124"/>
                    <a:pt x="703" y="118"/>
                    <a:pt x="798" y="118"/>
                  </a:cubicBezTo>
                  <a:cubicBezTo>
                    <a:pt x="894" y="118"/>
                    <a:pt x="989" y="124"/>
                    <a:pt x="1084" y="136"/>
                  </a:cubicBezTo>
                  <a:cubicBezTo>
                    <a:pt x="1132" y="136"/>
                    <a:pt x="1132" y="53"/>
                    <a:pt x="1084" y="53"/>
                  </a:cubicBezTo>
                  <a:lnTo>
                    <a:pt x="1084" y="64"/>
                  </a:lnTo>
                  <a:cubicBezTo>
                    <a:pt x="903" y="46"/>
                    <a:pt x="757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69"/>
            <p:cNvSpPr/>
            <p:nvPr/>
          </p:nvSpPr>
          <p:spPr>
            <a:xfrm>
              <a:off x="1724900" y="4422175"/>
              <a:ext cx="29500" cy="8575"/>
            </a:xfrm>
            <a:custGeom>
              <a:avLst/>
              <a:gdLst/>
              <a:ahLst/>
              <a:cxnLst/>
              <a:rect l="l" t="t" r="r" b="b"/>
              <a:pathLst>
                <a:path w="1180" h="343" extrusionOk="0">
                  <a:moveTo>
                    <a:pt x="981" y="0"/>
                  </a:moveTo>
                  <a:cubicBezTo>
                    <a:pt x="877" y="0"/>
                    <a:pt x="772" y="22"/>
                    <a:pt x="667" y="57"/>
                  </a:cubicBezTo>
                  <a:cubicBezTo>
                    <a:pt x="608" y="81"/>
                    <a:pt x="537" y="105"/>
                    <a:pt x="465" y="129"/>
                  </a:cubicBezTo>
                  <a:cubicBezTo>
                    <a:pt x="440" y="137"/>
                    <a:pt x="285" y="222"/>
                    <a:pt x="200" y="222"/>
                  </a:cubicBezTo>
                  <a:cubicBezTo>
                    <a:pt x="164" y="222"/>
                    <a:pt x="140" y="207"/>
                    <a:pt x="144" y="164"/>
                  </a:cubicBezTo>
                  <a:cubicBezTo>
                    <a:pt x="144" y="139"/>
                    <a:pt x="126" y="114"/>
                    <a:pt x="107" y="114"/>
                  </a:cubicBezTo>
                  <a:cubicBezTo>
                    <a:pt x="99" y="114"/>
                    <a:pt x="91" y="118"/>
                    <a:pt x="84" y="129"/>
                  </a:cubicBezTo>
                  <a:cubicBezTo>
                    <a:pt x="1" y="224"/>
                    <a:pt x="84" y="343"/>
                    <a:pt x="215" y="343"/>
                  </a:cubicBezTo>
                  <a:cubicBezTo>
                    <a:pt x="334" y="319"/>
                    <a:pt x="465" y="283"/>
                    <a:pt x="584" y="236"/>
                  </a:cubicBezTo>
                  <a:cubicBezTo>
                    <a:pt x="751" y="188"/>
                    <a:pt x="918" y="152"/>
                    <a:pt x="1084" y="140"/>
                  </a:cubicBezTo>
                  <a:cubicBezTo>
                    <a:pt x="1144" y="129"/>
                    <a:pt x="1179" y="21"/>
                    <a:pt x="1096" y="9"/>
                  </a:cubicBezTo>
                  <a:cubicBezTo>
                    <a:pt x="1058" y="3"/>
                    <a:pt x="1020" y="0"/>
                    <a:pt x="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69"/>
            <p:cNvSpPr/>
            <p:nvPr/>
          </p:nvSpPr>
          <p:spPr>
            <a:xfrm>
              <a:off x="1742050" y="4430150"/>
              <a:ext cx="12950" cy="8825"/>
            </a:xfrm>
            <a:custGeom>
              <a:avLst/>
              <a:gdLst/>
              <a:ahLst/>
              <a:cxnLst/>
              <a:rect l="l" t="t" r="r" b="b"/>
              <a:pathLst>
                <a:path w="518" h="353" extrusionOk="0">
                  <a:moveTo>
                    <a:pt x="434" y="0"/>
                  </a:moveTo>
                  <a:cubicBezTo>
                    <a:pt x="255" y="24"/>
                    <a:pt x="101" y="119"/>
                    <a:pt x="17" y="274"/>
                  </a:cubicBezTo>
                  <a:cubicBezTo>
                    <a:pt x="0" y="316"/>
                    <a:pt x="20" y="353"/>
                    <a:pt x="49" y="353"/>
                  </a:cubicBezTo>
                  <a:cubicBezTo>
                    <a:pt x="61" y="353"/>
                    <a:pt x="75" y="347"/>
                    <a:pt x="89" y="333"/>
                  </a:cubicBezTo>
                  <a:cubicBezTo>
                    <a:pt x="136" y="286"/>
                    <a:pt x="196" y="226"/>
                    <a:pt x="255" y="179"/>
                  </a:cubicBezTo>
                  <a:cubicBezTo>
                    <a:pt x="315" y="143"/>
                    <a:pt x="386" y="107"/>
                    <a:pt x="458" y="83"/>
                  </a:cubicBezTo>
                  <a:cubicBezTo>
                    <a:pt x="517" y="71"/>
                    <a:pt x="493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69"/>
            <p:cNvSpPr/>
            <p:nvPr/>
          </p:nvSpPr>
          <p:spPr>
            <a:xfrm>
              <a:off x="1742175" y="4431100"/>
              <a:ext cx="11625" cy="9875"/>
            </a:xfrm>
            <a:custGeom>
              <a:avLst/>
              <a:gdLst/>
              <a:ahLst/>
              <a:cxnLst/>
              <a:rect l="l" t="t" r="r" b="b"/>
              <a:pathLst>
                <a:path w="465" h="395" extrusionOk="0">
                  <a:moveTo>
                    <a:pt x="393" y="1"/>
                  </a:moveTo>
                  <a:cubicBezTo>
                    <a:pt x="381" y="1"/>
                    <a:pt x="369" y="4"/>
                    <a:pt x="357" y="10"/>
                  </a:cubicBezTo>
                  <a:cubicBezTo>
                    <a:pt x="310" y="33"/>
                    <a:pt x="262" y="69"/>
                    <a:pt x="227" y="117"/>
                  </a:cubicBezTo>
                  <a:cubicBezTo>
                    <a:pt x="215" y="141"/>
                    <a:pt x="191" y="164"/>
                    <a:pt x="179" y="188"/>
                  </a:cubicBezTo>
                  <a:cubicBezTo>
                    <a:pt x="167" y="212"/>
                    <a:pt x="155" y="236"/>
                    <a:pt x="143" y="248"/>
                  </a:cubicBezTo>
                  <a:cubicBezTo>
                    <a:pt x="143" y="272"/>
                    <a:pt x="131" y="284"/>
                    <a:pt x="107" y="284"/>
                  </a:cubicBezTo>
                  <a:cubicBezTo>
                    <a:pt x="103" y="255"/>
                    <a:pt x="85" y="244"/>
                    <a:pt x="66" y="244"/>
                  </a:cubicBezTo>
                  <a:cubicBezTo>
                    <a:pt x="35" y="244"/>
                    <a:pt x="0" y="271"/>
                    <a:pt x="0" y="307"/>
                  </a:cubicBezTo>
                  <a:cubicBezTo>
                    <a:pt x="14" y="369"/>
                    <a:pt x="59" y="395"/>
                    <a:pt x="108" y="395"/>
                  </a:cubicBezTo>
                  <a:cubicBezTo>
                    <a:pt x="145" y="395"/>
                    <a:pt x="184" y="380"/>
                    <a:pt x="215" y="355"/>
                  </a:cubicBezTo>
                  <a:cubicBezTo>
                    <a:pt x="262" y="319"/>
                    <a:pt x="298" y="260"/>
                    <a:pt x="334" y="212"/>
                  </a:cubicBezTo>
                  <a:cubicBezTo>
                    <a:pt x="369" y="153"/>
                    <a:pt x="441" y="141"/>
                    <a:pt x="465" y="69"/>
                  </a:cubicBezTo>
                  <a:cubicBezTo>
                    <a:pt x="465" y="45"/>
                    <a:pt x="453" y="22"/>
                    <a:pt x="441" y="10"/>
                  </a:cubicBezTo>
                  <a:lnTo>
                    <a:pt x="429" y="10"/>
                  </a:lnTo>
                  <a:cubicBezTo>
                    <a:pt x="417" y="4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69"/>
            <p:cNvSpPr/>
            <p:nvPr/>
          </p:nvSpPr>
          <p:spPr>
            <a:xfrm>
              <a:off x="1792475" y="4368625"/>
              <a:ext cx="19675" cy="19000"/>
            </a:xfrm>
            <a:custGeom>
              <a:avLst/>
              <a:gdLst/>
              <a:ahLst/>
              <a:cxnLst/>
              <a:rect l="l" t="t" r="r" b="b"/>
              <a:pathLst>
                <a:path w="787" h="760" extrusionOk="0">
                  <a:moveTo>
                    <a:pt x="66" y="0"/>
                  </a:moveTo>
                  <a:cubicBezTo>
                    <a:pt x="39" y="0"/>
                    <a:pt x="8" y="19"/>
                    <a:pt x="0" y="56"/>
                  </a:cubicBezTo>
                  <a:cubicBezTo>
                    <a:pt x="12" y="246"/>
                    <a:pt x="96" y="437"/>
                    <a:pt x="239" y="580"/>
                  </a:cubicBezTo>
                  <a:cubicBezTo>
                    <a:pt x="360" y="690"/>
                    <a:pt x="522" y="760"/>
                    <a:pt x="688" y="760"/>
                  </a:cubicBezTo>
                  <a:cubicBezTo>
                    <a:pt x="701" y="760"/>
                    <a:pt x="714" y="759"/>
                    <a:pt x="727" y="758"/>
                  </a:cubicBezTo>
                  <a:cubicBezTo>
                    <a:pt x="786" y="747"/>
                    <a:pt x="786" y="663"/>
                    <a:pt x="727" y="651"/>
                  </a:cubicBezTo>
                  <a:cubicBezTo>
                    <a:pt x="560" y="639"/>
                    <a:pt x="405" y="568"/>
                    <a:pt x="298" y="449"/>
                  </a:cubicBezTo>
                  <a:cubicBezTo>
                    <a:pt x="191" y="318"/>
                    <a:pt x="191" y="163"/>
                    <a:pt x="108" y="20"/>
                  </a:cubicBezTo>
                  <a:cubicBezTo>
                    <a:pt x="99" y="7"/>
                    <a:pt x="83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69"/>
            <p:cNvSpPr/>
            <p:nvPr/>
          </p:nvSpPr>
          <p:spPr>
            <a:xfrm>
              <a:off x="1788900" y="4363950"/>
              <a:ext cx="8350" cy="7125"/>
            </a:xfrm>
            <a:custGeom>
              <a:avLst/>
              <a:gdLst/>
              <a:ahLst/>
              <a:cxnLst/>
              <a:rect l="l" t="t" r="r" b="b"/>
              <a:pathLst>
                <a:path w="334" h="285" extrusionOk="0">
                  <a:moveTo>
                    <a:pt x="154" y="138"/>
                  </a:moveTo>
                  <a:cubicBezTo>
                    <a:pt x="160" y="138"/>
                    <a:pt x="165" y="145"/>
                    <a:pt x="171" y="155"/>
                  </a:cubicBezTo>
                  <a:lnTo>
                    <a:pt x="171" y="155"/>
                  </a:lnTo>
                  <a:cubicBezTo>
                    <a:pt x="165" y="148"/>
                    <a:pt x="156" y="144"/>
                    <a:pt x="147" y="142"/>
                  </a:cubicBezTo>
                  <a:lnTo>
                    <a:pt x="147" y="142"/>
                  </a:lnTo>
                  <a:cubicBezTo>
                    <a:pt x="149" y="139"/>
                    <a:pt x="152" y="138"/>
                    <a:pt x="154" y="138"/>
                  </a:cubicBezTo>
                  <a:close/>
                  <a:moveTo>
                    <a:pt x="159" y="0"/>
                  </a:moveTo>
                  <a:cubicBezTo>
                    <a:pt x="127" y="0"/>
                    <a:pt x="96" y="10"/>
                    <a:pt x="72" y="29"/>
                  </a:cubicBezTo>
                  <a:cubicBezTo>
                    <a:pt x="1" y="88"/>
                    <a:pt x="1" y="195"/>
                    <a:pt x="84" y="243"/>
                  </a:cubicBezTo>
                  <a:cubicBezTo>
                    <a:pt x="88" y="245"/>
                    <a:pt x="93" y="246"/>
                    <a:pt x="98" y="246"/>
                  </a:cubicBezTo>
                  <a:cubicBezTo>
                    <a:pt x="106" y="246"/>
                    <a:pt x="115" y="244"/>
                    <a:pt x="123" y="240"/>
                  </a:cubicBezTo>
                  <a:lnTo>
                    <a:pt x="123" y="240"/>
                  </a:lnTo>
                  <a:cubicBezTo>
                    <a:pt x="147" y="267"/>
                    <a:pt x="183" y="285"/>
                    <a:pt x="217" y="285"/>
                  </a:cubicBezTo>
                  <a:cubicBezTo>
                    <a:pt x="229" y="285"/>
                    <a:pt x="240" y="283"/>
                    <a:pt x="251" y="279"/>
                  </a:cubicBezTo>
                  <a:cubicBezTo>
                    <a:pt x="322" y="219"/>
                    <a:pt x="334" y="124"/>
                    <a:pt x="286" y="64"/>
                  </a:cubicBezTo>
                  <a:cubicBezTo>
                    <a:pt x="258" y="22"/>
                    <a:pt x="208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69"/>
            <p:cNvSpPr/>
            <p:nvPr/>
          </p:nvSpPr>
          <p:spPr>
            <a:xfrm>
              <a:off x="1775200" y="4375625"/>
              <a:ext cx="22425" cy="7325"/>
            </a:xfrm>
            <a:custGeom>
              <a:avLst/>
              <a:gdLst/>
              <a:ahLst/>
              <a:cxnLst/>
              <a:rect l="l" t="t" r="r" b="b"/>
              <a:pathLst>
                <a:path w="897" h="293" extrusionOk="0">
                  <a:moveTo>
                    <a:pt x="486" y="1"/>
                  </a:moveTo>
                  <a:cubicBezTo>
                    <a:pt x="443" y="1"/>
                    <a:pt x="400" y="5"/>
                    <a:pt x="358" y="14"/>
                  </a:cubicBezTo>
                  <a:cubicBezTo>
                    <a:pt x="227" y="38"/>
                    <a:pt x="1" y="97"/>
                    <a:pt x="25" y="264"/>
                  </a:cubicBezTo>
                  <a:cubicBezTo>
                    <a:pt x="31" y="284"/>
                    <a:pt x="45" y="293"/>
                    <a:pt x="62" y="293"/>
                  </a:cubicBezTo>
                  <a:cubicBezTo>
                    <a:pt x="76" y="293"/>
                    <a:pt x="92" y="287"/>
                    <a:pt x="108" y="276"/>
                  </a:cubicBezTo>
                  <a:cubicBezTo>
                    <a:pt x="221" y="170"/>
                    <a:pt x="369" y="114"/>
                    <a:pt x="519" y="114"/>
                  </a:cubicBezTo>
                  <a:cubicBezTo>
                    <a:pt x="622" y="114"/>
                    <a:pt x="726" y="140"/>
                    <a:pt x="822" y="193"/>
                  </a:cubicBezTo>
                  <a:cubicBezTo>
                    <a:pt x="832" y="200"/>
                    <a:pt x="840" y="202"/>
                    <a:pt x="848" y="202"/>
                  </a:cubicBezTo>
                  <a:cubicBezTo>
                    <a:pt x="881" y="202"/>
                    <a:pt x="897" y="150"/>
                    <a:pt x="858" y="121"/>
                  </a:cubicBezTo>
                  <a:cubicBezTo>
                    <a:pt x="751" y="41"/>
                    <a:pt x="617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69"/>
            <p:cNvSpPr/>
            <p:nvPr/>
          </p:nvSpPr>
          <p:spPr>
            <a:xfrm>
              <a:off x="1775475" y="4377900"/>
              <a:ext cx="22375" cy="7175"/>
            </a:xfrm>
            <a:custGeom>
              <a:avLst/>
              <a:gdLst/>
              <a:ahLst/>
              <a:cxnLst/>
              <a:rect l="l" t="t" r="r" b="b"/>
              <a:pathLst>
                <a:path w="895" h="287" extrusionOk="0">
                  <a:moveTo>
                    <a:pt x="819" y="1"/>
                  </a:moveTo>
                  <a:cubicBezTo>
                    <a:pt x="803" y="1"/>
                    <a:pt x="788" y="6"/>
                    <a:pt x="776" y="18"/>
                  </a:cubicBezTo>
                  <a:cubicBezTo>
                    <a:pt x="661" y="92"/>
                    <a:pt x="531" y="128"/>
                    <a:pt x="401" y="128"/>
                  </a:cubicBezTo>
                  <a:cubicBezTo>
                    <a:pt x="302" y="128"/>
                    <a:pt x="202" y="107"/>
                    <a:pt x="109" y="66"/>
                  </a:cubicBezTo>
                  <a:cubicBezTo>
                    <a:pt x="100" y="61"/>
                    <a:pt x="91" y="58"/>
                    <a:pt x="82" y="58"/>
                  </a:cubicBezTo>
                  <a:cubicBezTo>
                    <a:pt x="34" y="58"/>
                    <a:pt x="1" y="131"/>
                    <a:pt x="61" y="161"/>
                  </a:cubicBezTo>
                  <a:lnTo>
                    <a:pt x="49" y="161"/>
                  </a:lnTo>
                  <a:cubicBezTo>
                    <a:pt x="168" y="245"/>
                    <a:pt x="305" y="286"/>
                    <a:pt x="444" y="286"/>
                  </a:cubicBezTo>
                  <a:cubicBezTo>
                    <a:pt x="582" y="286"/>
                    <a:pt x="722" y="245"/>
                    <a:pt x="847" y="161"/>
                  </a:cubicBezTo>
                  <a:cubicBezTo>
                    <a:pt x="871" y="149"/>
                    <a:pt x="895" y="114"/>
                    <a:pt x="883" y="78"/>
                  </a:cubicBezTo>
                  <a:lnTo>
                    <a:pt x="883" y="42"/>
                  </a:lnTo>
                  <a:cubicBezTo>
                    <a:pt x="875" y="19"/>
                    <a:pt x="84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69"/>
            <p:cNvSpPr/>
            <p:nvPr/>
          </p:nvSpPr>
          <p:spPr>
            <a:xfrm>
              <a:off x="1763400" y="4420225"/>
              <a:ext cx="7350" cy="7800"/>
            </a:xfrm>
            <a:custGeom>
              <a:avLst/>
              <a:gdLst/>
              <a:ahLst/>
              <a:cxnLst/>
              <a:rect l="l" t="t" r="r" b="b"/>
              <a:pathLst>
                <a:path w="294" h="312" extrusionOk="0">
                  <a:moveTo>
                    <a:pt x="160" y="0"/>
                  </a:moveTo>
                  <a:cubicBezTo>
                    <a:pt x="150" y="0"/>
                    <a:pt x="139" y="2"/>
                    <a:pt x="128" y="4"/>
                  </a:cubicBezTo>
                  <a:cubicBezTo>
                    <a:pt x="52" y="23"/>
                    <a:pt x="7" y="94"/>
                    <a:pt x="15" y="164"/>
                  </a:cubicBezTo>
                  <a:lnTo>
                    <a:pt x="15" y="164"/>
                  </a:lnTo>
                  <a:cubicBezTo>
                    <a:pt x="1" y="220"/>
                    <a:pt x="30" y="284"/>
                    <a:pt x="92" y="302"/>
                  </a:cubicBezTo>
                  <a:cubicBezTo>
                    <a:pt x="109" y="308"/>
                    <a:pt x="126" y="311"/>
                    <a:pt x="143" y="311"/>
                  </a:cubicBezTo>
                  <a:cubicBezTo>
                    <a:pt x="218" y="311"/>
                    <a:pt x="282" y="249"/>
                    <a:pt x="282" y="171"/>
                  </a:cubicBezTo>
                  <a:cubicBezTo>
                    <a:pt x="293" y="86"/>
                    <a:pt x="247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69"/>
            <p:cNvSpPr/>
            <p:nvPr/>
          </p:nvSpPr>
          <p:spPr>
            <a:xfrm>
              <a:off x="1646925" y="4407725"/>
              <a:ext cx="14900" cy="26625"/>
            </a:xfrm>
            <a:custGeom>
              <a:avLst/>
              <a:gdLst/>
              <a:ahLst/>
              <a:cxnLst/>
              <a:rect l="l" t="t" r="r" b="b"/>
              <a:pathLst>
                <a:path w="596" h="1065" extrusionOk="0">
                  <a:moveTo>
                    <a:pt x="393" y="0"/>
                  </a:moveTo>
                  <a:cubicBezTo>
                    <a:pt x="381" y="0"/>
                    <a:pt x="369" y="5"/>
                    <a:pt x="357" y="16"/>
                  </a:cubicBezTo>
                  <a:cubicBezTo>
                    <a:pt x="143" y="195"/>
                    <a:pt x="0" y="397"/>
                    <a:pt x="96" y="683"/>
                  </a:cubicBezTo>
                  <a:cubicBezTo>
                    <a:pt x="148" y="850"/>
                    <a:pt x="283" y="1064"/>
                    <a:pt x="469" y="1064"/>
                  </a:cubicBezTo>
                  <a:cubicBezTo>
                    <a:pt x="495" y="1064"/>
                    <a:pt x="521" y="1060"/>
                    <a:pt x="548" y="1052"/>
                  </a:cubicBezTo>
                  <a:cubicBezTo>
                    <a:pt x="596" y="1040"/>
                    <a:pt x="596" y="968"/>
                    <a:pt x="548" y="957"/>
                  </a:cubicBezTo>
                  <a:cubicBezTo>
                    <a:pt x="357" y="921"/>
                    <a:pt x="215" y="766"/>
                    <a:pt x="191" y="576"/>
                  </a:cubicBezTo>
                  <a:cubicBezTo>
                    <a:pt x="155" y="361"/>
                    <a:pt x="286" y="218"/>
                    <a:pt x="429" y="87"/>
                  </a:cubicBezTo>
                  <a:cubicBezTo>
                    <a:pt x="465" y="51"/>
                    <a:pt x="432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69"/>
            <p:cNvSpPr/>
            <p:nvPr/>
          </p:nvSpPr>
          <p:spPr>
            <a:xfrm>
              <a:off x="1640075" y="4425100"/>
              <a:ext cx="9850" cy="14300"/>
            </a:xfrm>
            <a:custGeom>
              <a:avLst/>
              <a:gdLst/>
              <a:ahLst/>
              <a:cxnLst/>
              <a:rect l="l" t="t" r="r" b="b"/>
              <a:pathLst>
                <a:path w="394" h="572" extrusionOk="0">
                  <a:moveTo>
                    <a:pt x="90" y="1"/>
                  </a:moveTo>
                  <a:cubicBezTo>
                    <a:pt x="76" y="1"/>
                    <a:pt x="64" y="8"/>
                    <a:pt x="60" y="23"/>
                  </a:cubicBezTo>
                  <a:cubicBezTo>
                    <a:pt x="0" y="131"/>
                    <a:pt x="0" y="273"/>
                    <a:pt x="60" y="381"/>
                  </a:cubicBezTo>
                  <a:cubicBezTo>
                    <a:pt x="108" y="488"/>
                    <a:pt x="215" y="559"/>
                    <a:pt x="346" y="571"/>
                  </a:cubicBezTo>
                  <a:cubicBezTo>
                    <a:pt x="381" y="571"/>
                    <a:pt x="393" y="512"/>
                    <a:pt x="358" y="488"/>
                  </a:cubicBezTo>
                  <a:cubicBezTo>
                    <a:pt x="286" y="452"/>
                    <a:pt x="215" y="404"/>
                    <a:pt x="155" y="345"/>
                  </a:cubicBezTo>
                  <a:cubicBezTo>
                    <a:pt x="108" y="250"/>
                    <a:pt x="96" y="143"/>
                    <a:pt x="143" y="59"/>
                  </a:cubicBezTo>
                  <a:cubicBezTo>
                    <a:pt x="151" y="27"/>
                    <a:pt x="117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69"/>
            <p:cNvSpPr/>
            <p:nvPr/>
          </p:nvSpPr>
          <p:spPr>
            <a:xfrm>
              <a:off x="1636700" y="4433575"/>
              <a:ext cx="3700" cy="4150"/>
            </a:xfrm>
            <a:custGeom>
              <a:avLst/>
              <a:gdLst/>
              <a:ahLst/>
              <a:cxnLst/>
              <a:rect l="l" t="t" r="r" b="b"/>
              <a:pathLst>
                <a:path w="148" h="166" extrusionOk="0">
                  <a:moveTo>
                    <a:pt x="62" y="1"/>
                  </a:moveTo>
                  <a:cubicBezTo>
                    <a:pt x="32" y="1"/>
                    <a:pt x="1" y="22"/>
                    <a:pt x="16" y="54"/>
                  </a:cubicBezTo>
                  <a:cubicBezTo>
                    <a:pt x="40" y="101"/>
                    <a:pt x="40" y="137"/>
                    <a:pt x="88" y="161"/>
                  </a:cubicBezTo>
                  <a:cubicBezTo>
                    <a:pt x="94" y="164"/>
                    <a:pt x="101" y="165"/>
                    <a:pt x="109" y="165"/>
                  </a:cubicBezTo>
                  <a:cubicBezTo>
                    <a:pt x="128" y="165"/>
                    <a:pt x="147" y="154"/>
                    <a:pt x="147" y="137"/>
                  </a:cubicBezTo>
                  <a:cubicBezTo>
                    <a:pt x="147" y="89"/>
                    <a:pt x="135" y="54"/>
                    <a:pt x="100" y="18"/>
                  </a:cubicBezTo>
                  <a:cubicBezTo>
                    <a:pt x="92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69"/>
            <p:cNvSpPr/>
            <p:nvPr/>
          </p:nvSpPr>
          <p:spPr>
            <a:xfrm>
              <a:off x="1545125" y="4402500"/>
              <a:ext cx="24125" cy="14800"/>
            </a:xfrm>
            <a:custGeom>
              <a:avLst/>
              <a:gdLst/>
              <a:ahLst/>
              <a:cxnLst/>
              <a:rect l="l" t="t" r="r" b="b"/>
              <a:pathLst>
                <a:path w="965" h="592" extrusionOk="0">
                  <a:moveTo>
                    <a:pt x="179" y="0"/>
                  </a:moveTo>
                  <a:cubicBezTo>
                    <a:pt x="139" y="0"/>
                    <a:pt x="99" y="4"/>
                    <a:pt x="60" y="11"/>
                  </a:cubicBezTo>
                  <a:cubicBezTo>
                    <a:pt x="0" y="23"/>
                    <a:pt x="24" y="106"/>
                    <a:pt x="72" y="106"/>
                  </a:cubicBezTo>
                  <a:cubicBezTo>
                    <a:pt x="227" y="118"/>
                    <a:pt x="369" y="154"/>
                    <a:pt x="500" y="213"/>
                  </a:cubicBezTo>
                  <a:cubicBezTo>
                    <a:pt x="619" y="273"/>
                    <a:pt x="846" y="392"/>
                    <a:pt x="858" y="546"/>
                  </a:cubicBezTo>
                  <a:cubicBezTo>
                    <a:pt x="864" y="576"/>
                    <a:pt x="887" y="591"/>
                    <a:pt x="911" y="591"/>
                  </a:cubicBezTo>
                  <a:cubicBezTo>
                    <a:pt x="935" y="591"/>
                    <a:pt x="959" y="576"/>
                    <a:pt x="965" y="546"/>
                  </a:cubicBezTo>
                  <a:cubicBezTo>
                    <a:pt x="965" y="356"/>
                    <a:pt x="798" y="249"/>
                    <a:pt x="643" y="154"/>
                  </a:cubicBezTo>
                  <a:cubicBezTo>
                    <a:pt x="509" y="58"/>
                    <a:pt x="344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69"/>
            <p:cNvSpPr/>
            <p:nvPr/>
          </p:nvSpPr>
          <p:spPr>
            <a:xfrm>
              <a:off x="1545350" y="4403500"/>
              <a:ext cx="25400" cy="16325"/>
            </a:xfrm>
            <a:custGeom>
              <a:avLst/>
              <a:gdLst/>
              <a:ahLst/>
              <a:cxnLst/>
              <a:rect l="l" t="t" r="r" b="b"/>
              <a:pathLst>
                <a:path w="1016" h="653" extrusionOk="0">
                  <a:moveTo>
                    <a:pt x="66" y="1"/>
                  </a:moveTo>
                  <a:cubicBezTo>
                    <a:pt x="33" y="1"/>
                    <a:pt x="1" y="43"/>
                    <a:pt x="27" y="78"/>
                  </a:cubicBezTo>
                  <a:cubicBezTo>
                    <a:pt x="219" y="360"/>
                    <a:pt x="517" y="652"/>
                    <a:pt x="882" y="652"/>
                  </a:cubicBezTo>
                  <a:cubicBezTo>
                    <a:pt x="902" y="652"/>
                    <a:pt x="923" y="651"/>
                    <a:pt x="944" y="649"/>
                  </a:cubicBezTo>
                  <a:cubicBezTo>
                    <a:pt x="991" y="649"/>
                    <a:pt x="1015" y="554"/>
                    <a:pt x="956" y="542"/>
                  </a:cubicBezTo>
                  <a:cubicBezTo>
                    <a:pt x="622" y="471"/>
                    <a:pt x="313" y="280"/>
                    <a:pt x="99" y="18"/>
                  </a:cubicBezTo>
                  <a:cubicBezTo>
                    <a:pt x="89" y="6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69"/>
            <p:cNvSpPr/>
            <p:nvPr/>
          </p:nvSpPr>
          <p:spPr>
            <a:xfrm>
              <a:off x="1579350" y="4410150"/>
              <a:ext cx="13350" cy="22325"/>
            </a:xfrm>
            <a:custGeom>
              <a:avLst/>
              <a:gdLst/>
              <a:ahLst/>
              <a:cxnLst/>
              <a:rect l="l" t="t" r="r" b="b"/>
              <a:pathLst>
                <a:path w="534" h="893" extrusionOk="0">
                  <a:moveTo>
                    <a:pt x="456" y="0"/>
                  </a:moveTo>
                  <a:cubicBezTo>
                    <a:pt x="451" y="0"/>
                    <a:pt x="446" y="1"/>
                    <a:pt x="441" y="2"/>
                  </a:cubicBezTo>
                  <a:cubicBezTo>
                    <a:pt x="143" y="121"/>
                    <a:pt x="1" y="562"/>
                    <a:pt x="1" y="848"/>
                  </a:cubicBezTo>
                  <a:cubicBezTo>
                    <a:pt x="1" y="877"/>
                    <a:pt x="18" y="892"/>
                    <a:pt x="38" y="892"/>
                  </a:cubicBezTo>
                  <a:cubicBezTo>
                    <a:pt x="57" y="892"/>
                    <a:pt x="78" y="877"/>
                    <a:pt x="84" y="848"/>
                  </a:cubicBezTo>
                  <a:cubicBezTo>
                    <a:pt x="96" y="693"/>
                    <a:pt x="143" y="526"/>
                    <a:pt x="239" y="395"/>
                  </a:cubicBezTo>
                  <a:cubicBezTo>
                    <a:pt x="310" y="276"/>
                    <a:pt x="429" y="193"/>
                    <a:pt x="513" y="86"/>
                  </a:cubicBezTo>
                  <a:cubicBezTo>
                    <a:pt x="534" y="43"/>
                    <a:pt x="498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69"/>
            <p:cNvSpPr/>
            <p:nvPr/>
          </p:nvSpPr>
          <p:spPr>
            <a:xfrm>
              <a:off x="1579650" y="4411400"/>
              <a:ext cx="13425" cy="21750"/>
            </a:xfrm>
            <a:custGeom>
              <a:avLst/>
              <a:gdLst/>
              <a:ahLst/>
              <a:cxnLst/>
              <a:rect l="l" t="t" r="r" b="b"/>
              <a:pathLst>
                <a:path w="537" h="870" extrusionOk="0">
                  <a:moveTo>
                    <a:pt x="472" y="0"/>
                  </a:moveTo>
                  <a:cubicBezTo>
                    <a:pt x="447" y="0"/>
                    <a:pt x="422" y="20"/>
                    <a:pt x="429" y="48"/>
                  </a:cubicBezTo>
                  <a:cubicBezTo>
                    <a:pt x="429" y="190"/>
                    <a:pt x="393" y="333"/>
                    <a:pt x="322" y="452"/>
                  </a:cubicBezTo>
                  <a:cubicBezTo>
                    <a:pt x="262" y="548"/>
                    <a:pt x="167" y="714"/>
                    <a:pt x="60" y="750"/>
                  </a:cubicBezTo>
                  <a:cubicBezTo>
                    <a:pt x="0" y="762"/>
                    <a:pt x="0" y="869"/>
                    <a:pt x="72" y="869"/>
                  </a:cubicBezTo>
                  <a:cubicBezTo>
                    <a:pt x="239" y="857"/>
                    <a:pt x="322" y="679"/>
                    <a:pt x="405" y="548"/>
                  </a:cubicBezTo>
                  <a:cubicBezTo>
                    <a:pt x="501" y="393"/>
                    <a:pt x="536" y="214"/>
                    <a:pt x="512" y="36"/>
                  </a:cubicBezTo>
                  <a:cubicBezTo>
                    <a:pt x="507" y="11"/>
                    <a:pt x="490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69"/>
            <p:cNvSpPr/>
            <p:nvPr/>
          </p:nvSpPr>
          <p:spPr>
            <a:xfrm>
              <a:off x="1586500" y="4442000"/>
              <a:ext cx="14325" cy="6025"/>
            </a:xfrm>
            <a:custGeom>
              <a:avLst/>
              <a:gdLst/>
              <a:ahLst/>
              <a:cxnLst/>
              <a:rect l="l" t="t" r="r" b="b"/>
              <a:pathLst>
                <a:path w="573" h="241" extrusionOk="0">
                  <a:moveTo>
                    <a:pt x="372" y="1"/>
                  </a:moveTo>
                  <a:cubicBezTo>
                    <a:pt x="246" y="1"/>
                    <a:pt x="104" y="70"/>
                    <a:pt x="24" y="133"/>
                  </a:cubicBezTo>
                  <a:cubicBezTo>
                    <a:pt x="12" y="157"/>
                    <a:pt x="0" y="181"/>
                    <a:pt x="12" y="193"/>
                  </a:cubicBezTo>
                  <a:lnTo>
                    <a:pt x="12" y="205"/>
                  </a:lnTo>
                  <a:cubicBezTo>
                    <a:pt x="12" y="229"/>
                    <a:pt x="24" y="240"/>
                    <a:pt x="48" y="240"/>
                  </a:cubicBezTo>
                  <a:cubicBezTo>
                    <a:pt x="107" y="240"/>
                    <a:pt x="167" y="181"/>
                    <a:pt x="227" y="157"/>
                  </a:cubicBezTo>
                  <a:cubicBezTo>
                    <a:pt x="259" y="141"/>
                    <a:pt x="332" y="113"/>
                    <a:pt x="393" y="113"/>
                  </a:cubicBezTo>
                  <a:cubicBezTo>
                    <a:pt x="421" y="113"/>
                    <a:pt x="446" y="118"/>
                    <a:pt x="465" y="133"/>
                  </a:cubicBezTo>
                  <a:cubicBezTo>
                    <a:pt x="478" y="144"/>
                    <a:pt x="492" y="149"/>
                    <a:pt x="505" y="149"/>
                  </a:cubicBezTo>
                  <a:cubicBezTo>
                    <a:pt x="546" y="149"/>
                    <a:pt x="573" y="98"/>
                    <a:pt x="536" y="62"/>
                  </a:cubicBezTo>
                  <a:cubicBezTo>
                    <a:pt x="492" y="18"/>
                    <a:pt x="434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69"/>
            <p:cNvSpPr/>
            <p:nvPr/>
          </p:nvSpPr>
          <p:spPr>
            <a:xfrm>
              <a:off x="1586650" y="4442450"/>
              <a:ext cx="14975" cy="7125"/>
            </a:xfrm>
            <a:custGeom>
              <a:avLst/>
              <a:gdLst/>
              <a:ahLst/>
              <a:cxnLst/>
              <a:rect l="l" t="t" r="r" b="b"/>
              <a:pathLst>
                <a:path w="599" h="285" extrusionOk="0">
                  <a:moveTo>
                    <a:pt x="543" y="1"/>
                  </a:moveTo>
                  <a:cubicBezTo>
                    <a:pt x="534" y="1"/>
                    <a:pt x="526" y="3"/>
                    <a:pt x="518" y="8"/>
                  </a:cubicBezTo>
                  <a:cubicBezTo>
                    <a:pt x="447" y="44"/>
                    <a:pt x="399" y="103"/>
                    <a:pt x="328" y="127"/>
                  </a:cubicBezTo>
                  <a:cubicBezTo>
                    <a:pt x="265" y="154"/>
                    <a:pt x="203" y="167"/>
                    <a:pt x="140" y="167"/>
                  </a:cubicBezTo>
                  <a:cubicBezTo>
                    <a:pt x="119" y="167"/>
                    <a:pt x="98" y="166"/>
                    <a:pt x="78" y="163"/>
                  </a:cubicBezTo>
                  <a:cubicBezTo>
                    <a:pt x="71" y="160"/>
                    <a:pt x="65" y="159"/>
                    <a:pt x="59" y="159"/>
                  </a:cubicBezTo>
                  <a:cubicBezTo>
                    <a:pt x="14" y="159"/>
                    <a:pt x="1" y="237"/>
                    <a:pt x="54" y="258"/>
                  </a:cubicBezTo>
                  <a:cubicBezTo>
                    <a:pt x="107" y="276"/>
                    <a:pt x="161" y="285"/>
                    <a:pt x="215" y="285"/>
                  </a:cubicBezTo>
                  <a:cubicBezTo>
                    <a:pt x="268" y="285"/>
                    <a:pt x="322" y="276"/>
                    <a:pt x="375" y="258"/>
                  </a:cubicBezTo>
                  <a:cubicBezTo>
                    <a:pt x="471" y="234"/>
                    <a:pt x="554" y="163"/>
                    <a:pt x="590" y="68"/>
                  </a:cubicBezTo>
                  <a:cubicBezTo>
                    <a:pt x="599" y="30"/>
                    <a:pt x="572" y="1"/>
                    <a:pt x="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69"/>
            <p:cNvSpPr/>
            <p:nvPr/>
          </p:nvSpPr>
          <p:spPr>
            <a:xfrm>
              <a:off x="1572200" y="4392550"/>
              <a:ext cx="8725" cy="6350"/>
            </a:xfrm>
            <a:custGeom>
              <a:avLst/>
              <a:gdLst/>
              <a:ahLst/>
              <a:cxnLst/>
              <a:rect l="l" t="t" r="r" b="b"/>
              <a:pathLst>
                <a:path w="349" h="254" extrusionOk="0">
                  <a:moveTo>
                    <a:pt x="200" y="82"/>
                  </a:moveTo>
                  <a:cubicBezTo>
                    <a:pt x="204" y="82"/>
                    <a:pt x="209" y="83"/>
                    <a:pt x="215" y="87"/>
                  </a:cubicBezTo>
                  <a:cubicBezTo>
                    <a:pt x="244" y="97"/>
                    <a:pt x="219" y="129"/>
                    <a:pt x="202" y="153"/>
                  </a:cubicBezTo>
                  <a:lnTo>
                    <a:pt x="202" y="153"/>
                  </a:lnTo>
                  <a:cubicBezTo>
                    <a:pt x="195" y="151"/>
                    <a:pt x="187" y="145"/>
                    <a:pt x="179" y="135"/>
                  </a:cubicBezTo>
                  <a:cubicBezTo>
                    <a:pt x="179" y="125"/>
                    <a:pt x="179" y="82"/>
                    <a:pt x="200" y="82"/>
                  </a:cubicBezTo>
                  <a:close/>
                  <a:moveTo>
                    <a:pt x="260" y="0"/>
                  </a:moveTo>
                  <a:cubicBezTo>
                    <a:pt x="152" y="0"/>
                    <a:pt x="1" y="160"/>
                    <a:pt x="132" y="230"/>
                  </a:cubicBezTo>
                  <a:cubicBezTo>
                    <a:pt x="155" y="247"/>
                    <a:pt x="181" y="254"/>
                    <a:pt x="206" y="254"/>
                  </a:cubicBezTo>
                  <a:cubicBezTo>
                    <a:pt x="273" y="254"/>
                    <a:pt x="337" y="204"/>
                    <a:pt x="346" y="135"/>
                  </a:cubicBezTo>
                  <a:cubicBezTo>
                    <a:pt x="348" y="127"/>
                    <a:pt x="348" y="120"/>
                    <a:pt x="346" y="114"/>
                  </a:cubicBezTo>
                  <a:lnTo>
                    <a:pt x="346" y="114"/>
                  </a:lnTo>
                  <a:cubicBezTo>
                    <a:pt x="348" y="100"/>
                    <a:pt x="348" y="87"/>
                    <a:pt x="346" y="75"/>
                  </a:cubicBezTo>
                  <a:cubicBezTo>
                    <a:pt x="333" y="21"/>
                    <a:pt x="300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69"/>
            <p:cNvSpPr/>
            <p:nvPr/>
          </p:nvSpPr>
          <p:spPr>
            <a:xfrm>
              <a:off x="1913200" y="4523200"/>
              <a:ext cx="131625" cy="31450"/>
            </a:xfrm>
            <a:custGeom>
              <a:avLst/>
              <a:gdLst/>
              <a:ahLst/>
              <a:cxnLst/>
              <a:rect l="l" t="t" r="r" b="b"/>
              <a:pathLst>
                <a:path w="5265" h="1258" extrusionOk="0">
                  <a:moveTo>
                    <a:pt x="1988" y="1"/>
                  </a:moveTo>
                  <a:cubicBezTo>
                    <a:pt x="1230" y="1"/>
                    <a:pt x="521" y="225"/>
                    <a:pt x="29" y="791"/>
                  </a:cubicBezTo>
                  <a:cubicBezTo>
                    <a:pt x="0" y="819"/>
                    <a:pt x="26" y="872"/>
                    <a:pt x="62" y="872"/>
                  </a:cubicBezTo>
                  <a:cubicBezTo>
                    <a:pt x="71" y="872"/>
                    <a:pt x="80" y="869"/>
                    <a:pt x="89" y="862"/>
                  </a:cubicBezTo>
                  <a:cubicBezTo>
                    <a:pt x="717" y="393"/>
                    <a:pt x="1406" y="201"/>
                    <a:pt x="2105" y="201"/>
                  </a:cubicBezTo>
                  <a:cubicBezTo>
                    <a:pt x="3180" y="201"/>
                    <a:pt x="4277" y="656"/>
                    <a:pt x="5208" y="1255"/>
                  </a:cubicBezTo>
                  <a:cubicBezTo>
                    <a:pt x="5212" y="1256"/>
                    <a:pt x="5215" y="1257"/>
                    <a:pt x="5219" y="1257"/>
                  </a:cubicBezTo>
                  <a:cubicBezTo>
                    <a:pt x="5241" y="1257"/>
                    <a:pt x="5265" y="1228"/>
                    <a:pt x="5244" y="1207"/>
                  </a:cubicBezTo>
                  <a:cubicBezTo>
                    <a:pt x="4481" y="553"/>
                    <a:pt x="3175" y="1"/>
                    <a:pt x="1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69"/>
            <p:cNvSpPr/>
            <p:nvPr/>
          </p:nvSpPr>
          <p:spPr>
            <a:xfrm>
              <a:off x="1833325" y="4522625"/>
              <a:ext cx="152250" cy="26475"/>
            </a:xfrm>
            <a:custGeom>
              <a:avLst/>
              <a:gdLst/>
              <a:ahLst/>
              <a:cxnLst/>
              <a:rect l="l" t="t" r="r" b="b"/>
              <a:pathLst>
                <a:path w="6090" h="1059" extrusionOk="0">
                  <a:moveTo>
                    <a:pt x="87" y="1"/>
                  </a:moveTo>
                  <a:cubicBezTo>
                    <a:pt x="54" y="1"/>
                    <a:pt x="21" y="22"/>
                    <a:pt x="21" y="63"/>
                  </a:cubicBezTo>
                  <a:cubicBezTo>
                    <a:pt x="1" y="769"/>
                    <a:pt x="576" y="1058"/>
                    <a:pt x="1181" y="1058"/>
                  </a:cubicBezTo>
                  <a:cubicBezTo>
                    <a:pt x="1271" y="1058"/>
                    <a:pt x="1361" y="1052"/>
                    <a:pt x="1450" y="1040"/>
                  </a:cubicBezTo>
                  <a:cubicBezTo>
                    <a:pt x="2779" y="874"/>
                    <a:pt x="3811" y="162"/>
                    <a:pt x="5099" y="162"/>
                  </a:cubicBezTo>
                  <a:cubicBezTo>
                    <a:pt x="5380" y="162"/>
                    <a:pt x="5674" y="197"/>
                    <a:pt x="5986" y="278"/>
                  </a:cubicBezTo>
                  <a:cubicBezTo>
                    <a:pt x="5990" y="278"/>
                    <a:pt x="5994" y="279"/>
                    <a:pt x="5997" y="279"/>
                  </a:cubicBezTo>
                  <a:cubicBezTo>
                    <a:pt x="6061" y="279"/>
                    <a:pt x="6090" y="181"/>
                    <a:pt x="6022" y="159"/>
                  </a:cubicBezTo>
                  <a:cubicBezTo>
                    <a:pt x="5654" y="60"/>
                    <a:pt x="5273" y="10"/>
                    <a:pt x="4892" y="10"/>
                  </a:cubicBezTo>
                  <a:cubicBezTo>
                    <a:pt x="4535" y="10"/>
                    <a:pt x="4177" y="54"/>
                    <a:pt x="3831" y="147"/>
                  </a:cubicBezTo>
                  <a:cubicBezTo>
                    <a:pt x="3347" y="260"/>
                    <a:pt x="2025" y="865"/>
                    <a:pt x="1105" y="865"/>
                  </a:cubicBezTo>
                  <a:cubicBezTo>
                    <a:pt x="578" y="865"/>
                    <a:pt x="183" y="666"/>
                    <a:pt x="152" y="63"/>
                  </a:cubicBezTo>
                  <a:cubicBezTo>
                    <a:pt x="152" y="22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69"/>
            <p:cNvSpPr/>
            <p:nvPr/>
          </p:nvSpPr>
          <p:spPr>
            <a:xfrm>
              <a:off x="1930300" y="4530375"/>
              <a:ext cx="81700" cy="53400"/>
            </a:xfrm>
            <a:custGeom>
              <a:avLst/>
              <a:gdLst/>
              <a:ahLst/>
              <a:cxnLst/>
              <a:rect l="l" t="t" r="r" b="b"/>
              <a:pathLst>
                <a:path w="3268" h="2136" extrusionOk="0">
                  <a:moveTo>
                    <a:pt x="2251" y="1"/>
                  </a:moveTo>
                  <a:cubicBezTo>
                    <a:pt x="1686" y="1"/>
                    <a:pt x="1138" y="203"/>
                    <a:pt x="750" y="682"/>
                  </a:cubicBezTo>
                  <a:cubicBezTo>
                    <a:pt x="345" y="1194"/>
                    <a:pt x="381" y="1873"/>
                    <a:pt x="1036" y="2135"/>
                  </a:cubicBezTo>
                  <a:cubicBezTo>
                    <a:pt x="1040" y="2136"/>
                    <a:pt x="1045" y="2136"/>
                    <a:pt x="1049" y="2136"/>
                  </a:cubicBezTo>
                  <a:cubicBezTo>
                    <a:pt x="1097" y="2136"/>
                    <a:pt x="1104" y="2073"/>
                    <a:pt x="1060" y="2051"/>
                  </a:cubicBezTo>
                  <a:cubicBezTo>
                    <a:pt x="0" y="1599"/>
                    <a:pt x="869" y="527"/>
                    <a:pt x="1512" y="253"/>
                  </a:cubicBezTo>
                  <a:cubicBezTo>
                    <a:pt x="1756" y="153"/>
                    <a:pt x="2005" y="109"/>
                    <a:pt x="2254" y="109"/>
                  </a:cubicBezTo>
                  <a:cubicBezTo>
                    <a:pt x="2564" y="109"/>
                    <a:pt x="2875" y="177"/>
                    <a:pt x="3179" y="289"/>
                  </a:cubicBezTo>
                  <a:cubicBezTo>
                    <a:pt x="3185" y="292"/>
                    <a:pt x="3191" y="293"/>
                    <a:pt x="3196" y="293"/>
                  </a:cubicBezTo>
                  <a:cubicBezTo>
                    <a:pt x="3245" y="293"/>
                    <a:pt x="3267" y="203"/>
                    <a:pt x="3203" y="182"/>
                  </a:cubicBezTo>
                  <a:cubicBezTo>
                    <a:pt x="2897" y="66"/>
                    <a:pt x="2571" y="1"/>
                    <a:pt x="2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69"/>
            <p:cNvSpPr/>
            <p:nvPr/>
          </p:nvSpPr>
          <p:spPr>
            <a:xfrm>
              <a:off x="1955875" y="4559050"/>
              <a:ext cx="26525" cy="27000"/>
            </a:xfrm>
            <a:custGeom>
              <a:avLst/>
              <a:gdLst/>
              <a:ahLst/>
              <a:cxnLst/>
              <a:rect l="l" t="t" r="r" b="b"/>
              <a:pathLst>
                <a:path w="1061" h="1080" extrusionOk="0">
                  <a:moveTo>
                    <a:pt x="568" y="0"/>
                  </a:moveTo>
                  <a:cubicBezTo>
                    <a:pt x="472" y="0"/>
                    <a:pt x="377" y="25"/>
                    <a:pt x="299" y="71"/>
                  </a:cubicBezTo>
                  <a:cubicBezTo>
                    <a:pt x="120" y="178"/>
                    <a:pt x="1" y="476"/>
                    <a:pt x="227" y="595"/>
                  </a:cubicBezTo>
                  <a:cubicBezTo>
                    <a:pt x="236" y="602"/>
                    <a:pt x="246" y="605"/>
                    <a:pt x="254" y="605"/>
                  </a:cubicBezTo>
                  <a:cubicBezTo>
                    <a:pt x="290" y="605"/>
                    <a:pt x="313" y="554"/>
                    <a:pt x="275" y="535"/>
                  </a:cubicBezTo>
                  <a:cubicBezTo>
                    <a:pt x="72" y="321"/>
                    <a:pt x="358" y="119"/>
                    <a:pt x="561" y="119"/>
                  </a:cubicBezTo>
                  <a:cubicBezTo>
                    <a:pt x="811" y="119"/>
                    <a:pt x="894" y="345"/>
                    <a:pt x="846" y="559"/>
                  </a:cubicBezTo>
                  <a:cubicBezTo>
                    <a:pt x="783" y="801"/>
                    <a:pt x="558" y="956"/>
                    <a:pt x="323" y="956"/>
                  </a:cubicBezTo>
                  <a:cubicBezTo>
                    <a:pt x="247" y="956"/>
                    <a:pt x="169" y="939"/>
                    <a:pt x="96" y="904"/>
                  </a:cubicBezTo>
                  <a:cubicBezTo>
                    <a:pt x="85" y="897"/>
                    <a:pt x="74" y="895"/>
                    <a:pt x="65" y="895"/>
                  </a:cubicBezTo>
                  <a:cubicBezTo>
                    <a:pt x="26" y="895"/>
                    <a:pt x="10" y="947"/>
                    <a:pt x="49" y="976"/>
                  </a:cubicBezTo>
                  <a:cubicBezTo>
                    <a:pt x="151" y="1046"/>
                    <a:pt x="269" y="1079"/>
                    <a:pt x="385" y="1079"/>
                  </a:cubicBezTo>
                  <a:cubicBezTo>
                    <a:pt x="525" y="1079"/>
                    <a:pt x="664" y="1031"/>
                    <a:pt x="775" y="940"/>
                  </a:cubicBezTo>
                  <a:cubicBezTo>
                    <a:pt x="989" y="761"/>
                    <a:pt x="1061" y="464"/>
                    <a:pt x="953" y="202"/>
                  </a:cubicBezTo>
                  <a:cubicBezTo>
                    <a:pt x="873" y="63"/>
                    <a:pt x="721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69"/>
            <p:cNvSpPr/>
            <p:nvPr/>
          </p:nvSpPr>
          <p:spPr>
            <a:xfrm>
              <a:off x="1905375" y="4544325"/>
              <a:ext cx="20925" cy="17650"/>
            </a:xfrm>
            <a:custGeom>
              <a:avLst/>
              <a:gdLst/>
              <a:ahLst/>
              <a:cxnLst/>
              <a:rect l="l" t="t" r="r" b="b"/>
              <a:pathLst>
                <a:path w="837" h="706" extrusionOk="0">
                  <a:moveTo>
                    <a:pt x="776" y="1"/>
                  </a:moveTo>
                  <a:cubicBezTo>
                    <a:pt x="771" y="1"/>
                    <a:pt x="765" y="2"/>
                    <a:pt x="759" y="5"/>
                  </a:cubicBezTo>
                  <a:lnTo>
                    <a:pt x="771" y="5"/>
                  </a:lnTo>
                  <a:cubicBezTo>
                    <a:pt x="604" y="65"/>
                    <a:pt x="461" y="160"/>
                    <a:pt x="330" y="267"/>
                  </a:cubicBezTo>
                  <a:cubicBezTo>
                    <a:pt x="187" y="362"/>
                    <a:pt x="80" y="505"/>
                    <a:pt x="9" y="660"/>
                  </a:cubicBezTo>
                  <a:cubicBezTo>
                    <a:pt x="0" y="686"/>
                    <a:pt x="16" y="705"/>
                    <a:pt x="35" y="705"/>
                  </a:cubicBezTo>
                  <a:cubicBezTo>
                    <a:pt x="42" y="705"/>
                    <a:pt x="50" y="702"/>
                    <a:pt x="56" y="696"/>
                  </a:cubicBezTo>
                  <a:cubicBezTo>
                    <a:pt x="176" y="588"/>
                    <a:pt x="259" y="457"/>
                    <a:pt x="378" y="350"/>
                  </a:cubicBezTo>
                  <a:cubicBezTo>
                    <a:pt x="509" y="243"/>
                    <a:pt x="652" y="148"/>
                    <a:pt x="795" y="76"/>
                  </a:cubicBezTo>
                  <a:cubicBezTo>
                    <a:pt x="836" y="66"/>
                    <a:pt x="814" y="1"/>
                    <a:pt x="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69"/>
            <p:cNvSpPr/>
            <p:nvPr/>
          </p:nvSpPr>
          <p:spPr>
            <a:xfrm>
              <a:off x="1903500" y="4545000"/>
              <a:ext cx="22275" cy="22300"/>
            </a:xfrm>
            <a:custGeom>
              <a:avLst/>
              <a:gdLst/>
              <a:ahLst/>
              <a:cxnLst/>
              <a:rect l="l" t="t" r="r" b="b"/>
              <a:pathLst>
                <a:path w="891" h="892" extrusionOk="0">
                  <a:moveTo>
                    <a:pt x="822" y="0"/>
                  </a:moveTo>
                  <a:cubicBezTo>
                    <a:pt x="818" y="0"/>
                    <a:pt x="814" y="1"/>
                    <a:pt x="810" y="2"/>
                  </a:cubicBezTo>
                  <a:cubicBezTo>
                    <a:pt x="655" y="26"/>
                    <a:pt x="548" y="192"/>
                    <a:pt x="465" y="311"/>
                  </a:cubicBezTo>
                  <a:cubicBezTo>
                    <a:pt x="393" y="383"/>
                    <a:pt x="334" y="478"/>
                    <a:pt x="286" y="561"/>
                  </a:cubicBezTo>
                  <a:cubicBezTo>
                    <a:pt x="262" y="597"/>
                    <a:pt x="239" y="633"/>
                    <a:pt x="227" y="669"/>
                  </a:cubicBezTo>
                  <a:cubicBezTo>
                    <a:pt x="215" y="692"/>
                    <a:pt x="203" y="716"/>
                    <a:pt x="191" y="740"/>
                  </a:cubicBezTo>
                  <a:cubicBezTo>
                    <a:pt x="143" y="740"/>
                    <a:pt x="131" y="716"/>
                    <a:pt x="167" y="669"/>
                  </a:cubicBezTo>
                  <a:cubicBezTo>
                    <a:pt x="184" y="643"/>
                    <a:pt x="147" y="618"/>
                    <a:pt x="116" y="618"/>
                  </a:cubicBezTo>
                  <a:cubicBezTo>
                    <a:pt x="103" y="618"/>
                    <a:pt x="91" y="622"/>
                    <a:pt x="84" y="633"/>
                  </a:cubicBezTo>
                  <a:cubicBezTo>
                    <a:pt x="36" y="704"/>
                    <a:pt x="0" y="811"/>
                    <a:pt x="84" y="871"/>
                  </a:cubicBezTo>
                  <a:cubicBezTo>
                    <a:pt x="106" y="884"/>
                    <a:pt x="132" y="891"/>
                    <a:pt x="158" y="891"/>
                  </a:cubicBezTo>
                  <a:cubicBezTo>
                    <a:pt x="201" y="891"/>
                    <a:pt x="245" y="872"/>
                    <a:pt x="274" y="835"/>
                  </a:cubicBezTo>
                  <a:cubicBezTo>
                    <a:pt x="370" y="716"/>
                    <a:pt x="441" y="585"/>
                    <a:pt x="524" y="454"/>
                  </a:cubicBezTo>
                  <a:cubicBezTo>
                    <a:pt x="572" y="371"/>
                    <a:pt x="632" y="300"/>
                    <a:pt x="691" y="240"/>
                  </a:cubicBezTo>
                  <a:cubicBezTo>
                    <a:pt x="739" y="180"/>
                    <a:pt x="810" y="133"/>
                    <a:pt x="858" y="85"/>
                  </a:cubicBezTo>
                  <a:cubicBezTo>
                    <a:pt x="890" y="53"/>
                    <a:pt x="863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69"/>
            <p:cNvSpPr/>
            <p:nvPr/>
          </p:nvSpPr>
          <p:spPr>
            <a:xfrm>
              <a:off x="1921350" y="4553100"/>
              <a:ext cx="9375" cy="13100"/>
            </a:xfrm>
            <a:custGeom>
              <a:avLst/>
              <a:gdLst/>
              <a:ahLst/>
              <a:cxnLst/>
              <a:rect l="l" t="t" r="r" b="b"/>
              <a:pathLst>
                <a:path w="375" h="524" extrusionOk="0">
                  <a:moveTo>
                    <a:pt x="312" y="0"/>
                  </a:moveTo>
                  <a:cubicBezTo>
                    <a:pt x="303" y="0"/>
                    <a:pt x="294" y="3"/>
                    <a:pt x="287" y="11"/>
                  </a:cubicBezTo>
                  <a:cubicBezTo>
                    <a:pt x="215" y="95"/>
                    <a:pt x="1" y="487"/>
                    <a:pt x="203" y="523"/>
                  </a:cubicBezTo>
                  <a:cubicBezTo>
                    <a:pt x="239" y="523"/>
                    <a:pt x="275" y="499"/>
                    <a:pt x="275" y="476"/>
                  </a:cubicBezTo>
                  <a:cubicBezTo>
                    <a:pt x="275" y="464"/>
                    <a:pt x="263" y="452"/>
                    <a:pt x="263" y="440"/>
                  </a:cubicBezTo>
                  <a:cubicBezTo>
                    <a:pt x="263" y="428"/>
                    <a:pt x="239" y="428"/>
                    <a:pt x="239" y="428"/>
                  </a:cubicBezTo>
                  <a:cubicBezTo>
                    <a:pt x="227" y="404"/>
                    <a:pt x="215" y="380"/>
                    <a:pt x="227" y="357"/>
                  </a:cubicBezTo>
                  <a:cubicBezTo>
                    <a:pt x="239" y="249"/>
                    <a:pt x="275" y="154"/>
                    <a:pt x="346" y="71"/>
                  </a:cubicBezTo>
                  <a:cubicBezTo>
                    <a:pt x="374" y="43"/>
                    <a:pt x="34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69"/>
            <p:cNvSpPr/>
            <p:nvPr/>
          </p:nvSpPr>
          <p:spPr>
            <a:xfrm>
              <a:off x="1926425" y="4553675"/>
              <a:ext cx="5375" cy="11600"/>
            </a:xfrm>
            <a:custGeom>
              <a:avLst/>
              <a:gdLst/>
              <a:ahLst/>
              <a:cxnLst/>
              <a:rect l="l" t="t" r="r" b="b"/>
              <a:pathLst>
                <a:path w="215" h="464" extrusionOk="0">
                  <a:moveTo>
                    <a:pt x="143" y="0"/>
                  </a:moveTo>
                  <a:cubicBezTo>
                    <a:pt x="84" y="0"/>
                    <a:pt x="48" y="60"/>
                    <a:pt x="36" y="119"/>
                  </a:cubicBezTo>
                  <a:cubicBezTo>
                    <a:pt x="0" y="214"/>
                    <a:pt x="36" y="310"/>
                    <a:pt x="24" y="405"/>
                  </a:cubicBezTo>
                  <a:cubicBezTo>
                    <a:pt x="17" y="440"/>
                    <a:pt x="44" y="463"/>
                    <a:pt x="69" y="463"/>
                  </a:cubicBezTo>
                  <a:cubicBezTo>
                    <a:pt x="86" y="463"/>
                    <a:pt x="103" y="453"/>
                    <a:pt x="107" y="429"/>
                  </a:cubicBezTo>
                  <a:cubicBezTo>
                    <a:pt x="107" y="345"/>
                    <a:pt x="119" y="274"/>
                    <a:pt x="131" y="191"/>
                  </a:cubicBezTo>
                  <a:cubicBezTo>
                    <a:pt x="143" y="131"/>
                    <a:pt x="215" y="95"/>
                    <a:pt x="191" y="24"/>
                  </a:cubicBezTo>
                  <a:cubicBezTo>
                    <a:pt x="179" y="12"/>
                    <a:pt x="167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69"/>
            <p:cNvSpPr/>
            <p:nvPr/>
          </p:nvSpPr>
          <p:spPr>
            <a:xfrm>
              <a:off x="1843375" y="4518250"/>
              <a:ext cx="7475" cy="6375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48" y="0"/>
                  </a:moveTo>
                  <a:cubicBezTo>
                    <a:pt x="79" y="0"/>
                    <a:pt x="0" y="46"/>
                    <a:pt x="0" y="119"/>
                  </a:cubicBezTo>
                  <a:cubicBezTo>
                    <a:pt x="0" y="143"/>
                    <a:pt x="24" y="155"/>
                    <a:pt x="36" y="167"/>
                  </a:cubicBezTo>
                  <a:lnTo>
                    <a:pt x="43" y="167"/>
                  </a:lnTo>
                  <a:cubicBezTo>
                    <a:pt x="73" y="215"/>
                    <a:pt x="130" y="255"/>
                    <a:pt x="180" y="255"/>
                  </a:cubicBezTo>
                  <a:cubicBezTo>
                    <a:pt x="207" y="255"/>
                    <a:pt x="232" y="243"/>
                    <a:pt x="250" y="215"/>
                  </a:cubicBezTo>
                  <a:cubicBezTo>
                    <a:pt x="298" y="143"/>
                    <a:pt x="274" y="48"/>
                    <a:pt x="203" y="12"/>
                  </a:cubicBezTo>
                  <a:cubicBezTo>
                    <a:pt x="187" y="4"/>
                    <a:pt x="168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69"/>
            <p:cNvSpPr/>
            <p:nvPr/>
          </p:nvSpPr>
          <p:spPr>
            <a:xfrm>
              <a:off x="1851450" y="4531875"/>
              <a:ext cx="3850" cy="3250"/>
            </a:xfrm>
            <a:custGeom>
              <a:avLst/>
              <a:gdLst/>
              <a:ahLst/>
              <a:cxnLst/>
              <a:rect l="l" t="t" r="r" b="b"/>
              <a:pathLst>
                <a:path w="154" h="130" extrusionOk="0">
                  <a:moveTo>
                    <a:pt x="56" y="1"/>
                  </a:moveTo>
                  <a:cubicBezTo>
                    <a:pt x="26" y="1"/>
                    <a:pt x="0" y="32"/>
                    <a:pt x="11" y="63"/>
                  </a:cubicBezTo>
                  <a:cubicBezTo>
                    <a:pt x="23" y="86"/>
                    <a:pt x="35" y="110"/>
                    <a:pt x="58" y="122"/>
                  </a:cubicBezTo>
                  <a:cubicBezTo>
                    <a:pt x="68" y="127"/>
                    <a:pt x="80" y="130"/>
                    <a:pt x="92" y="130"/>
                  </a:cubicBezTo>
                  <a:cubicBezTo>
                    <a:pt x="108" y="130"/>
                    <a:pt x="123" y="124"/>
                    <a:pt x="130" y="110"/>
                  </a:cubicBezTo>
                  <a:lnTo>
                    <a:pt x="142" y="98"/>
                  </a:lnTo>
                  <a:cubicBezTo>
                    <a:pt x="154" y="86"/>
                    <a:pt x="154" y="63"/>
                    <a:pt x="154" y="39"/>
                  </a:cubicBezTo>
                  <a:cubicBezTo>
                    <a:pt x="130" y="15"/>
                    <a:pt x="106" y="3"/>
                    <a:pt x="70" y="3"/>
                  </a:cubicBezTo>
                  <a:cubicBezTo>
                    <a:pt x="66" y="1"/>
                    <a:pt x="61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69"/>
            <p:cNvSpPr/>
            <p:nvPr/>
          </p:nvSpPr>
          <p:spPr>
            <a:xfrm>
              <a:off x="1864200" y="45358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60" y="1"/>
                  </a:moveTo>
                  <a:cubicBezTo>
                    <a:pt x="1" y="13"/>
                    <a:pt x="1" y="108"/>
                    <a:pt x="60" y="120"/>
                  </a:cubicBezTo>
                  <a:cubicBezTo>
                    <a:pt x="132" y="108"/>
                    <a:pt x="132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69"/>
            <p:cNvSpPr/>
            <p:nvPr/>
          </p:nvSpPr>
          <p:spPr>
            <a:xfrm>
              <a:off x="1832800" y="4545925"/>
              <a:ext cx="36200" cy="19875"/>
            </a:xfrm>
            <a:custGeom>
              <a:avLst/>
              <a:gdLst/>
              <a:ahLst/>
              <a:cxnLst/>
              <a:rect l="l" t="t" r="r" b="b"/>
              <a:pathLst>
                <a:path w="1448" h="795" extrusionOk="0">
                  <a:moveTo>
                    <a:pt x="1400" y="1"/>
                  </a:moveTo>
                  <a:cubicBezTo>
                    <a:pt x="888" y="48"/>
                    <a:pt x="292" y="274"/>
                    <a:pt x="19" y="739"/>
                  </a:cubicBezTo>
                  <a:cubicBezTo>
                    <a:pt x="0" y="766"/>
                    <a:pt x="25" y="794"/>
                    <a:pt x="53" y="794"/>
                  </a:cubicBezTo>
                  <a:cubicBezTo>
                    <a:pt x="61" y="794"/>
                    <a:pt x="70" y="792"/>
                    <a:pt x="78" y="786"/>
                  </a:cubicBezTo>
                  <a:cubicBezTo>
                    <a:pt x="495" y="441"/>
                    <a:pt x="852" y="155"/>
                    <a:pt x="1400" y="84"/>
                  </a:cubicBezTo>
                  <a:cubicBezTo>
                    <a:pt x="1447" y="84"/>
                    <a:pt x="1447" y="1"/>
                    <a:pt x="1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69"/>
            <p:cNvSpPr/>
            <p:nvPr/>
          </p:nvSpPr>
          <p:spPr>
            <a:xfrm>
              <a:off x="1875900" y="4509600"/>
              <a:ext cx="63750" cy="16100"/>
            </a:xfrm>
            <a:custGeom>
              <a:avLst/>
              <a:gdLst/>
              <a:ahLst/>
              <a:cxnLst/>
              <a:rect l="l" t="t" r="r" b="b"/>
              <a:pathLst>
                <a:path w="2550" h="644" extrusionOk="0">
                  <a:moveTo>
                    <a:pt x="670" y="1"/>
                  </a:moveTo>
                  <a:cubicBezTo>
                    <a:pt x="438" y="1"/>
                    <a:pt x="213" y="38"/>
                    <a:pt x="33" y="156"/>
                  </a:cubicBezTo>
                  <a:cubicBezTo>
                    <a:pt x="0" y="177"/>
                    <a:pt x="17" y="229"/>
                    <a:pt x="56" y="229"/>
                  </a:cubicBezTo>
                  <a:cubicBezTo>
                    <a:pt x="60" y="229"/>
                    <a:pt x="64" y="228"/>
                    <a:pt x="69" y="227"/>
                  </a:cubicBezTo>
                  <a:cubicBezTo>
                    <a:pt x="286" y="137"/>
                    <a:pt x="538" y="96"/>
                    <a:pt x="800" y="96"/>
                  </a:cubicBezTo>
                  <a:cubicBezTo>
                    <a:pt x="1398" y="96"/>
                    <a:pt x="2048" y="309"/>
                    <a:pt x="2462" y="632"/>
                  </a:cubicBezTo>
                  <a:cubicBezTo>
                    <a:pt x="2470" y="640"/>
                    <a:pt x="2478" y="643"/>
                    <a:pt x="2487" y="643"/>
                  </a:cubicBezTo>
                  <a:cubicBezTo>
                    <a:pt x="2519" y="643"/>
                    <a:pt x="2549" y="600"/>
                    <a:pt x="2521" y="573"/>
                  </a:cubicBezTo>
                  <a:cubicBezTo>
                    <a:pt x="2164" y="287"/>
                    <a:pt x="1736" y="96"/>
                    <a:pt x="1295" y="61"/>
                  </a:cubicBezTo>
                  <a:cubicBezTo>
                    <a:pt x="1101" y="32"/>
                    <a:pt x="883" y="1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69"/>
            <p:cNvSpPr/>
            <p:nvPr/>
          </p:nvSpPr>
          <p:spPr>
            <a:xfrm>
              <a:off x="1876375" y="4513200"/>
              <a:ext cx="61075" cy="14200"/>
            </a:xfrm>
            <a:custGeom>
              <a:avLst/>
              <a:gdLst/>
              <a:ahLst/>
              <a:cxnLst/>
              <a:rect l="l" t="t" r="r" b="b"/>
              <a:pathLst>
                <a:path w="2443" h="568" extrusionOk="0">
                  <a:moveTo>
                    <a:pt x="66" y="1"/>
                  </a:moveTo>
                  <a:cubicBezTo>
                    <a:pt x="29" y="1"/>
                    <a:pt x="0" y="43"/>
                    <a:pt x="38" y="71"/>
                  </a:cubicBezTo>
                  <a:lnTo>
                    <a:pt x="38" y="83"/>
                  </a:lnTo>
                  <a:cubicBezTo>
                    <a:pt x="367" y="467"/>
                    <a:pt x="969" y="567"/>
                    <a:pt x="1536" y="567"/>
                  </a:cubicBezTo>
                  <a:cubicBezTo>
                    <a:pt x="1830" y="567"/>
                    <a:pt x="2115" y="540"/>
                    <a:pt x="2348" y="512"/>
                  </a:cubicBezTo>
                  <a:cubicBezTo>
                    <a:pt x="2443" y="500"/>
                    <a:pt x="2443" y="369"/>
                    <a:pt x="2348" y="369"/>
                  </a:cubicBezTo>
                  <a:cubicBezTo>
                    <a:pt x="2105" y="400"/>
                    <a:pt x="1802" y="431"/>
                    <a:pt x="1491" y="431"/>
                  </a:cubicBezTo>
                  <a:cubicBezTo>
                    <a:pt x="963" y="431"/>
                    <a:pt x="412" y="342"/>
                    <a:pt x="97" y="12"/>
                  </a:cubicBezTo>
                  <a:cubicBezTo>
                    <a:pt x="87" y="4"/>
                    <a:pt x="76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69"/>
            <p:cNvSpPr/>
            <p:nvPr/>
          </p:nvSpPr>
          <p:spPr>
            <a:xfrm>
              <a:off x="1877000" y="4512300"/>
              <a:ext cx="57975" cy="11950"/>
            </a:xfrm>
            <a:custGeom>
              <a:avLst/>
              <a:gdLst/>
              <a:ahLst/>
              <a:cxnLst/>
              <a:rect l="l" t="t" r="r" b="b"/>
              <a:pathLst>
                <a:path w="2319" h="478" extrusionOk="0">
                  <a:moveTo>
                    <a:pt x="37" y="0"/>
                  </a:moveTo>
                  <a:cubicBezTo>
                    <a:pt x="1" y="12"/>
                    <a:pt x="1" y="60"/>
                    <a:pt x="37" y="60"/>
                  </a:cubicBezTo>
                  <a:cubicBezTo>
                    <a:pt x="787" y="119"/>
                    <a:pt x="1525" y="262"/>
                    <a:pt x="2251" y="476"/>
                  </a:cubicBezTo>
                  <a:cubicBezTo>
                    <a:pt x="2255" y="477"/>
                    <a:pt x="2258" y="478"/>
                    <a:pt x="2262" y="478"/>
                  </a:cubicBezTo>
                  <a:cubicBezTo>
                    <a:pt x="2302" y="478"/>
                    <a:pt x="2319" y="416"/>
                    <a:pt x="2275" y="405"/>
                  </a:cubicBezTo>
                  <a:cubicBezTo>
                    <a:pt x="1561" y="143"/>
                    <a:pt x="799" y="12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69"/>
            <p:cNvSpPr/>
            <p:nvPr/>
          </p:nvSpPr>
          <p:spPr>
            <a:xfrm>
              <a:off x="1881650" y="4514575"/>
              <a:ext cx="51925" cy="8650"/>
            </a:xfrm>
            <a:custGeom>
              <a:avLst/>
              <a:gdLst/>
              <a:ahLst/>
              <a:cxnLst/>
              <a:rect l="l" t="t" r="r" b="b"/>
              <a:pathLst>
                <a:path w="2077" h="346" extrusionOk="0">
                  <a:moveTo>
                    <a:pt x="57" y="0"/>
                  </a:moveTo>
                  <a:cubicBezTo>
                    <a:pt x="13" y="0"/>
                    <a:pt x="1" y="67"/>
                    <a:pt x="53" y="88"/>
                  </a:cubicBezTo>
                  <a:cubicBezTo>
                    <a:pt x="607" y="252"/>
                    <a:pt x="1169" y="345"/>
                    <a:pt x="1740" y="345"/>
                  </a:cubicBezTo>
                  <a:cubicBezTo>
                    <a:pt x="1832" y="345"/>
                    <a:pt x="1925" y="343"/>
                    <a:pt x="2017" y="338"/>
                  </a:cubicBezTo>
                  <a:cubicBezTo>
                    <a:pt x="2065" y="338"/>
                    <a:pt x="2077" y="278"/>
                    <a:pt x="2029" y="266"/>
                  </a:cubicBezTo>
                  <a:cubicBezTo>
                    <a:pt x="1767" y="183"/>
                    <a:pt x="1458" y="207"/>
                    <a:pt x="1184" y="183"/>
                  </a:cubicBezTo>
                  <a:cubicBezTo>
                    <a:pt x="803" y="147"/>
                    <a:pt x="446" y="88"/>
                    <a:pt x="77" y="4"/>
                  </a:cubicBezTo>
                  <a:cubicBezTo>
                    <a:pt x="69" y="1"/>
                    <a:pt x="63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69"/>
            <p:cNvSpPr/>
            <p:nvPr/>
          </p:nvSpPr>
          <p:spPr>
            <a:xfrm>
              <a:off x="1991700" y="4547525"/>
              <a:ext cx="41900" cy="16625"/>
            </a:xfrm>
            <a:custGeom>
              <a:avLst/>
              <a:gdLst/>
              <a:ahLst/>
              <a:cxnLst/>
              <a:rect l="l" t="t" r="r" b="b"/>
              <a:pathLst>
                <a:path w="1676" h="665" extrusionOk="0">
                  <a:moveTo>
                    <a:pt x="1497" y="1"/>
                  </a:moveTo>
                  <a:cubicBezTo>
                    <a:pt x="996" y="1"/>
                    <a:pt x="393" y="297"/>
                    <a:pt x="32" y="603"/>
                  </a:cubicBezTo>
                  <a:cubicBezTo>
                    <a:pt x="1" y="625"/>
                    <a:pt x="26" y="665"/>
                    <a:pt x="57" y="665"/>
                  </a:cubicBezTo>
                  <a:cubicBezTo>
                    <a:pt x="60" y="665"/>
                    <a:pt x="64" y="664"/>
                    <a:pt x="68" y="663"/>
                  </a:cubicBezTo>
                  <a:cubicBezTo>
                    <a:pt x="477" y="420"/>
                    <a:pt x="998" y="85"/>
                    <a:pt x="1508" y="85"/>
                  </a:cubicBezTo>
                  <a:cubicBezTo>
                    <a:pt x="1548" y="85"/>
                    <a:pt x="1588" y="87"/>
                    <a:pt x="1628" y="91"/>
                  </a:cubicBezTo>
                  <a:cubicBezTo>
                    <a:pt x="1676" y="91"/>
                    <a:pt x="1676" y="20"/>
                    <a:pt x="1628" y="20"/>
                  </a:cubicBezTo>
                  <a:lnTo>
                    <a:pt x="1628" y="8"/>
                  </a:lnTo>
                  <a:cubicBezTo>
                    <a:pt x="1585" y="3"/>
                    <a:pt x="1542" y="1"/>
                    <a:pt x="1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69"/>
            <p:cNvSpPr/>
            <p:nvPr/>
          </p:nvSpPr>
          <p:spPr>
            <a:xfrm>
              <a:off x="1993100" y="4549075"/>
              <a:ext cx="40950" cy="17125"/>
            </a:xfrm>
            <a:custGeom>
              <a:avLst/>
              <a:gdLst/>
              <a:ahLst/>
              <a:cxnLst/>
              <a:rect l="l" t="t" r="r" b="b"/>
              <a:pathLst>
                <a:path w="1638" h="685" extrusionOk="0">
                  <a:moveTo>
                    <a:pt x="1573" y="0"/>
                  </a:moveTo>
                  <a:cubicBezTo>
                    <a:pt x="1561" y="0"/>
                    <a:pt x="1548" y="5"/>
                    <a:pt x="1536" y="17"/>
                  </a:cubicBezTo>
                  <a:cubicBezTo>
                    <a:pt x="1358" y="232"/>
                    <a:pt x="1131" y="387"/>
                    <a:pt x="869" y="470"/>
                  </a:cubicBezTo>
                  <a:cubicBezTo>
                    <a:pt x="596" y="529"/>
                    <a:pt x="322" y="565"/>
                    <a:pt x="48" y="589"/>
                  </a:cubicBezTo>
                  <a:cubicBezTo>
                    <a:pt x="0" y="601"/>
                    <a:pt x="0" y="672"/>
                    <a:pt x="48" y="684"/>
                  </a:cubicBezTo>
                  <a:cubicBezTo>
                    <a:pt x="596" y="684"/>
                    <a:pt x="1334" y="648"/>
                    <a:pt x="1620" y="89"/>
                  </a:cubicBezTo>
                  <a:cubicBezTo>
                    <a:pt x="1637" y="45"/>
                    <a:pt x="1609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69"/>
            <p:cNvSpPr/>
            <p:nvPr/>
          </p:nvSpPr>
          <p:spPr>
            <a:xfrm>
              <a:off x="1969950" y="4510225"/>
              <a:ext cx="27650" cy="20175"/>
            </a:xfrm>
            <a:custGeom>
              <a:avLst/>
              <a:gdLst/>
              <a:ahLst/>
              <a:cxnLst/>
              <a:rect l="l" t="t" r="r" b="b"/>
              <a:pathLst>
                <a:path w="1106" h="807" extrusionOk="0">
                  <a:moveTo>
                    <a:pt x="122" y="1"/>
                  </a:moveTo>
                  <a:cubicBezTo>
                    <a:pt x="81" y="1"/>
                    <a:pt x="46" y="14"/>
                    <a:pt x="21" y="47"/>
                  </a:cubicBezTo>
                  <a:cubicBezTo>
                    <a:pt x="1" y="78"/>
                    <a:pt x="34" y="109"/>
                    <a:pt x="58" y="109"/>
                  </a:cubicBezTo>
                  <a:cubicBezTo>
                    <a:pt x="62" y="109"/>
                    <a:pt x="66" y="109"/>
                    <a:pt x="69" y="107"/>
                  </a:cubicBezTo>
                  <a:cubicBezTo>
                    <a:pt x="78" y="106"/>
                    <a:pt x="87" y="105"/>
                    <a:pt x="96" y="105"/>
                  </a:cubicBezTo>
                  <a:cubicBezTo>
                    <a:pt x="261" y="105"/>
                    <a:pt x="491" y="302"/>
                    <a:pt x="593" y="393"/>
                  </a:cubicBezTo>
                  <a:cubicBezTo>
                    <a:pt x="736" y="512"/>
                    <a:pt x="867" y="643"/>
                    <a:pt x="986" y="786"/>
                  </a:cubicBezTo>
                  <a:cubicBezTo>
                    <a:pt x="997" y="800"/>
                    <a:pt x="1011" y="806"/>
                    <a:pt x="1024" y="806"/>
                  </a:cubicBezTo>
                  <a:cubicBezTo>
                    <a:pt x="1066" y="806"/>
                    <a:pt x="1105" y="747"/>
                    <a:pt x="1069" y="702"/>
                  </a:cubicBezTo>
                  <a:cubicBezTo>
                    <a:pt x="891" y="500"/>
                    <a:pt x="688" y="309"/>
                    <a:pt x="474" y="155"/>
                  </a:cubicBezTo>
                  <a:cubicBezTo>
                    <a:pt x="403" y="110"/>
                    <a:pt x="240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69"/>
            <p:cNvSpPr/>
            <p:nvPr/>
          </p:nvSpPr>
          <p:spPr>
            <a:xfrm>
              <a:off x="1971150" y="4512825"/>
              <a:ext cx="23375" cy="15600"/>
            </a:xfrm>
            <a:custGeom>
              <a:avLst/>
              <a:gdLst/>
              <a:ahLst/>
              <a:cxnLst/>
              <a:rect l="l" t="t" r="r" b="b"/>
              <a:pathLst>
                <a:path w="935" h="624" extrusionOk="0">
                  <a:moveTo>
                    <a:pt x="53" y="0"/>
                  </a:moveTo>
                  <a:cubicBezTo>
                    <a:pt x="28" y="0"/>
                    <a:pt x="1" y="25"/>
                    <a:pt x="9" y="51"/>
                  </a:cubicBezTo>
                  <a:cubicBezTo>
                    <a:pt x="176" y="348"/>
                    <a:pt x="509" y="622"/>
                    <a:pt x="866" y="622"/>
                  </a:cubicBezTo>
                  <a:cubicBezTo>
                    <a:pt x="870" y="623"/>
                    <a:pt x="873" y="623"/>
                    <a:pt x="876" y="623"/>
                  </a:cubicBezTo>
                  <a:cubicBezTo>
                    <a:pt x="927" y="623"/>
                    <a:pt x="934" y="537"/>
                    <a:pt x="878" y="515"/>
                  </a:cubicBezTo>
                  <a:cubicBezTo>
                    <a:pt x="545" y="420"/>
                    <a:pt x="283" y="313"/>
                    <a:pt x="81" y="15"/>
                  </a:cubicBezTo>
                  <a:cubicBezTo>
                    <a:pt x="74" y="4"/>
                    <a:pt x="64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69"/>
            <p:cNvSpPr/>
            <p:nvPr/>
          </p:nvSpPr>
          <p:spPr>
            <a:xfrm>
              <a:off x="1965400" y="4531975"/>
              <a:ext cx="31300" cy="16600"/>
            </a:xfrm>
            <a:custGeom>
              <a:avLst/>
              <a:gdLst/>
              <a:ahLst/>
              <a:cxnLst/>
              <a:rect l="l" t="t" r="r" b="b"/>
              <a:pathLst>
                <a:path w="1252" h="664" extrusionOk="0">
                  <a:moveTo>
                    <a:pt x="1039" y="1"/>
                  </a:moveTo>
                  <a:cubicBezTo>
                    <a:pt x="624" y="1"/>
                    <a:pt x="107" y="208"/>
                    <a:pt x="1" y="630"/>
                  </a:cubicBezTo>
                  <a:cubicBezTo>
                    <a:pt x="1" y="647"/>
                    <a:pt x="13" y="664"/>
                    <a:pt x="28" y="664"/>
                  </a:cubicBezTo>
                  <a:cubicBezTo>
                    <a:pt x="35" y="664"/>
                    <a:pt x="42" y="661"/>
                    <a:pt x="49" y="654"/>
                  </a:cubicBezTo>
                  <a:cubicBezTo>
                    <a:pt x="168" y="499"/>
                    <a:pt x="322" y="356"/>
                    <a:pt x="477" y="225"/>
                  </a:cubicBezTo>
                  <a:cubicBezTo>
                    <a:pt x="645" y="132"/>
                    <a:pt x="834" y="83"/>
                    <a:pt x="1029" y="83"/>
                  </a:cubicBezTo>
                  <a:cubicBezTo>
                    <a:pt x="1083" y="83"/>
                    <a:pt x="1137" y="86"/>
                    <a:pt x="1192" y="94"/>
                  </a:cubicBezTo>
                  <a:cubicBezTo>
                    <a:pt x="1251" y="94"/>
                    <a:pt x="1239" y="11"/>
                    <a:pt x="1192" y="11"/>
                  </a:cubicBezTo>
                  <a:cubicBezTo>
                    <a:pt x="1143" y="4"/>
                    <a:pt x="1092" y="1"/>
                    <a:pt x="1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69"/>
            <p:cNvSpPr/>
            <p:nvPr/>
          </p:nvSpPr>
          <p:spPr>
            <a:xfrm>
              <a:off x="1985725" y="4533700"/>
              <a:ext cx="19800" cy="9025"/>
            </a:xfrm>
            <a:custGeom>
              <a:avLst/>
              <a:gdLst/>
              <a:ahLst/>
              <a:cxnLst/>
              <a:rect l="l" t="t" r="r" b="b"/>
              <a:pathLst>
                <a:path w="792" h="361" extrusionOk="0">
                  <a:moveTo>
                    <a:pt x="709" y="0"/>
                  </a:moveTo>
                  <a:cubicBezTo>
                    <a:pt x="706" y="0"/>
                    <a:pt x="703" y="1"/>
                    <a:pt x="700" y="1"/>
                  </a:cubicBezTo>
                  <a:cubicBezTo>
                    <a:pt x="450" y="25"/>
                    <a:pt x="212" y="132"/>
                    <a:pt x="21" y="299"/>
                  </a:cubicBezTo>
                  <a:cubicBezTo>
                    <a:pt x="0" y="320"/>
                    <a:pt x="17" y="360"/>
                    <a:pt x="46" y="360"/>
                  </a:cubicBezTo>
                  <a:cubicBezTo>
                    <a:pt x="50" y="360"/>
                    <a:pt x="53" y="360"/>
                    <a:pt x="57" y="359"/>
                  </a:cubicBezTo>
                  <a:cubicBezTo>
                    <a:pt x="164" y="323"/>
                    <a:pt x="248" y="251"/>
                    <a:pt x="343" y="216"/>
                  </a:cubicBezTo>
                  <a:cubicBezTo>
                    <a:pt x="462" y="156"/>
                    <a:pt x="593" y="120"/>
                    <a:pt x="724" y="97"/>
                  </a:cubicBezTo>
                  <a:cubicBezTo>
                    <a:pt x="792" y="97"/>
                    <a:pt x="763" y="0"/>
                    <a:pt x="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69"/>
            <p:cNvSpPr/>
            <p:nvPr/>
          </p:nvSpPr>
          <p:spPr>
            <a:xfrm>
              <a:off x="2006200" y="4536900"/>
              <a:ext cx="6425" cy="3700"/>
            </a:xfrm>
            <a:custGeom>
              <a:avLst/>
              <a:gdLst/>
              <a:ahLst/>
              <a:cxnLst/>
              <a:rect l="l" t="t" r="r" b="b"/>
              <a:pathLst>
                <a:path w="257" h="148" extrusionOk="0">
                  <a:moveTo>
                    <a:pt x="187" y="1"/>
                  </a:moveTo>
                  <a:cubicBezTo>
                    <a:pt x="180" y="1"/>
                    <a:pt x="174" y="2"/>
                    <a:pt x="167" y="4"/>
                  </a:cubicBezTo>
                  <a:cubicBezTo>
                    <a:pt x="119" y="28"/>
                    <a:pt x="72" y="52"/>
                    <a:pt x="24" y="76"/>
                  </a:cubicBezTo>
                  <a:cubicBezTo>
                    <a:pt x="0" y="100"/>
                    <a:pt x="24" y="147"/>
                    <a:pt x="60" y="147"/>
                  </a:cubicBezTo>
                  <a:cubicBezTo>
                    <a:pt x="107" y="147"/>
                    <a:pt x="155" y="135"/>
                    <a:pt x="203" y="112"/>
                  </a:cubicBezTo>
                  <a:cubicBezTo>
                    <a:pt x="256" y="90"/>
                    <a:pt x="242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69"/>
            <p:cNvSpPr/>
            <p:nvPr/>
          </p:nvSpPr>
          <p:spPr>
            <a:xfrm>
              <a:off x="2015425" y="4539625"/>
              <a:ext cx="2700" cy="2800"/>
            </a:xfrm>
            <a:custGeom>
              <a:avLst/>
              <a:gdLst/>
              <a:ahLst/>
              <a:cxnLst/>
              <a:rect l="l" t="t" r="r" b="b"/>
              <a:pathLst>
                <a:path w="108" h="112" extrusionOk="0">
                  <a:moveTo>
                    <a:pt x="54" y="0"/>
                  </a:moveTo>
                  <a:cubicBezTo>
                    <a:pt x="37" y="0"/>
                    <a:pt x="21" y="8"/>
                    <a:pt x="12" y="26"/>
                  </a:cubicBezTo>
                  <a:lnTo>
                    <a:pt x="12" y="38"/>
                  </a:lnTo>
                  <a:cubicBezTo>
                    <a:pt x="0" y="50"/>
                    <a:pt x="0" y="62"/>
                    <a:pt x="12" y="74"/>
                  </a:cubicBezTo>
                  <a:lnTo>
                    <a:pt x="12" y="86"/>
                  </a:lnTo>
                  <a:cubicBezTo>
                    <a:pt x="21" y="103"/>
                    <a:pt x="36" y="111"/>
                    <a:pt x="52" y="111"/>
                  </a:cubicBezTo>
                  <a:cubicBezTo>
                    <a:pt x="79" y="111"/>
                    <a:pt x="107" y="88"/>
                    <a:pt x="107" y="50"/>
                  </a:cubicBezTo>
                  <a:cubicBezTo>
                    <a:pt x="107" y="21"/>
                    <a:pt x="80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69"/>
            <p:cNvSpPr/>
            <p:nvPr/>
          </p:nvSpPr>
          <p:spPr>
            <a:xfrm>
              <a:off x="2074600" y="4367925"/>
              <a:ext cx="221850" cy="199050"/>
            </a:xfrm>
            <a:custGeom>
              <a:avLst/>
              <a:gdLst/>
              <a:ahLst/>
              <a:cxnLst/>
              <a:rect l="l" t="t" r="r" b="b"/>
              <a:pathLst>
                <a:path w="8874" h="7962" extrusionOk="0">
                  <a:moveTo>
                    <a:pt x="7164" y="1"/>
                  </a:moveTo>
                  <a:cubicBezTo>
                    <a:pt x="6162" y="1"/>
                    <a:pt x="5054" y="683"/>
                    <a:pt x="4432" y="1477"/>
                  </a:cubicBezTo>
                  <a:cubicBezTo>
                    <a:pt x="3670" y="2441"/>
                    <a:pt x="3539" y="3584"/>
                    <a:pt x="3110" y="4704"/>
                  </a:cubicBezTo>
                  <a:cubicBezTo>
                    <a:pt x="2562" y="6132"/>
                    <a:pt x="1348" y="7085"/>
                    <a:pt x="62" y="7835"/>
                  </a:cubicBezTo>
                  <a:cubicBezTo>
                    <a:pt x="1" y="7876"/>
                    <a:pt x="36" y="7961"/>
                    <a:pt x="93" y="7961"/>
                  </a:cubicBezTo>
                  <a:cubicBezTo>
                    <a:pt x="102" y="7961"/>
                    <a:pt x="112" y="7959"/>
                    <a:pt x="122" y="7954"/>
                  </a:cubicBezTo>
                  <a:cubicBezTo>
                    <a:pt x="1646" y="7109"/>
                    <a:pt x="2896" y="6001"/>
                    <a:pt x="3420" y="4299"/>
                  </a:cubicBezTo>
                  <a:cubicBezTo>
                    <a:pt x="3777" y="3156"/>
                    <a:pt x="4039" y="2084"/>
                    <a:pt x="4896" y="1203"/>
                  </a:cubicBezTo>
                  <a:cubicBezTo>
                    <a:pt x="5461" y="618"/>
                    <a:pt x="6320" y="174"/>
                    <a:pt x="7115" y="174"/>
                  </a:cubicBezTo>
                  <a:cubicBezTo>
                    <a:pt x="7744" y="174"/>
                    <a:pt x="8333" y="451"/>
                    <a:pt x="8706" y="1156"/>
                  </a:cubicBezTo>
                  <a:cubicBezTo>
                    <a:pt x="8721" y="1181"/>
                    <a:pt x="8744" y="1192"/>
                    <a:pt x="8767" y="1192"/>
                  </a:cubicBezTo>
                  <a:cubicBezTo>
                    <a:pt x="8819" y="1192"/>
                    <a:pt x="8874" y="1138"/>
                    <a:pt x="8849" y="1072"/>
                  </a:cubicBezTo>
                  <a:cubicBezTo>
                    <a:pt x="8450" y="302"/>
                    <a:pt x="7830" y="1"/>
                    <a:pt x="7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69"/>
            <p:cNvSpPr/>
            <p:nvPr/>
          </p:nvSpPr>
          <p:spPr>
            <a:xfrm>
              <a:off x="2260100" y="4399950"/>
              <a:ext cx="42875" cy="34425"/>
            </a:xfrm>
            <a:custGeom>
              <a:avLst/>
              <a:gdLst/>
              <a:ahLst/>
              <a:cxnLst/>
              <a:rect l="l" t="t" r="r" b="b"/>
              <a:pathLst>
                <a:path w="1715" h="1377" extrusionOk="0">
                  <a:moveTo>
                    <a:pt x="617" y="0"/>
                  </a:moveTo>
                  <a:cubicBezTo>
                    <a:pt x="419" y="0"/>
                    <a:pt x="213" y="147"/>
                    <a:pt x="131" y="327"/>
                  </a:cubicBezTo>
                  <a:cubicBezTo>
                    <a:pt x="0" y="637"/>
                    <a:pt x="119" y="1113"/>
                    <a:pt x="417" y="1291"/>
                  </a:cubicBezTo>
                  <a:cubicBezTo>
                    <a:pt x="540" y="1348"/>
                    <a:pt x="669" y="1376"/>
                    <a:pt x="796" y="1376"/>
                  </a:cubicBezTo>
                  <a:cubicBezTo>
                    <a:pt x="1013" y="1376"/>
                    <a:pt x="1223" y="1294"/>
                    <a:pt x="1381" y="1137"/>
                  </a:cubicBezTo>
                  <a:cubicBezTo>
                    <a:pt x="1667" y="851"/>
                    <a:pt x="1715" y="422"/>
                    <a:pt x="1524" y="89"/>
                  </a:cubicBezTo>
                  <a:cubicBezTo>
                    <a:pt x="1514" y="71"/>
                    <a:pt x="1498" y="64"/>
                    <a:pt x="1482" y="64"/>
                  </a:cubicBezTo>
                  <a:cubicBezTo>
                    <a:pt x="1444" y="64"/>
                    <a:pt x="1404" y="106"/>
                    <a:pt x="1429" y="148"/>
                  </a:cubicBezTo>
                  <a:cubicBezTo>
                    <a:pt x="1672" y="634"/>
                    <a:pt x="1362" y="1232"/>
                    <a:pt x="833" y="1232"/>
                  </a:cubicBezTo>
                  <a:cubicBezTo>
                    <a:pt x="791" y="1232"/>
                    <a:pt x="747" y="1228"/>
                    <a:pt x="703" y="1220"/>
                  </a:cubicBezTo>
                  <a:cubicBezTo>
                    <a:pt x="137" y="1111"/>
                    <a:pt x="118" y="169"/>
                    <a:pt x="644" y="169"/>
                  </a:cubicBezTo>
                  <a:cubicBezTo>
                    <a:pt x="695" y="169"/>
                    <a:pt x="750" y="177"/>
                    <a:pt x="810" y="196"/>
                  </a:cubicBezTo>
                  <a:cubicBezTo>
                    <a:pt x="814" y="197"/>
                    <a:pt x="819" y="197"/>
                    <a:pt x="823" y="197"/>
                  </a:cubicBezTo>
                  <a:cubicBezTo>
                    <a:pt x="874" y="197"/>
                    <a:pt x="902" y="134"/>
                    <a:pt x="869" y="101"/>
                  </a:cubicBezTo>
                  <a:cubicBezTo>
                    <a:pt x="795" y="30"/>
                    <a:pt x="707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69"/>
            <p:cNvSpPr/>
            <p:nvPr/>
          </p:nvSpPr>
          <p:spPr>
            <a:xfrm>
              <a:off x="2274375" y="4400650"/>
              <a:ext cx="15500" cy="20400"/>
            </a:xfrm>
            <a:custGeom>
              <a:avLst/>
              <a:gdLst/>
              <a:ahLst/>
              <a:cxnLst/>
              <a:rect l="l" t="t" r="r" b="b"/>
              <a:pathLst>
                <a:path w="620" h="816" extrusionOk="0">
                  <a:moveTo>
                    <a:pt x="133" y="0"/>
                  </a:moveTo>
                  <a:cubicBezTo>
                    <a:pt x="71" y="0"/>
                    <a:pt x="63" y="97"/>
                    <a:pt x="120" y="108"/>
                  </a:cubicBezTo>
                  <a:cubicBezTo>
                    <a:pt x="286" y="132"/>
                    <a:pt x="405" y="287"/>
                    <a:pt x="394" y="454"/>
                  </a:cubicBezTo>
                  <a:cubicBezTo>
                    <a:pt x="394" y="525"/>
                    <a:pt x="358" y="644"/>
                    <a:pt x="275" y="656"/>
                  </a:cubicBezTo>
                  <a:cubicBezTo>
                    <a:pt x="263" y="659"/>
                    <a:pt x="252" y="661"/>
                    <a:pt x="243" y="661"/>
                  </a:cubicBezTo>
                  <a:cubicBezTo>
                    <a:pt x="181" y="661"/>
                    <a:pt x="149" y="604"/>
                    <a:pt x="108" y="573"/>
                  </a:cubicBezTo>
                  <a:cubicBezTo>
                    <a:pt x="85" y="555"/>
                    <a:pt x="66" y="547"/>
                    <a:pt x="50" y="547"/>
                  </a:cubicBezTo>
                  <a:cubicBezTo>
                    <a:pt x="24" y="547"/>
                    <a:pt x="8" y="567"/>
                    <a:pt x="1" y="597"/>
                  </a:cubicBezTo>
                  <a:cubicBezTo>
                    <a:pt x="1" y="716"/>
                    <a:pt x="84" y="811"/>
                    <a:pt x="203" y="811"/>
                  </a:cubicBezTo>
                  <a:cubicBezTo>
                    <a:pt x="217" y="814"/>
                    <a:pt x="231" y="815"/>
                    <a:pt x="245" y="815"/>
                  </a:cubicBezTo>
                  <a:cubicBezTo>
                    <a:pt x="351" y="815"/>
                    <a:pt x="459" y="738"/>
                    <a:pt x="501" y="632"/>
                  </a:cubicBezTo>
                  <a:cubicBezTo>
                    <a:pt x="620" y="359"/>
                    <a:pt x="441" y="37"/>
                    <a:pt x="144" y="1"/>
                  </a:cubicBezTo>
                  <a:cubicBezTo>
                    <a:pt x="140" y="1"/>
                    <a:pt x="136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69"/>
            <p:cNvSpPr/>
            <p:nvPr/>
          </p:nvSpPr>
          <p:spPr>
            <a:xfrm>
              <a:off x="2289075" y="4387600"/>
              <a:ext cx="67975" cy="31725"/>
            </a:xfrm>
            <a:custGeom>
              <a:avLst/>
              <a:gdLst/>
              <a:ahLst/>
              <a:cxnLst/>
              <a:rect l="l" t="t" r="r" b="b"/>
              <a:pathLst>
                <a:path w="2719" h="1269" extrusionOk="0">
                  <a:moveTo>
                    <a:pt x="55" y="1"/>
                  </a:moveTo>
                  <a:cubicBezTo>
                    <a:pt x="28" y="1"/>
                    <a:pt x="1" y="23"/>
                    <a:pt x="8" y="59"/>
                  </a:cubicBezTo>
                  <a:cubicBezTo>
                    <a:pt x="163" y="535"/>
                    <a:pt x="389" y="952"/>
                    <a:pt x="877" y="1154"/>
                  </a:cubicBezTo>
                  <a:cubicBezTo>
                    <a:pt x="1081" y="1233"/>
                    <a:pt x="1298" y="1269"/>
                    <a:pt x="1516" y="1269"/>
                  </a:cubicBezTo>
                  <a:cubicBezTo>
                    <a:pt x="1922" y="1269"/>
                    <a:pt x="2334" y="1146"/>
                    <a:pt x="2675" y="952"/>
                  </a:cubicBezTo>
                  <a:cubicBezTo>
                    <a:pt x="2719" y="919"/>
                    <a:pt x="2692" y="855"/>
                    <a:pt x="2640" y="855"/>
                  </a:cubicBezTo>
                  <a:cubicBezTo>
                    <a:pt x="2636" y="855"/>
                    <a:pt x="2632" y="856"/>
                    <a:pt x="2627" y="857"/>
                  </a:cubicBezTo>
                  <a:cubicBezTo>
                    <a:pt x="2254" y="962"/>
                    <a:pt x="1897" y="1098"/>
                    <a:pt x="1511" y="1098"/>
                  </a:cubicBezTo>
                  <a:cubicBezTo>
                    <a:pt x="1417" y="1098"/>
                    <a:pt x="1321" y="1090"/>
                    <a:pt x="1222" y="1071"/>
                  </a:cubicBezTo>
                  <a:cubicBezTo>
                    <a:pt x="615" y="964"/>
                    <a:pt x="329" y="559"/>
                    <a:pt x="103" y="35"/>
                  </a:cubicBezTo>
                  <a:cubicBezTo>
                    <a:pt x="94" y="11"/>
                    <a:pt x="74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69"/>
            <p:cNvSpPr/>
            <p:nvPr/>
          </p:nvSpPr>
          <p:spPr>
            <a:xfrm>
              <a:off x="2291525" y="4381025"/>
              <a:ext cx="25150" cy="19825"/>
            </a:xfrm>
            <a:custGeom>
              <a:avLst/>
              <a:gdLst/>
              <a:ahLst/>
              <a:cxnLst/>
              <a:rect l="l" t="t" r="r" b="b"/>
              <a:pathLst>
                <a:path w="1006" h="793" extrusionOk="0">
                  <a:moveTo>
                    <a:pt x="589" y="1"/>
                  </a:moveTo>
                  <a:cubicBezTo>
                    <a:pt x="541" y="12"/>
                    <a:pt x="517" y="60"/>
                    <a:pt x="553" y="96"/>
                  </a:cubicBezTo>
                  <a:cubicBezTo>
                    <a:pt x="601" y="131"/>
                    <a:pt x="660" y="167"/>
                    <a:pt x="708" y="215"/>
                  </a:cubicBezTo>
                  <a:cubicBezTo>
                    <a:pt x="815" y="310"/>
                    <a:pt x="815" y="477"/>
                    <a:pt x="696" y="572"/>
                  </a:cubicBezTo>
                  <a:cubicBezTo>
                    <a:pt x="623" y="631"/>
                    <a:pt x="538" y="659"/>
                    <a:pt x="455" y="659"/>
                  </a:cubicBezTo>
                  <a:cubicBezTo>
                    <a:pt x="321" y="659"/>
                    <a:pt x="191" y="586"/>
                    <a:pt x="124" y="453"/>
                  </a:cubicBezTo>
                  <a:cubicBezTo>
                    <a:pt x="111" y="439"/>
                    <a:pt x="94" y="434"/>
                    <a:pt x="78" y="434"/>
                  </a:cubicBezTo>
                  <a:cubicBezTo>
                    <a:pt x="38" y="434"/>
                    <a:pt x="0" y="470"/>
                    <a:pt x="17" y="512"/>
                  </a:cubicBezTo>
                  <a:lnTo>
                    <a:pt x="17" y="524"/>
                  </a:lnTo>
                  <a:cubicBezTo>
                    <a:pt x="77" y="655"/>
                    <a:pt x="196" y="751"/>
                    <a:pt x="339" y="786"/>
                  </a:cubicBezTo>
                  <a:cubicBezTo>
                    <a:pt x="368" y="790"/>
                    <a:pt x="397" y="792"/>
                    <a:pt x="426" y="792"/>
                  </a:cubicBezTo>
                  <a:cubicBezTo>
                    <a:pt x="574" y="792"/>
                    <a:pt x="715" y="741"/>
                    <a:pt x="815" y="632"/>
                  </a:cubicBezTo>
                  <a:cubicBezTo>
                    <a:pt x="1005" y="429"/>
                    <a:pt x="898" y="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69"/>
            <p:cNvSpPr/>
            <p:nvPr/>
          </p:nvSpPr>
          <p:spPr>
            <a:xfrm>
              <a:off x="2298200" y="4381200"/>
              <a:ext cx="12050" cy="8300"/>
            </a:xfrm>
            <a:custGeom>
              <a:avLst/>
              <a:gdLst/>
              <a:ahLst/>
              <a:cxnLst/>
              <a:rect l="l" t="t" r="r" b="b"/>
              <a:pathLst>
                <a:path w="482" h="332" extrusionOk="0">
                  <a:moveTo>
                    <a:pt x="238" y="1"/>
                  </a:moveTo>
                  <a:cubicBezTo>
                    <a:pt x="174" y="1"/>
                    <a:pt x="115" y="21"/>
                    <a:pt x="72" y="77"/>
                  </a:cubicBezTo>
                  <a:cubicBezTo>
                    <a:pt x="0" y="160"/>
                    <a:pt x="24" y="279"/>
                    <a:pt x="119" y="327"/>
                  </a:cubicBezTo>
                  <a:cubicBezTo>
                    <a:pt x="127" y="330"/>
                    <a:pt x="135" y="332"/>
                    <a:pt x="142" y="332"/>
                  </a:cubicBezTo>
                  <a:cubicBezTo>
                    <a:pt x="187" y="332"/>
                    <a:pt x="211" y="273"/>
                    <a:pt x="191" y="232"/>
                  </a:cubicBezTo>
                  <a:cubicBezTo>
                    <a:pt x="156" y="163"/>
                    <a:pt x="205" y="146"/>
                    <a:pt x="264" y="146"/>
                  </a:cubicBezTo>
                  <a:cubicBezTo>
                    <a:pt x="307" y="146"/>
                    <a:pt x="356" y="155"/>
                    <a:pt x="381" y="160"/>
                  </a:cubicBezTo>
                  <a:cubicBezTo>
                    <a:pt x="389" y="162"/>
                    <a:pt x="396" y="163"/>
                    <a:pt x="402" y="163"/>
                  </a:cubicBezTo>
                  <a:cubicBezTo>
                    <a:pt x="468" y="163"/>
                    <a:pt x="482" y="63"/>
                    <a:pt x="417" y="41"/>
                  </a:cubicBezTo>
                  <a:cubicBezTo>
                    <a:pt x="360" y="18"/>
                    <a:pt x="297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69"/>
            <p:cNvSpPr/>
            <p:nvPr/>
          </p:nvSpPr>
          <p:spPr>
            <a:xfrm>
              <a:off x="2302950" y="4371050"/>
              <a:ext cx="33375" cy="30550"/>
            </a:xfrm>
            <a:custGeom>
              <a:avLst/>
              <a:gdLst/>
              <a:ahLst/>
              <a:cxnLst/>
              <a:rect l="l" t="t" r="r" b="b"/>
              <a:pathLst>
                <a:path w="1335" h="1222" extrusionOk="0">
                  <a:moveTo>
                    <a:pt x="1113" y="0"/>
                  </a:moveTo>
                  <a:cubicBezTo>
                    <a:pt x="1074" y="0"/>
                    <a:pt x="1037" y="32"/>
                    <a:pt x="1060" y="78"/>
                  </a:cubicBezTo>
                  <a:cubicBezTo>
                    <a:pt x="1203" y="602"/>
                    <a:pt x="536" y="1102"/>
                    <a:pt x="60" y="1126"/>
                  </a:cubicBezTo>
                  <a:cubicBezTo>
                    <a:pt x="1" y="1126"/>
                    <a:pt x="1" y="1221"/>
                    <a:pt x="60" y="1221"/>
                  </a:cubicBezTo>
                  <a:cubicBezTo>
                    <a:pt x="382" y="1221"/>
                    <a:pt x="691" y="1078"/>
                    <a:pt x="917" y="840"/>
                  </a:cubicBezTo>
                  <a:cubicBezTo>
                    <a:pt x="1108" y="638"/>
                    <a:pt x="1334" y="316"/>
                    <a:pt x="1167" y="30"/>
                  </a:cubicBezTo>
                  <a:cubicBezTo>
                    <a:pt x="1155" y="10"/>
                    <a:pt x="1134" y="0"/>
                    <a:pt x="1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69"/>
            <p:cNvSpPr/>
            <p:nvPr/>
          </p:nvSpPr>
          <p:spPr>
            <a:xfrm>
              <a:off x="2305300" y="4419200"/>
              <a:ext cx="26850" cy="16625"/>
            </a:xfrm>
            <a:custGeom>
              <a:avLst/>
              <a:gdLst/>
              <a:ahLst/>
              <a:cxnLst/>
              <a:rect l="l" t="t" r="r" b="b"/>
              <a:pathLst>
                <a:path w="1074" h="665" extrusionOk="0">
                  <a:moveTo>
                    <a:pt x="72" y="1"/>
                  </a:moveTo>
                  <a:cubicBezTo>
                    <a:pt x="33" y="1"/>
                    <a:pt x="0" y="63"/>
                    <a:pt x="50" y="93"/>
                  </a:cubicBezTo>
                  <a:cubicBezTo>
                    <a:pt x="157" y="176"/>
                    <a:pt x="276" y="236"/>
                    <a:pt x="407" y="271"/>
                  </a:cubicBezTo>
                  <a:cubicBezTo>
                    <a:pt x="478" y="295"/>
                    <a:pt x="538" y="307"/>
                    <a:pt x="609" y="331"/>
                  </a:cubicBezTo>
                  <a:cubicBezTo>
                    <a:pt x="645" y="343"/>
                    <a:pt x="692" y="367"/>
                    <a:pt x="740" y="379"/>
                  </a:cubicBezTo>
                  <a:cubicBezTo>
                    <a:pt x="752" y="390"/>
                    <a:pt x="978" y="533"/>
                    <a:pt x="859" y="557"/>
                  </a:cubicBezTo>
                  <a:cubicBezTo>
                    <a:pt x="800" y="581"/>
                    <a:pt x="800" y="664"/>
                    <a:pt x="871" y="664"/>
                  </a:cubicBezTo>
                  <a:cubicBezTo>
                    <a:pt x="1073" y="664"/>
                    <a:pt x="1014" y="426"/>
                    <a:pt x="907" y="343"/>
                  </a:cubicBezTo>
                  <a:cubicBezTo>
                    <a:pt x="669" y="152"/>
                    <a:pt x="347" y="164"/>
                    <a:pt x="97" y="9"/>
                  </a:cubicBezTo>
                  <a:cubicBezTo>
                    <a:pt x="89" y="3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69"/>
            <p:cNvSpPr/>
            <p:nvPr/>
          </p:nvSpPr>
          <p:spPr>
            <a:xfrm>
              <a:off x="2305100" y="4419500"/>
              <a:ext cx="24675" cy="16575"/>
            </a:xfrm>
            <a:custGeom>
              <a:avLst/>
              <a:gdLst/>
              <a:ahLst/>
              <a:cxnLst/>
              <a:rect l="l" t="t" r="r" b="b"/>
              <a:pathLst>
                <a:path w="987" h="663" extrusionOk="0">
                  <a:moveTo>
                    <a:pt x="94" y="1"/>
                  </a:moveTo>
                  <a:cubicBezTo>
                    <a:pt x="46" y="1"/>
                    <a:pt x="1" y="36"/>
                    <a:pt x="22" y="93"/>
                  </a:cubicBezTo>
                  <a:cubicBezTo>
                    <a:pt x="93" y="259"/>
                    <a:pt x="212" y="402"/>
                    <a:pt x="367" y="497"/>
                  </a:cubicBezTo>
                  <a:cubicBezTo>
                    <a:pt x="492" y="603"/>
                    <a:pt x="648" y="662"/>
                    <a:pt x="810" y="662"/>
                  </a:cubicBezTo>
                  <a:cubicBezTo>
                    <a:pt x="849" y="662"/>
                    <a:pt x="888" y="659"/>
                    <a:pt x="927" y="652"/>
                  </a:cubicBezTo>
                  <a:cubicBezTo>
                    <a:pt x="986" y="640"/>
                    <a:pt x="974" y="533"/>
                    <a:pt x="903" y="533"/>
                  </a:cubicBezTo>
                  <a:cubicBezTo>
                    <a:pt x="593" y="509"/>
                    <a:pt x="319" y="331"/>
                    <a:pt x="177" y="57"/>
                  </a:cubicBezTo>
                  <a:cubicBezTo>
                    <a:pt x="162" y="18"/>
                    <a:pt x="127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69"/>
            <p:cNvSpPr/>
            <p:nvPr/>
          </p:nvSpPr>
          <p:spPr>
            <a:xfrm>
              <a:off x="2299675" y="4430475"/>
              <a:ext cx="10800" cy="13400"/>
            </a:xfrm>
            <a:custGeom>
              <a:avLst/>
              <a:gdLst/>
              <a:ahLst/>
              <a:cxnLst/>
              <a:rect l="l" t="t" r="r" b="b"/>
              <a:pathLst>
                <a:path w="432" h="536" extrusionOk="0">
                  <a:moveTo>
                    <a:pt x="200" y="388"/>
                  </a:moveTo>
                  <a:lnTo>
                    <a:pt x="200" y="388"/>
                  </a:lnTo>
                  <a:cubicBezTo>
                    <a:pt x="204" y="401"/>
                    <a:pt x="207" y="413"/>
                    <a:pt x="206" y="413"/>
                  </a:cubicBezTo>
                  <a:cubicBezTo>
                    <a:pt x="206" y="413"/>
                    <a:pt x="205" y="410"/>
                    <a:pt x="203" y="404"/>
                  </a:cubicBezTo>
                  <a:cubicBezTo>
                    <a:pt x="202" y="399"/>
                    <a:pt x="201" y="393"/>
                    <a:pt x="200" y="388"/>
                  </a:cubicBezTo>
                  <a:close/>
                  <a:moveTo>
                    <a:pt x="175" y="0"/>
                  </a:moveTo>
                  <a:cubicBezTo>
                    <a:pt x="159" y="0"/>
                    <a:pt x="144" y="7"/>
                    <a:pt x="132" y="23"/>
                  </a:cubicBezTo>
                  <a:cubicBezTo>
                    <a:pt x="36" y="118"/>
                    <a:pt x="1" y="523"/>
                    <a:pt x="215" y="535"/>
                  </a:cubicBezTo>
                  <a:cubicBezTo>
                    <a:pt x="222" y="535"/>
                    <a:pt x="229" y="536"/>
                    <a:pt x="236" y="536"/>
                  </a:cubicBezTo>
                  <a:cubicBezTo>
                    <a:pt x="431" y="536"/>
                    <a:pt x="285" y="232"/>
                    <a:pt x="230" y="105"/>
                  </a:cubicBezTo>
                  <a:lnTo>
                    <a:pt x="230" y="105"/>
                  </a:lnTo>
                  <a:cubicBezTo>
                    <a:pt x="233" y="90"/>
                    <a:pt x="236" y="74"/>
                    <a:pt x="239" y="58"/>
                  </a:cubicBezTo>
                  <a:cubicBezTo>
                    <a:pt x="239" y="27"/>
                    <a:pt x="20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69"/>
            <p:cNvSpPr/>
            <p:nvPr/>
          </p:nvSpPr>
          <p:spPr>
            <a:xfrm>
              <a:off x="2194050" y="4387050"/>
              <a:ext cx="58025" cy="63225"/>
            </a:xfrm>
            <a:custGeom>
              <a:avLst/>
              <a:gdLst/>
              <a:ahLst/>
              <a:cxnLst/>
              <a:rect l="l" t="t" r="r" b="b"/>
              <a:pathLst>
                <a:path w="2321" h="2529" extrusionOk="0">
                  <a:moveTo>
                    <a:pt x="842" y="1"/>
                  </a:moveTo>
                  <a:cubicBezTo>
                    <a:pt x="533" y="1"/>
                    <a:pt x="226" y="101"/>
                    <a:pt x="47" y="319"/>
                  </a:cubicBezTo>
                  <a:cubicBezTo>
                    <a:pt x="0" y="365"/>
                    <a:pt x="48" y="433"/>
                    <a:pt x="99" y="433"/>
                  </a:cubicBezTo>
                  <a:cubicBezTo>
                    <a:pt x="114" y="433"/>
                    <a:pt x="129" y="428"/>
                    <a:pt x="142" y="414"/>
                  </a:cubicBezTo>
                  <a:lnTo>
                    <a:pt x="142" y="402"/>
                  </a:lnTo>
                  <a:cubicBezTo>
                    <a:pt x="300" y="224"/>
                    <a:pt x="561" y="148"/>
                    <a:pt x="822" y="148"/>
                  </a:cubicBezTo>
                  <a:cubicBezTo>
                    <a:pt x="1013" y="148"/>
                    <a:pt x="1205" y="189"/>
                    <a:pt x="1356" y="260"/>
                  </a:cubicBezTo>
                  <a:cubicBezTo>
                    <a:pt x="1702" y="426"/>
                    <a:pt x="1952" y="938"/>
                    <a:pt x="1999" y="1295"/>
                  </a:cubicBezTo>
                  <a:cubicBezTo>
                    <a:pt x="2071" y="1712"/>
                    <a:pt x="1833" y="2117"/>
                    <a:pt x="1440" y="2260"/>
                  </a:cubicBezTo>
                  <a:cubicBezTo>
                    <a:pt x="1319" y="2309"/>
                    <a:pt x="1189" y="2333"/>
                    <a:pt x="1062" y="2333"/>
                  </a:cubicBezTo>
                  <a:cubicBezTo>
                    <a:pt x="599" y="2333"/>
                    <a:pt x="177" y="2017"/>
                    <a:pt x="392" y="1438"/>
                  </a:cubicBezTo>
                  <a:cubicBezTo>
                    <a:pt x="400" y="1404"/>
                    <a:pt x="372" y="1376"/>
                    <a:pt x="342" y="1376"/>
                  </a:cubicBezTo>
                  <a:cubicBezTo>
                    <a:pt x="331" y="1376"/>
                    <a:pt x="319" y="1381"/>
                    <a:pt x="309" y="1391"/>
                  </a:cubicBezTo>
                  <a:cubicBezTo>
                    <a:pt x="23" y="1784"/>
                    <a:pt x="201" y="2331"/>
                    <a:pt x="666" y="2486"/>
                  </a:cubicBezTo>
                  <a:cubicBezTo>
                    <a:pt x="762" y="2515"/>
                    <a:pt x="864" y="2528"/>
                    <a:pt x="969" y="2528"/>
                  </a:cubicBezTo>
                  <a:cubicBezTo>
                    <a:pt x="1431" y="2528"/>
                    <a:pt x="1931" y="2261"/>
                    <a:pt x="2106" y="1843"/>
                  </a:cubicBezTo>
                  <a:cubicBezTo>
                    <a:pt x="2321" y="1307"/>
                    <a:pt x="1999" y="557"/>
                    <a:pt x="1559" y="212"/>
                  </a:cubicBezTo>
                  <a:cubicBezTo>
                    <a:pt x="1372" y="75"/>
                    <a:pt x="1106" y="1"/>
                    <a:pt x="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69"/>
            <p:cNvSpPr/>
            <p:nvPr/>
          </p:nvSpPr>
          <p:spPr>
            <a:xfrm>
              <a:off x="2199975" y="4414825"/>
              <a:ext cx="25025" cy="18500"/>
            </a:xfrm>
            <a:custGeom>
              <a:avLst/>
              <a:gdLst/>
              <a:ahLst/>
              <a:cxnLst/>
              <a:rect l="l" t="t" r="r" b="b"/>
              <a:pathLst>
                <a:path w="1001" h="740" extrusionOk="0">
                  <a:moveTo>
                    <a:pt x="537" y="1"/>
                  </a:moveTo>
                  <a:cubicBezTo>
                    <a:pt x="473" y="1"/>
                    <a:pt x="408" y="14"/>
                    <a:pt x="345" y="42"/>
                  </a:cubicBezTo>
                  <a:cubicBezTo>
                    <a:pt x="143" y="101"/>
                    <a:pt x="0" y="292"/>
                    <a:pt x="0" y="506"/>
                  </a:cubicBezTo>
                  <a:cubicBezTo>
                    <a:pt x="0" y="548"/>
                    <a:pt x="30" y="568"/>
                    <a:pt x="61" y="568"/>
                  </a:cubicBezTo>
                  <a:cubicBezTo>
                    <a:pt x="92" y="568"/>
                    <a:pt x="125" y="548"/>
                    <a:pt x="131" y="506"/>
                  </a:cubicBezTo>
                  <a:cubicBezTo>
                    <a:pt x="162" y="302"/>
                    <a:pt x="331" y="160"/>
                    <a:pt x="529" y="160"/>
                  </a:cubicBezTo>
                  <a:cubicBezTo>
                    <a:pt x="562" y="160"/>
                    <a:pt x="597" y="164"/>
                    <a:pt x="631" y="173"/>
                  </a:cubicBezTo>
                  <a:cubicBezTo>
                    <a:pt x="738" y="196"/>
                    <a:pt x="810" y="292"/>
                    <a:pt x="810" y="399"/>
                  </a:cubicBezTo>
                  <a:cubicBezTo>
                    <a:pt x="817" y="515"/>
                    <a:pt x="750" y="596"/>
                    <a:pt x="666" y="596"/>
                  </a:cubicBezTo>
                  <a:cubicBezTo>
                    <a:pt x="620" y="596"/>
                    <a:pt x="570" y="572"/>
                    <a:pt x="524" y="518"/>
                  </a:cubicBezTo>
                  <a:cubicBezTo>
                    <a:pt x="514" y="502"/>
                    <a:pt x="502" y="495"/>
                    <a:pt x="489" y="495"/>
                  </a:cubicBezTo>
                  <a:cubicBezTo>
                    <a:pt x="452" y="495"/>
                    <a:pt x="414" y="546"/>
                    <a:pt x="441" y="589"/>
                  </a:cubicBezTo>
                  <a:cubicBezTo>
                    <a:pt x="485" y="685"/>
                    <a:pt x="579" y="739"/>
                    <a:pt x="675" y="739"/>
                  </a:cubicBezTo>
                  <a:cubicBezTo>
                    <a:pt x="735" y="739"/>
                    <a:pt x="795" y="718"/>
                    <a:pt x="845" y="673"/>
                  </a:cubicBezTo>
                  <a:cubicBezTo>
                    <a:pt x="976" y="530"/>
                    <a:pt x="1000" y="315"/>
                    <a:pt x="881" y="161"/>
                  </a:cubicBezTo>
                  <a:cubicBezTo>
                    <a:pt x="793" y="57"/>
                    <a:pt x="667" y="1"/>
                    <a:pt x="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69"/>
            <p:cNvSpPr/>
            <p:nvPr/>
          </p:nvSpPr>
          <p:spPr>
            <a:xfrm>
              <a:off x="2247550" y="4339100"/>
              <a:ext cx="20300" cy="32900"/>
            </a:xfrm>
            <a:custGeom>
              <a:avLst/>
              <a:gdLst/>
              <a:ahLst/>
              <a:cxnLst/>
              <a:rect l="l" t="t" r="r" b="b"/>
              <a:pathLst>
                <a:path w="812" h="1316" extrusionOk="0">
                  <a:moveTo>
                    <a:pt x="563" y="0"/>
                  </a:moveTo>
                  <a:cubicBezTo>
                    <a:pt x="537" y="0"/>
                    <a:pt x="514" y="15"/>
                    <a:pt x="514" y="46"/>
                  </a:cubicBezTo>
                  <a:cubicBezTo>
                    <a:pt x="514" y="273"/>
                    <a:pt x="657" y="451"/>
                    <a:pt x="574" y="677"/>
                  </a:cubicBezTo>
                  <a:cubicBezTo>
                    <a:pt x="478" y="916"/>
                    <a:pt x="300" y="1094"/>
                    <a:pt x="62" y="1189"/>
                  </a:cubicBezTo>
                  <a:cubicBezTo>
                    <a:pt x="0" y="1230"/>
                    <a:pt x="36" y="1316"/>
                    <a:pt x="92" y="1316"/>
                  </a:cubicBezTo>
                  <a:cubicBezTo>
                    <a:pt x="102" y="1316"/>
                    <a:pt x="111" y="1313"/>
                    <a:pt x="121" y="1308"/>
                  </a:cubicBezTo>
                  <a:cubicBezTo>
                    <a:pt x="371" y="1213"/>
                    <a:pt x="574" y="1023"/>
                    <a:pt x="693" y="796"/>
                  </a:cubicBezTo>
                  <a:cubicBezTo>
                    <a:pt x="812" y="523"/>
                    <a:pt x="728" y="296"/>
                    <a:pt x="621" y="34"/>
                  </a:cubicBezTo>
                  <a:cubicBezTo>
                    <a:pt x="610" y="12"/>
                    <a:pt x="585" y="0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69"/>
            <p:cNvSpPr/>
            <p:nvPr/>
          </p:nvSpPr>
          <p:spPr>
            <a:xfrm>
              <a:off x="2263000" y="4337775"/>
              <a:ext cx="21525" cy="18525"/>
            </a:xfrm>
            <a:custGeom>
              <a:avLst/>
              <a:gdLst/>
              <a:ahLst/>
              <a:cxnLst/>
              <a:rect l="l" t="t" r="r" b="b"/>
              <a:pathLst>
                <a:path w="861" h="741" extrusionOk="0">
                  <a:moveTo>
                    <a:pt x="736" y="0"/>
                  </a:moveTo>
                  <a:cubicBezTo>
                    <a:pt x="381" y="0"/>
                    <a:pt x="71" y="357"/>
                    <a:pt x="15" y="671"/>
                  </a:cubicBezTo>
                  <a:cubicBezTo>
                    <a:pt x="1" y="714"/>
                    <a:pt x="35" y="740"/>
                    <a:pt x="69" y="740"/>
                  </a:cubicBezTo>
                  <a:cubicBezTo>
                    <a:pt x="91" y="740"/>
                    <a:pt x="113" y="730"/>
                    <a:pt x="122" y="707"/>
                  </a:cubicBezTo>
                  <a:cubicBezTo>
                    <a:pt x="170" y="540"/>
                    <a:pt x="253" y="409"/>
                    <a:pt x="384" y="302"/>
                  </a:cubicBezTo>
                  <a:cubicBezTo>
                    <a:pt x="515" y="218"/>
                    <a:pt x="646" y="159"/>
                    <a:pt x="801" y="111"/>
                  </a:cubicBezTo>
                  <a:cubicBezTo>
                    <a:pt x="849" y="99"/>
                    <a:pt x="860" y="16"/>
                    <a:pt x="801" y="4"/>
                  </a:cubicBezTo>
                  <a:cubicBezTo>
                    <a:pt x="779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69"/>
            <p:cNvSpPr/>
            <p:nvPr/>
          </p:nvSpPr>
          <p:spPr>
            <a:xfrm>
              <a:off x="2257425" y="4336300"/>
              <a:ext cx="6275" cy="5650"/>
            </a:xfrm>
            <a:custGeom>
              <a:avLst/>
              <a:gdLst/>
              <a:ahLst/>
              <a:cxnLst/>
              <a:rect l="l" t="t" r="r" b="b"/>
              <a:pathLst>
                <a:path w="251" h="226" extrusionOk="0">
                  <a:moveTo>
                    <a:pt x="111" y="0"/>
                  </a:moveTo>
                  <a:cubicBezTo>
                    <a:pt x="55" y="0"/>
                    <a:pt x="0" y="36"/>
                    <a:pt x="0" y="111"/>
                  </a:cubicBezTo>
                  <a:cubicBezTo>
                    <a:pt x="0" y="189"/>
                    <a:pt x="58" y="226"/>
                    <a:pt x="118" y="226"/>
                  </a:cubicBezTo>
                  <a:cubicBezTo>
                    <a:pt x="184" y="226"/>
                    <a:pt x="251" y="181"/>
                    <a:pt x="238" y="99"/>
                  </a:cubicBezTo>
                  <a:cubicBezTo>
                    <a:pt x="234" y="87"/>
                    <a:pt x="228" y="78"/>
                    <a:pt x="220" y="72"/>
                  </a:cubicBezTo>
                  <a:lnTo>
                    <a:pt x="220" y="72"/>
                  </a:lnTo>
                  <a:cubicBezTo>
                    <a:pt x="203" y="25"/>
                    <a:pt x="157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69"/>
            <p:cNvSpPr/>
            <p:nvPr/>
          </p:nvSpPr>
          <p:spPr>
            <a:xfrm>
              <a:off x="2281825" y="4335375"/>
              <a:ext cx="7450" cy="6250"/>
            </a:xfrm>
            <a:custGeom>
              <a:avLst/>
              <a:gdLst/>
              <a:ahLst/>
              <a:cxnLst/>
              <a:rect l="l" t="t" r="r" b="b"/>
              <a:pathLst>
                <a:path w="298" h="250" extrusionOk="0">
                  <a:moveTo>
                    <a:pt x="161" y="0"/>
                  </a:moveTo>
                  <a:cubicBezTo>
                    <a:pt x="140" y="0"/>
                    <a:pt x="118" y="6"/>
                    <a:pt x="96" y="17"/>
                  </a:cubicBezTo>
                  <a:cubicBezTo>
                    <a:pt x="76" y="23"/>
                    <a:pt x="68" y="43"/>
                    <a:pt x="69" y="64"/>
                  </a:cubicBezTo>
                  <a:lnTo>
                    <a:pt x="69" y="64"/>
                  </a:lnTo>
                  <a:cubicBezTo>
                    <a:pt x="62" y="66"/>
                    <a:pt x="55" y="69"/>
                    <a:pt x="48" y="76"/>
                  </a:cubicBezTo>
                  <a:lnTo>
                    <a:pt x="60" y="64"/>
                  </a:lnTo>
                  <a:lnTo>
                    <a:pt x="60" y="64"/>
                  </a:lnTo>
                  <a:cubicBezTo>
                    <a:pt x="12" y="100"/>
                    <a:pt x="0" y="160"/>
                    <a:pt x="24" y="207"/>
                  </a:cubicBezTo>
                  <a:cubicBezTo>
                    <a:pt x="51" y="234"/>
                    <a:pt x="85" y="249"/>
                    <a:pt x="121" y="249"/>
                  </a:cubicBezTo>
                  <a:cubicBezTo>
                    <a:pt x="148" y="249"/>
                    <a:pt x="177" y="240"/>
                    <a:pt x="203" y="219"/>
                  </a:cubicBezTo>
                  <a:cubicBezTo>
                    <a:pt x="250" y="195"/>
                    <a:pt x="298" y="136"/>
                    <a:pt x="274" y="76"/>
                  </a:cubicBezTo>
                  <a:cubicBezTo>
                    <a:pt x="249" y="27"/>
                    <a:pt x="208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69"/>
            <p:cNvSpPr/>
            <p:nvPr/>
          </p:nvSpPr>
          <p:spPr>
            <a:xfrm>
              <a:off x="2244025" y="4345075"/>
              <a:ext cx="17875" cy="16325"/>
            </a:xfrm>
            <a:custGeom>
              <a:avLst/>
              <a:gdLst/>
              <a:ahLst/>
              <a:cxnLst/>
              <a:rect l="l" t="t" r="r" b="b"/>
              <a:pathLst>
                <a:path w="715" h="653" extrusionOk="0">
                  <a:moveTo>
                    <a:pt x="111" y="0"/>
                  </a:moveTo>
                  <a:cubicBezTo>
                    <a:pt x="75" y="0"/>
                    <a:pt x="42" y="10"/>
                    <a:pt x="12" y="34"/>
                  </a:cubicBezTo>
                  <a:cubicBezTo>
                    <a:pt x="0" y="45"/>
                    <a:pt x="0" y="81"/>
                    <a:pt x="12" y="105"/>
                  </a:cubicBezTo>
                  <a:cubicBezTo>
                    <a:pt x="48" y="129"/>
                    <a:pt x="84" y="141"/>
                    <a:pt x="119" y="141"/>
                  </a:cubicBezTo>
                  <a:cubicBezTo>
                    <a:pt x="191" y="165"/>
                    <a:pt x="262" y="200"/>
                    <a:pt x="310" y="248"/>
                  </a:cubicBezTo>
                  <a:cubicBezTo>
                    <a:pt x="405" y="331"/>
                    <a:pt x="560" y="462"/>
                    <a:pt x="560" y="581"/>
                  </a:cubicBezTo>
                  <a:cubicBezTo>
                    <a:pt x="560" y="629"/>
                    <a:pt x="599" y="653"/>
                    <a:pt x="637" y="653"/>
                  </a:cubicBezTo>
                  <a:cubicBezTo>
                    <a:pt x="676" y="653"/>
                    <a:pt x="715" y="629"/>
                    <a:pt x="715" y="581"/>
                  </a:cubicBezTo>
                  <a:lnTo>
                    <a:pt x="703" y="581"/>
                  </a:lnTo>
                  <a:cubicBezTo>
                    <a:pt x="703" y="403"/>
                    <a:pt x="548" y="260"/>
                    <a:pt x="417" y="153"/>
                  </a:cubicBezTo>
                  <a:cubicBezTo>
                    <a:pt x="345" y="90"/>
                    <a:pt x="220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69"/>
            <p:cNvSpPr/>
            <p:nvPr/>
          </p:nvSpPr>
          <p:spPr>
            <a:xfrm>
              <a:off x="2243250" y="4345600"/>
              <a:ext cx="18050" cy="15100"/>
            </a:xfrm>
            <a:custGeom>
              <a:avLst/>
              <a:gdLst/>
              <a:ahLst/>
              <a:cxnLst/>
              <a:rect l="l" t="t" r="r" b="b"/>
              <a:pathLst>
                <a:path w="722" h="604" extrusionOk="0">
                  <a:moveTo>
                    <a:pt x="79" y="1"/>
                  </a:moveTo>
                  <a:cubicBezTo>
                    <a:pt x="41" y="1"/>
                    <a:pt x="0" y="34"/>
                    <a:pt x="7" y="84"/>
                  </a:cubicBezTo>
                  <a:lnTo>
                    <a:pt x="19" y="72"/>
                  </a:lnTo>
                  <a:cubicBezTo>
                    <a:pt x="55" y="227"/>
                    <a:pt x="150" y="358"/>
                    <a:pt x="269" y="453"/>
                  </a:cubicBezTo>
                  <a:cubicBezTo>
                    <a:pt x="352" y="515"/>
                    <a:pt x="496" y="603"/>
                    <a:pt x="618" y="603"/>
                  </a:cubicBezTo>
                  <a:cubicBezTo>
                    <a:pt x="637" y="603"/>
                    <a:pt x="656" y="601"/>
                    <a:pt x="674" y="596"/>
                  </a:cubicBezTo>
                  <a:cubicBezTo>
                    <a:pt x="722" y="584"/>
                    <a:pt x="722" y="525"/>
                    <a:pt x="686" y="489"/>
                  </a:cubicBezTo>
                  <a:cubicBezTo>
                    <a:pt x="638" y="477"/>
                    <a:pt x="591" y="453"/>
                    <a:pt x="543" y="453"/>
                  </a:cubicBezTo>
                  <a:cubicBezTo>
                    <a:pt x="353" y="382"/>
                    <a:pt x="198" y="239"/>
                    <a:pt x="138" y="48"/>
                  </a:cubicBezTo>
                  <a:cubicBezTo>
                    <a:pt x="129" y="15"/>
                    <a:pt x="104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69"/>
            <p:cNvSpPr/>
            <p:nvPr/>
          </p:nvSpPr>
          <p:spPr>
            <a:xfrm>
              <a:off x="2229100" y="4380050"/>
              <a:ext cx="7350" cy="5175"/>
            </a:xfrm>
            <a:custGeom>
              <a:avLst/>
              <a:gdLst/>
              <a:ahLst/>
              <a:cxnLst/>
              <a:rect l="l" t="t" r="r" b="b"/>
              <a:pathLst>
                <a:path w="294" h="207" extrusionOk="0">
                  <a:moveTo>
                    <a:pt x="169" y="0"/>
                  </a:moveTo>
                  <a:cubicBezTo>
                    <a:pt x="84" y="0"/>
                    <a:pt x="1" y="106"/>
                    <a:pt x="85" y="182"/>
                  </a:cubicBezTo>
                  <a:cubicBezTo>
                    <a:pt x="105" y="199"/>
                    <a:pt x="125" y="206"/>
                    <a:pt x="144" y="206"/>
                  </a:cubicBezTo>
                  <a:cubicBezTo>
                    <a:pt x="176" y="206"/>
                    <a:pt x="206" y="187"/>
                    <a:pt x="223" y="160"/>
                  </a:cubicBezTo>
                  <a:lnTo>
                    <a:pt x="223" y="160"/>
                  </a:lnTo>
                  <a:cubicBezTo>
                    <a:pt x="262" y="148"/>
                    <a:pt x="294" y="101"/>
                    <a:pt x="264" y="63"/>
                  </a:cubicBezTo>
                  <a:cubicBezTo>
                    <a:pt x="240" y="18"/>
                    <a:pt x="204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69"/>
            <p:cNvSpPr/>
            <p:nvPr/>
          </p:nvSpPr>
          <p:spPr>
            <a:xfrm>
              <a:off x="2240200" y="4378925"/>
              <a:ext cx="4100" cy="3375"/>
            </a:xfrm>
            <a:custGeom>
              <a:avLst/>
              <a:gdLst/>
              <a:ahLst/>
              <a:cxnLst/>
              <a:rect l="l" t="t" r="r" b="b"/>
              <a:pathLst>
                <a:path w="164" h="135" extrusionOk="0">
                  <a:moveTo>
                    <a:pt x="85" y="0"/>
                  </a:moveTo>
                  <a:cubicBezTo>
                    <a:pt x="44" y="0"/>
                    <a:pt x="0" y="42"/>
                    <a:pt x="34" y="85"/>
                  </a:cubicBezTo>
                  <a:cubicBezTo>
                    <a:pt x="46" y="96"/>
                    <a:pt x="58" y="120"/>
                    <a:pt x="82" y="132"/>
                  </a:cubicBezTo>
                  <a:cubicBezTo>
                    <a:pt x="87" y="134"/>
                    <a:pt x="92" y="134"/>
                    <a:pt x="97" y="134"/>
                  </a:cubicBezTo>
                  <a:cubicBezTo>
                    <a:pt x="129" y="134"/>
                    <a:pt x="164" y="104"/>
                    <a:pt x="153" y="73"/>
                  </a:cubicBezTo>
                  <a:cubicBezTo>
                    <a:pt x="141" y="49"/>
                    <a:pt x="141" y="37"/>
                    <a:pt x="129" y="25"/>
                  </a:cubicBezTo>
                  <a:cubicBezTo>
                    <a:pt x="119" y="8"/>
                    <a:pt x="102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69"/>
            <p:cNvSpPr/>
            <p:nvPr/>
          </p:nvSpPr>
          <p:spPr>
            <a:xfrm>
              <a:off x="2250875" y="4378050"/>
              <a:ext cx="3875" cy="3300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72" y="0"/>
                  </a:moveTo>
                  <a:cubicBezTo>
                    <a:pt x="0" y="12"/>
                    <a:pt x="0" y="120"/>
                    <a:pt x="72" y="131"/>
                  </a:cubicBezTo>
                  <a:cubicBezTo>
                    <a:pt x="155" y="120"/>
                    <a:pt x="155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69"/>
            <p:cNvSpPr/>
            <p:nvPr/>
          </p:nvSpPr>
          <p:spPr>
            <a:xfrm>
              <a:off x="2209475" y="4321325"/>
              <a:ext cx="28025" cy="63475"/>
            </a:xfrm>
            <a:custGeom>
              <a:avLst/>
              <a:gdLst/>
              <a:ahLst/>
              <a:cxnLst/>
              <a:rect l="l" t="t" r="r" b="b"/>
              <a:pathLst>
                <a:path w="1121" h="2539" extrusionOk="0">
                  <a:moveTo>
                    <a:pt x="832" y="0"/>
                  </a:moveTo>
                  <a:cubicBezTo>
                    <a:pt x="799" y="0"/>
                    <a:pt x="767" y="29"/>
                    <a:pt x="775" y="67"/>
                  </a:cubicBezTo>
                  <a:cubicBezTo>
                    <a:pt x="1025" y="865"/>
                    <a:pt x="775" y="1948"/>
                    <a:pt x="73" y="2424"/>
                  </a:cubicBezTo>
                  <a:cubicBezTo>
                    <a:pt x="1" y="2455"/>
                    <a:pt x="44" y="2539"/>
                    <a:pt x="103" y="2539"/>
                  </a:cubicBezTo>
                  <a:cubicBezTo>
                    <a:pt x="112" y="2539"/>
                    <a:pt x="122" y="2536"/>
                    <a:pt x="132" y="2531"/>
                  </a:cubicBezTo>
                  <a:cubicBezTo>
                    <a:pt x="525" y="2305"/>
                    <a:pt x="811" y="1924"/>
                    <a:pt x="906" y="1472"/>
                  </a:cubicBezTo>
                  <a:cubicBezTo>
                    <a:pt x="1025" y="1031"/>
                    <a:pt x="1120" y="436"/>
                    <a:pt x="882" y="31"/>
                  </a:cubicBezTo>
                  <a:cubicBezTo>
                    <a:pt x="869" y="10"/>
                    <a:pt x="850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69"/>
            <p:cNvSpPr/>
            <p:nvPr/>
          </p:nvSpPr>
          <p:spPr>
            <a:xfrm>
              <a:off x="2205625" y="4321525"/>
              <a:ext cx="25725" cy="60625"/>
            </a:xfrm>
            <a:custGeom>
              <a:avLst/>
              <a:gdLst/>
              <a:ahLst/>
              <a:cxnLst/>
              <a:rect l="l" t="t" r="r" b="b"/>
              <a:pathLst>
                <a:path w="1029" h="2425" extrusionOk="0">
                  <a:moveTo>
                    <a:pt x="971" y="0"/>
                  </a:moveTo>
                  <a:cubicBezTo>
                    <a:pt x="962" y="0"/>
                    <a:pt x="951" y="3"/>
                    <a:pt x="941" y="11"/>
                  </a:cubicBezTo>
                  <a:cubicBezTo>
                    <a:pt x="274" y="606"/>
                    <a:pt x="0" y="1511"/>
                    <a:pt x="227" y="2369"/>
                  </a:cubicBezTo>
                  <a:cubicBezTo>
                    <a:pt x="236" y="2408"/>
                    <a:pt x="266" y="2425"/>
                    <a:pt x="296" y="2425"/>
                  </a:cubicBezTo>
                  <a:cubicBezTo>
                    <a:pt x="339" y="2425"/>
                    <a:pt x="383" y="2389"/>
                    <a:pt x="369" y="2333"/>
                  </a:cubicBezTo>
                  <a:cubicBezTo>
                    <a:pt x="191" y="1523"/>
                    <a:pt x="429" y="678"/>
                    <a:pt x="1000" y="71"/>
                  </a:cubicBezTo>
                  <a:cubicBezTo>
                    <a:pt x="1028" y="43"/>
                    <a:pt x="1005" y="0"/>
                    <a:pt x="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69"/>
            <p:cNvSpPr/>
            <p:nvPr/>
          </p:nvSpPr>
          <p:spPr>
            <a:xfrm>
              <a:off x="2213050" y="4323450"/>
              <a:ext cx="16500" cy="60650"/>
            </a:xfrm>
            <a:custGeom>
              <a:avLst/>
              <a:gdLst/>
              <a:ahLst/>
              <a:cxnLst/>
              <a:rect l="l" t="t" r="r" b="b"/>
              <a:pathLst>
                <a:path w="660" h="2426" extrusionOk="0">
                  <a:moveTo>
                    <a:pt x="607" y="0"/>
                  </a:moveTo>
                  <a:cubicBezTo>
                    <a:pt x="594" y="0"/>
                    <a:pt x="580" y="6"/>
                    <a:pt x="572" y="18"/>
                  </a:cubicBezTo>
                  <a:cubicBezTo>
                    <a:pt x="215" y="756"/>
                    <a:pt x="25" y="1553"/>
                    <a:pt x="1" y="2375"/>
                  </a:cubicBezTo>
                  <a:cubicBezTo>
                    <a:pt x="1" y="2408"/>
                    <a:pt x="30" y="2426"/>
                    <a:pt x="56" y="2426"/>
                  </a:cubicBezTo>
                  <a:cubicBezTo>
                    <a:pt x="77" y="2426"/>
                    <a:pt x="96" y="2414"/>
                    <a:pt x="96" y="2387"/>
                  </a:cubicBezTo>
                  <a:cubicBezTo>
                    <a:pt x="203" y="1589"/>
                    <a:pt x="382" y="815"/>
                    <a:pt x="644" y="53"/>
                  </a:cubicBezTo>
                  <a:cubicBezTo>
                    <a:pt x="660" y="21"/>
                    <a:pt x="633" y="0"/>
                    <a:pt x="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69"/>
            <p:cNvSpPr/>
            <p:nvPr/>
          </p:nvSpPr>
          <p:spPr>
            <a:xfrm>
              <a:off x="2214350" y="4324250"/>
              <a:ext cx="17200" cy="56400"/>
            </a:xfrm>
            <a:custGeom>
              <a:avLst/>
              <a:gdLst/>
              <a:ahLst/>
              <a:cxnLst/>
              <a:rect l="l" t="t" r="r" b="b"/>
              <a:pathLst>
                <a:path w="688" h="2256" extrusionOk="0">
                  <a:moveTo>
                    <a:pt x="645" y="0"/>
                  </a:moveTo>
                  <a:cubicBezTo>
                    <a:pt x="625" y="0"/>
                    <a:pt x="604" y="15"/>
                    <a:pt x="604" y="45"/>
                  </a:cubicBezTo>
                  <a:lnTo>
                    <a:pt x="592" y="45"/>
                  </a:lnTo>
                  <a:cubicBezTo>
                    <a:pt x="556" y="795"/>
                    <a:pt x="354" y="1521"/>
                    <a:pt x="9" y="2188"/>
                  </a:cubicBezTo>
                  <a:cubicBezTo>
                    <a:pt x="0" y="2222"/>
                    <a:pt x="27" y="2256"/>
                    <a:pt x="57" y="2256"/>
                  </a:cubicBezTo>
                  <a:cubicBezTo>
                    <a:pt x="69" y="2256"/>
                    <a:pt x="81" y="2250"/>
                    <a:pt x="92" y="2236"/>
                  </a:cubicBezTo>
                  <a:cubicBezTo>
                    <a:pt x="485" y="1569"/>
                    <a:pt x="687" y="819"/>
                    <a:pt x="687" y="45"/>
                  </a:cubicBezTo>
                  <a:cubicBezTo>
                    <a:pt x="687" y="15"/>
                    <a:pt x="666" y="0"/>
                    <a:pt x="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69"/>
            <p:cNvSpPr/>
            <p:nvPr/>
          </p:nvSpPr>
          <p:spPr>
            <a:xfrm>
              <a:off x="2183850" y="4357800"/>
              <a:ext cx="13450" cy="51875"/>
            </a:xfrm>
            <a:custGeom>
              <a:avLst/>
              <a:gdLst/>
              <a:ahLst/>
              <a:cxnLst/>
              <a:rect l="l" t="t" r="r" b="b"/>
              <a:pathLst>
                <a:path w="538" h="2075" extrusionOk="0">
                  <a:moveTo>
                    <a:pt x="150" y="0"/>
                  </a:moveTo>
                  <a:cubicBezTo>
                    <a:pt x="116" y="0"/>
                    <a:pt x="79" y="36"/>
                    <a:pt x="97" y="72"/>
                  </a:cubicBezTo>
                  <a:cubicBezTo>
                    <a:pt x="431" y="644"/>
                    <a:pt x="478" y="1453"/>
                    <a:pt x="38" y="1977"/>
                  </a:cubicBezTo>
                  <a:cubicBezTo>
                    <a:pt x="0" y="2015"/>
                    <a:pt x="44" y="2075"/>
                    <a:pt x="94" y="2075"/>
                  </a:cubicBezTo>
                  <a:cubicBezTo>
                    <a:pt x="107" y="2075"/>
                    <a:pt x="121" y="2071"/>
                    <a:pt x="133" y="2061"/>
                  </a:cubicBezTo>
                  <a:cubicBezTo>
                    <a:pt x="395" y="1787"/>
                    <a:pt x="538" y="1418"/>
                    <a:pt x="502" y="1037"/>
                  </a:cubicBezTo>
                  <a:cubicBezTo>
                    <a:pt x="490" y="715"/>
                    <a:pt x="455" y="227"/>
                    <a:pt x="181" y="13"/>
                  </a:cubicBezTo>
                  <a:cubicBezTo>
                    <a:pt x="172" y="4"/>
                    <a:pt x="161" y="0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69"/>
            <p:cNvSpPr/>
            <p:nvPr/>
          </p:nvSpPr>
          <p:spPr>
            <a:xfrm>
              <a:off x="2175850" y="4358025"/>
              <a:ext cx="12825" cy="49850"/>
            </a:xfrm>
            <a:custGeom>
              <a:avLst/>
              <a:gdLst/>
              <a:ahLst/>
              <a:cxnLst/>
              <a:rect l="l" t="t" r="r" b="b"/>
              <a:pathLst>
                <a:path w="513" h="1994" extrusionOk="0">
                  <a:moveTo>
                    <a:pt x="453" y="0"/>
                  </a:moveTo>
                  <a:cubicBezTo>
                    <a:pt x="439" y="0"/>
                    <a:pt x="425" y="8"/>
                    <a:pt x="417" y="28"/>
                  </a:cubicBezTo>
                  <a:cubicBezTo>
                    <a:pt x="25" y="599"/>
                    <a:pt x="1" y="1349"/>
                    <a:pt x="346" y="1956"/>
                  </a:cubicBezTo>
                  <a:cubicBezTo>
                    <a:pt x="361" y="1983"/>
                    <a:pt x="383" y="1994"/>
                    <a:pt x="405" y="1994"/>
                  </a:cubicBezTo>
                  <a:cubicBezTo>
                    <a:pt x="453" y="1994"/>
                    <a:pt x="501" y="1942"/>
                    <a:pt x="477" y="1885"/>
                  </a:cubicBezTo>
                  <a:cubicBezTo>
                    <a:pt x="179" y="1313"/>
                    <a:pt x="191" y="635"/>
                    <a:pt x="489" y="75"/>
                  </a:cubicBezTo>
                  <a:cubicBezTo>
                    <a:pt x="513" y="35"/>
                    <a:pt x="483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69"/>
            <p:cNvSpPr/>
            <p:nvPr/>
          </p:nvSpPr>
          <p:spPr>
            <a:xfrm>
              <a:off x="2182100" y="4359725"/>
              <a:ext cx="6875" cy="48950"/>
            </a:xfrm>
            <a:custGeom>
              <a:avLst/>
              <a:gdLst/>
              <a:ahLst/>
              <a:cxnLst/>
              <a:rect l="l" t="t" r="r" b="b"/>
              <a:pathLst>
                <a:path w="275" h="1958" extrusionOk="0">
                  <a:moveTo>
                    <a:pt x="167" y="1"/>
                  </a:moveTo>
                  <a:cubicBezTo>
                    <a:pt x="151" y="1"/>
                    <a:pt x="137" y="10"/>
                    <a:pt x="132" y="31"/>
                  </a:cubicBezTo>
                  <a:cubicBezTo>
                    <a:pt x="1" y="650"/>
                    <a:pt x="13" y="1305"/>
                    <a:pt x="167" y="1924"/>
                  </a:cubicBezTo>
                  <a:cubicBezTo>
                    <a:pt x="173" y="1945"/>
                    <a:pt x="195" y="1957"/>
                    <a:pt x="218" y="1957"/>
                  </a:cubicBezTo>
                  <a:cubicBezTo>
                    <a:pt x="246" y="1957"/>
                    <a:pt x="275" y="1940"/>
                    <a:pt x="275" y="1900"/>
                  </a:cubicBezTo>
                  <a:cubicBezTo>
                    <a:pt x="191" y="1281"/>
                    <a:pt x="179" y="662"/>
                    <a:pt x="215" y="43"/>
                  </a:cubicBezTo>
                  <a:cubicBezTo>
                    <a:pt x="208" y="16"/>
                    <a:pt x="18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69"/>
            <p:cNvSpPr/>
            <p:nvPr/>
          </p:nvSpPr>
          <p:spPr>
            <a:xfrm>
              <a:off x="2186875" y="4359925"/>
              <a:ext cx="6575" cy="45875"/>
            </a:xfrm>
            <a:custGeom>
              <a:avLst/>
              <a:gdLst/>
              <a:ahLst/>
              <a:cxnLst/>
              <a:rect l="l" t="t" r="r" b="b"/>
              <a:pathLst>
                <a:path w="263" h="1835" extrusionOk="0">
                  <a:moveTo>
                    <a:pt x="57" y="0"/>
                  </a:moveTo>
                  <a:cubicBezTo>
                    <a:pt x="32" y="0"/>
                    <a:pt x="5" y="23"/>
                    <a:pt x="12" y="59"/>
                  </a:cubicBezTo>
                  <a:lnTo>
                    <a:pt x="0" y="59"/>
                  </a:lnTo>
                  <a:cubicBezTo>
                    <a:pt x="119" y="618"/>
                    <a:pt x="119" y="1214"/>
                    <a:pt x="0" y="1785"/>
                  </a:cubicBezTo>
                  <a:cubicBezTo>
                    <a:pt x="0" y="1815"/>
                    <a:pt x="28" y="1835"/>
                    <a:pt x="54" y="1835"/>
                  </a:cubicBezTo>
                  <a:cubicBezTo>
                    <a:pt x="70" y="1835"/>
                    <a:pt x="86" y="1827"/>
                    <a:pt x="95" y="1809"/>
                  </a:cubicBezTo>
                  <a:cubicBezTo>
                    <a:pt x="262" y="1226"/>
                    <a:pt x="262" y="606"/>
                    <a:pt x="95" y="35"/>
                  </a:cubicBezTo>
                  <a:cubicBezTo>
                    <a:pt x="91" y="11"/>
                    <a:pt x="7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69"/>
            <p:cNvSpPr/>
            <p:nvPr/>
          </p:nvSpPr>
          <p:spPr>
            <a:xfrm>
              <a:off x="2273400" y="4366950"/>
              <a:ext cx="27100" cy="8625"/>
            </a:xfrm>
            <a:custGeom>
              <a:avLst/>
              <a:gdLst/>
              <a:ahLst/>
              <a:cxnLst/>
              <a:rect l="l" t="t" r="r" b="b"/>
              <a:pathLst>
                <a:path w="1084" h="345" extrusionOk="0">
                  <a:moveTo>
                    <a:pt x="866" y="1"/>
                  </a:moveTo>
                  <a:cubicBezTo>
                    <a:pt x="781" y="1"/>
                    <a:pt x="689" y="22"/>
                    <a:pt x="623" y="28"/>
                  </a:cubicBezTo>
                  <a:cubicBezTo>
                    <a:pt x="421" y="40"/>
                    <a:pt x="218" y="111"/>
                    <a:pt x="52" y="230"/>
                  </a:cubicBezTo>
                  <a:cubicBezTo>
                    <a:pt x="0" y="261"/>
                    <a:pt x="37" y="344"/>
                    <a:pt x="86" y="344"/>
                  </a:cubicBezTo>
                  <a:cubicBezTo>
                    <a:pt x="94" y="344"/>
                    <a:pt x="103" y="342"/>
                    <a:pt x="111" y="337"/>
                  </a:cubicBezTo>
                  <a:lnTo>
                    <a:pt x="111" y="325"/>
                  </a:lnTo>
                  <a:cubicBezTo>
                    <a:pt x="242" y="242"/>
                    <a:pt x="385" y="194"/>
                    <a:pt x="540" y="171"/>
                  </a:cubicBezTo>
                  <a:cubicBezTo>
                    <a:pt x="617" y="153"/>
                    <a:pt x="695" y="144"/>
                    <a:pt x="770" y="144"/>
                  </a:cubicBezTo>
                  <a:cubicBezTo>
                    <a:pt x="846" y="144"/>
                    <a:pt x="921" y="153"/>
                    <a:pt x="992" y="171"/>
                  </a:cubicBezTo>
                  <a:cubicBezTo>
                    <a:pt x="1001" y="175"/>
                    <a:pt x="1010" y="177"/>
                    <a:pt x="1018" y="177"/>
                  </a:cubicBezTo>
                  <a:cubicBezTo>
                    <a:pt x="1055" y="177"/>
                    <a:pt x="1083" y="138"/>
                    <a:pt x="1064" y="99"/>
                  </a:cubicBezTo>
                  <a:cubicBezTo>
                    <a:pt x="1028" y="22"/>
                    <a:pt x="950" y="1"/>
                    <a:pt x="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69"/>
            <p:cNvSpPr/>
            <p:nvPr/>
          </p:nvSpPr>
          <p:spPr>
            <a:xfrm>
              <a:off x="2274675" y="4367625"/>
              <a:ext cx="26550" cy="8750"/>
            </a:xfrm>
            <a:custGeom>
              <a:avLst/>
              <a:gdLst/>
              <a:ahLst/>
              <a:cxnLst/>
              <a:rect l="l" t="t" r="r" b="b"/>
              <a:pathLst>
                <a:path w="1062" h="350" extrusionOk="0">
                  <a:moveTo>
                    <a:pt x="962" y="1"/>
                  </a:moveTo>
                  <a:cubicBezTo>
                    <a:pt x="951" y="1"/>
                    <a:pt x="940" y="4"/>
                    <a:pt x="929" y="13"/>
                  </a:cubicBezTo>
                  <a:cubicBezTo>
                    <a:pt x="798" y="108"/>
                    <a:pt x="632" y="167"/>
                    <a:pt x="465" y="167"/>
                  </a:cubicBezTo>
                  <a:cubicBezTo>
                    <a:pt x="322" y="167"/>
                    <a:pt x="191" y="179"/>
                    <a:pt x="60" y="203"/>
                  </a:cubicBezTo>
                  <a:cubicBezTo>
                    <a:pt x="1" y="215"/>
                    <a:pt x="1" y="298"/>
                    <a:pt x="60" y="322"/>
                  </a:cubicBezTo>
                  <a:cubicBezTo>
                    <a:pt x="144" y="340"/>
                    <a:pt x="229" y="349"/>
                    <a:pt x="314" y="349"/>
                  </a:cubicBezTo>
                  <a:cubicBezTo>
                    <a:pt x="563" y="349"/>
                    <a:pt x="808" y="271"/>
                    <a:pt x="1013" y="120"/>
                  </a:cubicBezTo>
                  <a:cubicBezTo>
                    <a:pt x="1062" y="81"/>
                    <a:pt x="1014" y="1"/>
                    <a:pt x="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69"/>
            <p:cNvSpPr/>
            <p:nvPr/>
          </p:nvSpPr>
          <p:spPr>
            <a:xfrm>
              <a:off x="2188925" y="4396625"/>
              <a:ext cx="28325" cy="9425"/>
            </a:xfrm>
            <a:custGeom>
              <a:avLst/>
              <a:gdLst/>
              <a:ahLst/>
              <a:cxnLst/>
              <a:rect l="l" t="t" r="r" b="b"/>
              <a:pathLst>
                <a:path w="1133" h="377" extrusionOk="0">
                  <a:moveTo>
                    <a:pt x="769" y="0"/>
                  </a:moveTo>
                  <a:cubicBezTo>
                    <a:pt x="508" y="0"/>
                    <a:pt x="230" y="118"/>
                    <a:pt x="49" y="258"/>
                  </a:cubicBezTo>
                  <a:cubicBezTo>
                    <a:pt x="0" y="297"/>
                    <a:pt x="32" y="377"/>
                    <a:pt x="78" y="377"/>
                  </a:cubicBezTo>
                  <a:cubicBezTo>
                    <a:pt x="88" y="377"/>
                    <a:pt x="98" y="373"/>
                    <a:pt x="109" y="365"/>
                  </a:cubicBezTo>
                  <a:cubicBezTo>
                    <a:pt x="240" y="258"/>
                    <a:pt x="406" y="186"/>
                    <a:pt x="585" y="162"/>
                  </a:cubicBezTo>
                  <a:cubicBezTo>
                    <a:pt x="626" y="159"/>
                    <a:pt x="669" y="158"/>
                    <a:pt x="711" y="158"/>
                  </a:cubicBezTo>
                  <a:cubicBezTo>
                    <a:pt x="828" y="158"/>
                    <a:pt x="948" y="169"/>
                    <a:pt x="1061" y="186"/>
                  </a:cubicBezTo>
                  <a:cubicBezTo>
                    <a:pt x="1121" y="174"/>
                    <a:pt x="1133" y="103"/>
                    <a:pt x="1097" y="79"/>
                  </a:cubicBezTo>
                  <a:cubicBezTo>
                    <a:pt x="998" y="24"/>
                    <a:pt x="885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69"/>
            <p:cNvSpPr/>
            <p:nvPr/>
          </p:nvSpPr>
          <p:spPr>
            <a:xfrm>
              <a:off x="2188450" y="4398750"/>
              <a:ext cx="28875" cy="9575"/>
            </a:xfrm>
            <a:custGeom>
              <a:avLst/>
              <a:gdLst/>
              <a:ahLst/>
              <a:cxnLst/>
              <a:rect l="l" t="t" r="r" b="b"/>
              <a:pathLst>
                <a:path w="1155" h="383" extrusionOk="0">
                  <a:moveTo>
                    <a:pt x="1094" y="0"/>
                  </a:moveTo>
                  <a:cubicBezTo>
                    <a:pt x="1082" y="0"/>
                    <a:pt x="1069" y="5"/>
                    <a:pt x="1056" y="18"/>
                  </a:cubicBezTo>
                  <a:cubicBezTo>
                    <a:pt x="906" y="177"/>
                    <a:pt x="600" y="244"/>
                    <a:pt x="339" y="244"/>
                  </a:cubicBezTo>
                  <a:cubicBezTo>
                    <a:pt x="248" y="244"/>
                    <a:pt x="163" y="236"/>
                    <a:pt x="92" y="220"/>
                  </a:cubicBezTo>
                  <a:cubicBezTo>
                    <a:pt x="89" y="220"/>
                    <a:pt x="86" y="219"/>
                    <a:pt x="83" y="219"/>
                  </a:cubicBezTo>
                  <a:cubicBezTo>
                    <a:pt x="29" y="219"/>
                    <a:pt x="0" y="317"/>
                    <a:pt x="68" y="339"/>
                  </a:cubicBezTo>
                  <a:cubicBezTo>
                    <a:pt x="159" y="368"/>
                    <a:pt x="255" y="383"/>
                    <a:pt x="352" y="383"/>
                  </a:cubicBezTo>
                  <a:cubicBezTo>
                    <a:pt x="458" y="383"/>
                    <a:pt x="564" y="365"/>
                    <a:pt x="664" y="327"/>
                  </a:cubicBezTo>
                  <a:cubicBezTo>
                    <a:pt x="842" y="292"/>
                    <a:pt x="1009" y="208"/>
                    <a:pt x="1128" y="77"/>
                  </a:cubicBezTo>
                  <a:cubicBezTo>
                    <a:pt x="1154" y="42"/>
                    <a:pt x="112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69"/>
            <p:cNvSpPr/>
            <p:nvPr/>
          </p:nvSpPr>
          <p:spPr>
            <a:xfrm>
              <a:off x="2305325" y="4398575"/>
              <a:ext cx="29375" cy="14825"/>
            </a:xfrm>
            <a:custGeom>
              <a:avLst/>
              <a:gdLst/>
              <a:ahLst/>
              <a:cxnLst/>
              <a:rect l="l" t="t" r="r" b="b"/>
              <a:pathLst>
                <a:path w="1175" h="593" extrusionOk="0">
                  <a:moveTo>
                    <a:pt x="913" y="143"/>
                  </a:moveTo>
                  <a:cubicBezTo>
                    <a:pt x="993" y="143"/>
                    <a:pt x="939" y="219"/>
                    <a:pt x="906" y="275"/>
                  </a:cubicBezTo>
                  <a:cubicBezTo>
                    <a:pt x="786" y="406"/>
                    <a:pt x="616" y="486"/>
                    <a:pt x="433" y="490"/>
                  </a:cubicBezTo>
                  <a:lnTo>
                    <a:pt x="433" y="490"/>
                  </a:lnTo>
                  <a:cubicBezTo>
                    <a:pt x="526" y="446"/>
                    <a:pt x="610" y="386"/>
                    <a:pt x="680" y="311"/>
                  </a:cubicBezTo>
                  <a:cubicBezTo>
                    <a:pt x="715" y="275"/>
                    <a:pt x="834" y="144"/>
                    <a:pt x="894" y="144"/>
                  </a:cubicBezTo>
                  <a:cubicBezTo>
                    <a:pt x="901" y="143"/>
                    <a:pt x="907" y="143"/>
                    <a:pt x="913" y="143"/>
                  </a:cubicBezTo>
                  <a:close/>
                  <a:moveTo>
                    <a:pt x="927" y="0"/>
                  </a:moveTo>
                  <a:cubicBezTo>
                    <a:pt x="870" y="0"/>
                    <a:pt x="803" y="47"/>
                    <a:pt x="751" y="84"/>
                  </a:cubicBezTo>
                  <a:cubicBezTo>
                    <a:pt x="525" y="251"/>
                    <a:pt x="370" y="453"/>
                    <a:pt x="72" y="465"/>
                  </a:cubicBezTo>
                  <a:cubicBezTo>
                    <a:pt x="1" y="465"/>
                    <a:pt x="1" y="572"/>
                    <a:pt x="72" y="572"/>
                  </a:cubicBezTo>
                  <a:cubicBezTo>
                    <a:pt x="160" y="572"/>
                    <a:pt x="248" y="558"/>
                    <a:pt x="332" y="531"/>
                  </a:cubicBezTo>
                  <a:lnTo>
                    <a:pt x="332" y="531"/>
                  </a:lnTo>
                  <a:cubicBezTo>
                    <a:pt x="328" y="554"/>
                    <a:pt x="340" y="578"/>
                    <a:pt x="370" y="584"/>
                  </a:cubicBezTo>
                  <a:cubicBezTo>
                    <a:pt x="391" y="590"/>
                    <a:pt x="415" y="593"/>
                    <a:pt x="442" y="593"/>
                  </a:cubicBezTo>
                  <a:cubicBezTo>
                    <a:pt x="700" y="593"/>
                    <a:pt x="1175" y="341"/>
                    <a:pt x="1013" y="61"/>
                  </a:cubicBezTo>
                  <a:cubicBezTo>
                    <a:pt x="991" y="16"/>
                    <a:pt x="961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69"/>
            <p:cNvSpPr/>
            <p:nvPr/>
          </p:nvSpPr>
          <p:spPr>
            <a:xfrm>
              <a:off x="2329875" y="4398350"/>
              <a:ext cx="15075" cy="18550"/>
            </a:xfrm>
            <a:custGeom>
              <a:avLst/>
              <a:gdLst/>
              <a:ahLst/>
              <a:cxnLst/>
              <a:rect l="l" t="t" r="r" b="b"/>
              <a:pathLst>
                <a:path w="603" h="742" extrusionOk="0">
                  <a:moveTo>
                    <a:pt x="550" y="0"/>
                  </a:moveTo>
                  <a:cubicBezTo>
                    <a:pt x="533" y="0"/>
                    <a:pt x="517" y="7"/>
                    <a:pt x="507" y="22"/>
                  </a:cubicBezTo>
                  <a:cubicBezTo>
                    <a:pt x="460" y="153"/>
                    <a:pt x="412" y="260"/>
                    <a:pt x="352" y="379"/>
                  </a:cubicBezTo>
                  <a:cubicBezTo>
                    <a:pt x="269" y="498"/>
                    <a:pt x="162" y="593"/>
                    <a:pt x="31" y="665"/>
                  </a:cubicBezTo>
                  <a:cubicBezTo>
                    <a:pt x="0" y="685"/>
                    <a:pt x="14" y="741"/>
                    <a:pt x="48" y="741"/>
                  </a:cubicBezTo>
                  <a:cubicBezTo>
                    <a:pt x="54" y="741"/>
                    <a:pt x="60" y="740"/>
                    <a:pt x="67" y="736"/>
                  </a:cubicBezTo>
                  <a:cubicBezTo>
                    <a:pt x="210" y="689"/>
                    <a:pt x="341" y="593"/>
                    <a:pt x="436" y="462"/>
                  </a:cubicBezTo>
                  <a:cubicBezTo>
                    <a:pt x="543" y="343"/>
                    <a:pt x="602" y="189"/>
                    <a:pt x="602" y="34"/>
                  </a:cubicBezTo>
                  <a:cubicBezTo>
                    <a:pt x="596" y="13"/>
                    <a:pt x="573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69"/>
            <p:cNvSpPr/>
            <p:nvPr/>
          </p:nvSpPr>
          <p:spPr>
            <a:xfrm>
              <a:off x="2336000" y="4396875"/>
              <a:ext cx="14900" cy="16925"/>
            </a:xfrm>
            <a:custGeom>
              <a:avLst/>
              <a:gdLst/>
              <a:ahLst/>
              <a:cxnLst/>
              <a:rect l="l" t="t" r="r" b="b"/>
              <a:pathLst>
                <a:path w="596" h="677" extrusionOk="0">
                  <a:moveTo>
                    <a:pt x="393" y="0"/>
                  </a:moveTo>
                  <a:cubicBezTo>
                    <a:pt x="337" y="0"/>
                    <a:pt x="282" y="35"/>
                    <a:pt x="274" y="93"/>
                  </a:cubicBezTo>
                  <a:cubicBezTo>
                    <a:pt x="267" y="129"/>
                    <a:pt x="299" y="156"/>
                    <a:pt x="328" y="156"/>
                  </a:cubicBezTo>
                  <a:cubicBezTo>
                    <a:pt x="347" y="156"/>
                    <a:pt x="365" y="145"/>
                    <a:pt x="369" y="117"/>
                  </a:cubicBezTo>
                  <a:lnTo>
                    <a:pt x="369" y="129"/>
                  </a:lnTo>
                  <a:cubicBezTo>
                    <a:pt x="369" y="120"/>
                    <a:pt x="373" y="117"/>
                    <a:pt x="379" y="117"/>
                  </a:cubicBezTo>
                  <a:cubicBezTo>
                    <a:pt x="399" y="117"/>
                    <a:pt x="443" y="155"/>
                    <a:pt x="453" y="164"/>
                  </a:cubicBezTo>
                  <a:cubicBezTo>
                    <a:pt x="465" y="200"/>
                    <a:pt x="477" y="236"/>
                    <a:pt x="465" y="271"/>
                  </a:cubicBezTo>
                  <a:cubicBezTo>
                    <a:pt x="453" y="343"/>
                    <a:pt x="429" y="402"/>
                    <a:pt x="369" y="450"/>
                  </a:cubicBezTo>
                  <a:cubicBezTo>
                    <a:pt x="274" y="533"/>
                    <a:pt x="143" y="533"/>
                    <a:pt x="36" y="593"/>
                  </a:cubicBezTo>
                  <a:cubicBezTo>
                    <a:pt x="0" y="617"/>
                    <a:pt x="12" y="664"/>
                    <a:pt x="60" y="676"/>
                  </a:cubicBezTo>
                  <a:cubicBezTo>
                    <a:pt x="66" y="677"/>
                    <a:pt x="73" y="677"/>
                    <a:pt x="79" y="677"/>
                  </a:cubicBezTo>
                  <a:cubicBezTo>
                    <a:pt x="292" y="677"/>
                    <a:pt x="572" y="491"/>
                    <a:pt x="584" y="259"/>
                  </a:cubicBezTo>
                  <a:cubicBezTo>
                    <a:pt x="596" y="164"/>
                    <a:pt x="548" y="69"/>
                    <a:pt x="465" y="21"/>
                  </a:cubicBezTo>
                  <a:cubicBezTo>
                    <a:pt x="443" y="7"/>
                    <a:pt x="418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69"/>
            <p:cNvSpPr/>
            <p:nvPr/>
          </p:nvSpPr>
          <p:spPr>
            <a:xfrm>
              <a:off x="2354500" y="4402700"/>
              <a:ext cx="7700" cy="8150"/>
            </a:xfrm>
            <a:custGeom>
              <a:avLst/>
              <a:gdLst/>
              <a:ahLst/>
              <a:cxnLst/>
              <a:rect l="l" t="t" r="r" b="b"/>
              <a:pathLst>
                <a:path w="308" h="326" extrusionOk="0">
                  <a:moveTo>
                    <a:pt x="165" y="134"/>
                  </a:moveTo>
                  <a:cubicBezTo>
                    <a:pt x="171" y="152"/>
                    <a:pt x="171" y="164"/>
                    <a:pt x="165" y="173"/>
                  </a:cubicBezTo>
                  <a:lnTo>
                    <a:pt x="165" y="173"/>
                  </a:lnTo>
                  <a:cubicBezTo>
                    <a:pt x="165" y="168"/>
                    <a:pt x="165" y="163"/>
                    <a:pt x="165" y="157"/>
                  </a:cubicBezTo>
                  <a:lnTo>
                    <a:pt x="165" y="134"/>
                  </a:lnTo>
                  <a:close/>
                  <a:moveTo>
                    <a:pt x="161" y="0"/>
                  </a:moveTo>
                  <a:cubicBezTo>
                    <a:pt x="135" y="0"/>
                    <a:pt x="107" y="8"/>
                    <a:pt x="82" y="26"/>
                  </a:cubicBezTo>
                  <a:cubicBezTo>
                    <a:pt x="43" y="58"/>
                    <a:pt x="29" y="114"/>
                    <a:pt x="41" y="166"/>
                  </a:cubicBezTo>
                  <a:lnTo>
                    <a:pt x="41" y="166"/>
                  </a:lnTo>
                  <a:cubicBezTo>
                    <a:pt x="38" y="170"/>
                    <a:pt x="36" y="176"/>
                    <a:pt x="34" y="181"/>
                  </a:cubicBezTo>
                  <a:cubicBezTo>
                    <a:pt x="1" y="248"/>
                    <a:pt x="61" y="325"/>
                    <a:pt x="137" y="325"/>
                  </a:cubicBezTo>
                  <a:cubicBezTo>
                    <a:pt x="142" y="325"/>
                    <a:pt x="148" y="325"/>
                    <a:pt x="153" y="324"/>
                  </a:cubicBezTo>
                  <a:cubicBezTo>
                    <a:pt x="248" y="300"/>
                    <a:pt x="308" y="205"/>
                    <a:pt x="284" y="110"/>
                  </a:cubicBezTo>
                  <a:cubicBezTo>
                    <a:pt x="276" y="43"/>
                    <a:pt x="221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69"/>
            <p:cNvSpPr/>
            <p:nvPr/>
          </p:nvSpPr>
          <p:spPr>
            <a:xfrm>
              <a:off x="2326975" y="4365425"/>
              <a:ext cx="7550" cy="7600"/>
            </a:xfrm>
            <a:custGeom>
              <a:avLst/>
              <a:gdLst/>
              <a:ahLst/>
              <a:cxnLst/>
              <a:rect l="l" t="t" r="r" b="b"/>
              <a:pathLst>
                <a:path w="302" h="304" extrusionOk="0">
                  <a:moveTo>
                    <a:pt x="158" y="128"/>
                  </a:moveTo>
                  <a:cubicBezTo>
                    <a:pt x="173" y="128"/>
                    <a:pt x="169" y="147"/>
                    <a:pt x="147" y="184"/>
                  </a:cubicBezTo>
                  <a:cubicBezTo>
                    <a:pt x="146" y="185"/>
                    <a:pt x="145" y="185"/>
                    <a:pt x="144" y="186"/>
                  </a:cubicBezTo>
                  <a:lnTo>
                    <a:pt x="144" y="186"/>
                  </a:lnTo>
                  <a:cubicBezTo>
                    <a:pt x="123" y="170"/>
                    <a:pt x="103" y="156"/>
                    <a:pt x="111" y="148"/>
                  </a:cubicBezTo>
                  <a:cubicBezTo>
                    <a:pt x="134" y="135"/>
                    <a:pt x="149" y="128"/>
                    <a:pt x="158" y="128"/>
                  </a:cubicBezTo>
                  <a:close/>
                  <a:moveTo>
                    <a:pt x="156" y="0"/>
                  </a:moveTo>
                  <a:cubicBezTo>
                    <a:pt x="84" y="0"/>
                    <a:pt x="14" y="54"/>
                    <a:pt x="4" y="124"/>
                  </a:cubicBezTo>
                  <a:cubicBezTo>
                    <a:pt x="1" y="149"/>
                    <a:pt x="4" y="173"/>
                    <a:pt x="10" y="195"/>
                  </a:cubicBezTo>
                  <a:lnTo>
                    <a:pt x="10" y="195"/>
                  </a:lnTo>
                  <a:cubicBezTo>
                    <a:pt x="1" y="213"/>
                    <a:pt x="5" y="238"/>
                    <a:pt x="28" y="255"/>
                  </a:cubicBezTo>
                  <a:lnTo>
                    <a:pt x="40" y="255"/>
                  </a:lnTo>
                  <a:cubicBezTo>
                    <a:pt x="46" y="260"/>
                    <a:pt x="52" y="264"/>
                    <a:pt x="58" y="268"/>
                  </a:cubicBezTo>
                  <a:lnTo>
                    <a:pt x="58" y="268"/>
                  </a:lnTo>
                  <a:cubicBezTo>
                    <a:pt x="83" y="290"/>
                    <a:pt x="114" y="303"/>
                    <a:pt x="147" y="303"/>
                  </a:cubicBezTo>
                  <a:cubicBezTo>
                    <a:pt x="165" y="303"/>
                    <a:pt x="177" y="294"/>
                    <a:pt x="182" y="281"/>
                  </a:cubicBezTo>
                  <a:lnTo>
                    <a:pt x="182" y="281"/>
                  </a:lnTo>
                  <a:cubicBezTo>
                    <a:pt x="219" y="269"/>
                    <a:pt x="250" y="244"/>
                    <a:pt x="266" y="208"/>
                  </a:cubicBezTo>
                  <a:cubicBezTo>
                    <a:pt x="302" y="124"/>
                    <a:pt x="266" y="41"/>
                    <a:pt x="195" y="5"/>
                  </a:cubicBezTo>
                  <a:cubicBezTo>
                    <a:pt x="182" y="2"/>
                    <a:pt x="169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69"/>
            <p:cNvSpPr/>
            <p:nvPr/>
          </p:nvSpPr>
          <p:spPr>
            <a:xfrm>
              <a:off x="2333625" y="4390600"/>
              <a:ext cx="186350" cy="70550"/>
            </a:xfrm>
            <a:custGeom>
              <a:avLst/>
              <a:gdLst/>
              <a:ahLst/>
              <a:cxnLst/>
              <a:rect l="l" t="t" r="r" b="b"/>
              <a:pathLst>
                <a:path w="7454" h="2822" extrusionOk="0">
                  <a:moveTo>
                    <a:pt x="3983" y="0"/>
                  </a:moveTo>
                  <a:cubicBezTo>
                    <a:pt x="3637" y="0"/>
                    <a:pt x="3292" y="43"/>
                    <a:pt x="2953" y="129"/>
                  </a:cubicBezTo>
                  <a:cubicBezTo>
                    <a:pt x="2619" y="225"/>
                    <a:pt x="2298" y="391"/>
                    <a:pt x="2024" y="594"/>
                  </a:cubicBezTo>
                  <a:cubicBezTo>
                    <a:pt x="1389" y="1032"/>
                    <a:pt x="1005" y="1339"/>
                    <a:pt x="253" y="1339"/>
                  </a:cubicBezTo>
                  <a:cubicBezTo>
                    <a:pt x="187" y="1339"/>
                    <a:pt x="119" y="1337"/>
                    <a:pt x="48" y="1332"/>
                  </a:cubicBezTo>
                  <a:cubicBezTo>
                    <a:pt x="0" y="1344"/>
                    <a:pt x="0" y="1403"/>
                    <a:pt x="36" y="1415"/>
                  </a:cubicBezTo>
                  <a:cubicBezTo>
                    <a:pt x="166" y="1438"/>
                    <a:pt x="287" y="1448"/>
                    <a:pt x="401" y="1448"/>
                  </a:cubicBezTo>
                  <a:cubicBezTo>
                    <a:pt x="1367" y="1448"/>
                    <a:pt x="1835" y="707"/>
                    <a:pt x="2750" y="356"/>
                  </a:cubicBezTo>
                  <a:cubicBezTo>
                    <a:pt x="3124" y="212"/>
                    <a:pt x="3529" y="149"/>
                    <a:pt x="3936" y="149"/>
                  </a:cubicBezTo>
                  <a:cubicBezTo>
                    <a:pt x="4371" y="149"/>
                    <a:pt x="4809" y="221"/>
                    <a:pt x="5215" y="344"/>
                  </a:cubicBezTo>
                  <a:cubicBezTo>
                    <a:pt x="6179" y="630"/>
                    <a:pt x="7144" y="1701"/>
                    <a:pt x="6644" y="2761"/>
                  </a:cubicBezTo>
                  <a:cubicBezTo>
                    <a:pt x="6626" y="2788"/>
                    <a:pt x="6648" y="2821"/>
                    <a:pt x="6676" y="2821"/>
                  </a:cubicBezTo>
                  <a:cubicBezTo>
                    <a:pt x="6685" y="2821"/>
                    <a:pt x="6694" y="2817"/>
                    <a:pt x="6703" y="2808"/>
                  </a:cubicBezTo>
                  <a:cubicBezTo>
                    <a:pt x="7453" y="1892"/>
                    <a:pt x="6239" y="522"/>
                    <a:pt x="5370" y="237"/>
                  </a:cubicBezTo>
                  <a:cubicBezTo>
                    <a:pt x="4918" y="79"/>
                    <a:pt x="4450" y="0"/>
                    <a:pt x="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69"/>
            <p:cNvSpPr/>
            <p:nvPr/>
          </p:nvSpPr>
          <p:spPr>
            <a:xfrm>
              <a:off x="2492275" y="446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69"/>
            <p:cNvSpPr/>
            <p:nvPr/>
          </p:nvSpPr>
          <p:spPr>
            <a:xfrm>
              <a:off x="2485700" y="4457200"/>
              <a:ext cx="13775" cy="8925"/>
            </a:xfrm>
            <a:custGeom>
              <a:avLst/>
              <a:gdLst/>
              <a:ahLst/>
              <a:cxnLst/>
              <a:rect l="l" t="t" r="r" b="b"/>
              <a:pathLst>
                <a:path w="551" h="357" extrusionOk="0">
                  <a:moveTo>
                    <a:pt x="84" y="0"/>
                  </a:moveTo>
                  <a:cubicBezTo>
                    <a:pt x="67" y="0"/>
                    <a:pt x="49" y="11"/>
                    <a:pt x="49" y="25"/>
                  </a:cubicBezTo>
                  <a:cubicBezTo>
                    <a:pt x="0" y="218"/>
                    <a:pt x="153" y="357"/>
                    <a:pt x="312" y="357"/>
                  </a:cubicBezTo>
                  <a:cubicBezTo>
                    <a:pt x="389" y="357"/>
                    <a:pt x="467" y="325"/>
                    <a:pt x="525" y="252"/>
                  </a:cubicBezTo>
                  <a:cubicBezTo>
                    <a:pt x="550" y="209"/>
                    <a:pt x="509" y="173"/>
                    <a:pt x="470" y="173"/>
                  </a:cubicBezTo>
                  <a:cubicBezTo>
                    <a:pt x="455" y="173"/>
                    <a:pt x="440" y="178"/>
                    <a:pt x="430" y="192"/>
                  </a:cubicBezTo>
                  <a:lnTo>
                    <a:pt x="430" y="204"/>
                  </a:lnTo>
                  <a:cubicBezTo>
                    <a:pt x="400" y="234"/>
                    <a:pt x="361" y="249"/>
                    <a:pt x="323" y="249"/>
                  </a:cubicBezTo>
                  <a:cubicBezTo>
                    <a:pt x="284" y="249"/>
                    <a:pt x="245" y="234"/>
                    <a:pt x="215" y="204"/>
                  </a:cubicBezTo>
                  <a:cubicBezTo>
                    <a:pt x="168" y="144"/>
                    <a:pt x="132" y="85"/>
                    <a:pt x="108" y="13"/>
                  </a:cubicBezTo>
                  <a:cubicBezTo>
                    <a:pt x="104" y="4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69"/>
            <p:cNvSpPr/>
            <p:nvPr/>
          </p:nvSpPr>
          <p:spPr>
            <a:xfrm>
              <a:off x="2488275" y="4396800"/>
              <a:ext cx="96575" cy="56850"/>
            </a:xfrm>
            <a:custGeom>
              <a:avLst/>
              <a:gdLst/>
              <a:ahLst/>
              <a:cxnLst/>
              <a:rect l="l" t="t" r="r" b="b"/>
              <a:pathLst>
                <a:path w="3863" h="2274" extrusionOk="0">
                  <a:moveTo>
                    <a:pt x="3039" y="0"/>
                  </a:moveTo>
                  <a:cubicBezTo>
                    <a:pt x="2996" y="0"/>
                    <a:pt x="2955" y="39"/>
                    <a:pt x="2982" y="84"/>
                  </a:cubicBezTo>
                  <a:cubicBezTo>
                    <a:pt x="3863" y="1251"/>
                    <a:pt x="2256" y="1846"/>
                    <a:pt x="1327" y="1894"/>
                  </a:cubicBezTo>
                  <a:cubicBezTo>
                    <a:pt x="1280" y="1896"/>
                    <a:pt x="1233" y="1897"/>
                    <a:pt x="1186" y="1897"/>
                  </a:cubicBezTo>
                  <a:cubicBezTo>
                    <a:pt x="1067" y="1897"/>
                    <a:pt x="948" y="1891"/>
                    <a:pt x="833" y="1891"/>
                  </a:cubicBezTo>
                  <a:cubicBezTo>
                    <a:pt x="534" y="1891"/>
                    <a:pt x="254" y="1928"/>
                    <a:pt x="29" y="2191"/>
                  </a:cubicBezTo>
                  <a:cubicBezTo>
                    <a:pt x="1" y="2229"/>
                    <a:pt x="32" y="2274"/>
                    <a:pt x="64" y="2274"/>
                  </a:cubicBezTo>
                  <a:cubicBezTo>
                    <a:pt x="72" y="2274"/>
                    <a:pt x="81" y="2270"/>
                    <a:pt x="89" y="2263"/>
                  </a:cubicBezTo>
                  <a:lnTo>
                    <a:pt x="89" y="2251"/>
                  </a:lnTo>
                  <a:cubicBezTo>
                    <a:pt x="301" y="2011"/>
                    <a:pt x="727" y="1984"/>
                    <a:pt x="1148" y="1984"/>
                  </a:cubicBezTo>
                  <a:cubicBezTo>
                    <a:pt x="1268" y="1984"/>
                    <a:pt x="1389" y="1986"/>
                    <a:pt x="1504" y="1986"/>
                  </a:cubicBezTo>
                  <a:cubicBezTo>
                    <a:pt x="1683" y="1986"/>
                    <a:pt x="1849" y="1981"/>
                    <a:pt x="1982" y="1953"/>
                  </a:cubicBezTo>
                  <a:cubicBezTo>
                    <a:pt x="2351" y="1882"/>
                    <a:pt x="2708" y="1727"/>
                    <a:pt x="3006" y="1501"/>
                  </a:cubicBezTo>
                  <a:cubicBezTo>
                    <a:pt x="3458" y="1120"/>
                    <a:pt x="3494" y="429"/>
                    <a:pt x="3077" y="12"/>
                  </a:cubicBezTo>
                  <a:cubicBezTo>
                    <a:pt x="3066" y="4"/>
                    <a:pt x="3052" y="0"/>
                    <a:pt x="3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69"/>
            <p:cNvSpPr/>
            <p:nvPr/>
          </p:nvSpPr>
          <p:spPr>
            <a:xfrm>
              <a:off x="2387200" y="4360775"/>
              <a:ext cx="38425" cy="44825"/>
            </a:xfrm>
            <a:custGeom>
              <a:avLst/>
              <a:gdLst/>
              <a:ahLst/>
              <a:cxnLst/>
              <a:rect l="l" t="t" r="r" b="b"/>
              <a:pathLst>
                <a:path w="1537" h="1793" extrusionOk="0">
                  <a:moveTo>
                    <a:pt x="1465" y="1"/>
                  </a:moveTo>
                  <a:cubicBezTo>
                    <a:pt x="643" y="191"/>
                    <a:pt x="48" y="894"/>
                    <a:pt x="0" y="1739"/>
                  </a:cubicBezTo>
                  <a:cubicBezTo>
                    <a:pt x="0" y="1775"/>
                    <a:pt x="27" y="1793"/>
                    <a:pt x="54" y="1793"/>
                  </a:cubicBezTo>
                  <a:cubicBezTo>
                    <a:pt x="80" y="1793"/>
                    <a:pt x="107" y="1775"/>
                    <a:pt x="107" y="1739"/>
                  </a:cubicBezTo>
                  <a:cubicBezTo>
                    <a:pt x="143" y="1322"/>
                    <a:pt x="322" y="930"/>
                    <a:pt x="607" y="644"/>
                  </a:cubicBezTo>
                  <a:cubicBezTo>
                    <a:pt x="869" y="382"/>
                    <a:pt x="1191" y="275"/>
                    <a:pt x="1500" y="96"/>
                  </a:cubicBezTo>
                  <a:cubicBezTo>
                    <a:pt x="1536" y="60"/>
                    <a:pt x="1512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69"/>
            <p:cNvSpPr/>
            <p:nvPr/>
          </p:nvSpPr>
          <p:spPr>
            <a:xfrm>
              <a:off x="2388200" y="4361425"/>
              <a:ext cx="37000" cy="41075"/>
            </a:xfrm>
            <a:custGeom>
              <a:avLst/>
              <a:gdLst/>
              <a:ahLst/>
              <a:cxnLst/>
              <a:rect l="l" t="t" r="r" b="b"/>
              <a:pathLst>
                <a:path w="1480" h="1643" extrusionOk="0">
                  <a:moveTo>
                    <a:pt x="1418" y="1"/>
                  </a:moveTo>
                  <a:cubicBezTo>
                    <a:pt x="1399" y="1"/>
                    <a:pt x="1382" y="11"/>
                    <a:pt x="1377" y="34"/>
                  </a:cubicBezTo>
                  <a:cubicBezTo>
                    <a:pt x="1198" y="642"/>
                    <a:pt x="734" y="1380"/>
                    <a:pt x="79" y="1523"/>
                  </a:cubicBezTo>
                  <a:cubicBezTo>
                    <a:pt x="0" y="1545"/>
                    <a:pt x="28" y="1643"/>
                    <a:pt x="92" y="1643"/>
                  </a:cubicBezTo>
                  <a:cubicBezTo>
                    <a:pt x="96" y="1643"/>
                    <a:pt x="99" y="1642"/>
                    <a:pt x="103" y="1642"/>
                  </a:cubicBezTo>
                  <a:cubicBezTo>
                    <a:pt x="817" y="1535"/>
                    <a:pt x="1341" y="713"/>
                    <a:pt x="1472" y="70"/>
                  </a:cubicBezTo>
                  <a:cubicBezTo>
                    <a:pt x="1479" y="27"/>
                    <a:pt x="1447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69"/>
            <p:cNvSpPr/>
            <p:nvPr/>
          </p:nvSpPr>
          <p:spPr>
            <a:xfrm>
              <a:off x="2391950" y="4363225"/>
              <a:ext cx="31400" cy="38550"/>
            </a:xfrm>
            <a:custGeom>
              <a:avLst/>
              <a:gdLst/>
              <a:ahLst/>
              <a:cxnLst/>
              <a:rect l="l" t="t" r="r" b="b"/>
              <a:pathLst>
                <a:path w="1256" h="1542" extrusionOk="0">
                  <a:moveTo>
                    <a:pt x="1190" y="0"/>
                  </a:moveTo>
                  <a:cubicBezTo>
                    <a:pt x="1182" y="0"/>
                    <a:pt x="1174" y="3"/>
                    <a:pt x="1167" y="10"/>
                  </a:cubicBezTo>
                  <a:lnTo>
                    <a:pt x="1167" y="22"/>
                  </a:lnTo>
                  <a:cubicBezTo>
                    <a:pt x="882" y="236"/>
                    <a:pt x="620" y="486"/>
                    <a:pt x="382" y="760"/>
                  </a:cubicBezTo>
                  <a:cubicBezTo>
                    <a:pt x="215" y="974"/>
                    <a:pt x="1" y="1224"/>
                    <a:pt x="24" y="1510"/>
                  </a:cubicBezTo>
                  <a:cubicBezTo>
                    <a:pt x="24" y="1529"/>
                    <a:pt x="45" y="1542"/>
                    <a:pt x="64" y="1542"/>
                  </a:cubicBezTo>
                  <a:cubicBezTo>
                    <a:pt x="80" y="1542"/>
                    <a:pt x="96" y="1532"/>
                    <a:pt x="96" y="1510"/>
                  </a:cubicBezTo>
                  <a:cubicBezTo>
                    <a:pt x="215" y="915"/>
                    <a:pt x="763" y="439"/>
                    <a:pt x="1227" y="81"/>
                  </a:cubicBezTo>
                  <a:cubicBezTo>
                    <a:pt x="1256" y="53"/>
                    <a:pt x="1222" y="0"/>
                    <a:pt x="1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69"/>
            <p:cNvSpPr/>
            <p:nvPr/>
          </p:nvSpPr>
          <p:spPr>
            <a:xfrm>
              <a:off x="2392650" y="4365950"/>
              <a:ext cx="29525" cy="31050"/>
            </a:xfrm>
            <a:custGeom>
              <a:avLst/>
              <a:gdLst/>
              <a:ahLst/>
              <a:cxnLst/>
              <a:rect l="l" t="t" r="r" b="b"/>
              <a:pathLst>
                <a:path w="1181" h="1242" extrusionOk="0">
                  <a:moveTo>
                    <a:pt x="1121" y="0"/>
                  </a:moveTo>
                  <a:cubicBezTo>
                    <a:pt x="1110" y="0"/>
                    <a:pt x="1099" y="6"/>
                    <a:pt x="1092" y="20"/>
                  </a:cubicBezTo>
                  <a:cubicBezTo>
                    <a:pt x="937" y="246"/>
                    <a:pt x="758" y="461"/>
                    <a:pt x="568" y="663"/>
                  </a:cubicBezTo>
                  <a:cubicBezTo>
                    <a:pt x="401" y="854"/>
                    <a:pt x="187" y="996"/>
                    <a:pt x="20" y="1187"/>
                  </a:cubicBezTo>
                  <a:cubicBezTo>
                    <a:pt x="1" y="1206"/>
                    <a:pt x="21" y="1241"/>
                    <a:pt x="42" y="1241"/>
                  </a:cubicBezTo>
                  <a:cubicBezTo>
                    <a:pt x="46" y="1241"/>
                    <a:pt x="51" y="1239"/>
                    <a:pt x="56" y="1235"/>
                  </a:cubicBezTo>
                  <a:cubicBezTo>
                    <a:pt x="294" y="1092"/>
                    <a:pt x="497" y="913"/>
                    <a:pt x="663" y="711"/>
                  </a:cubicBezTo>
                  <a:cubicBezTo>
                    <a:pt x="854" y="508"/>
                    <a:pt x="1020" y="294"/>
                    <a:pt x="1163" y="68"/>
                  </a:cubicBezTo>
                  <a:cubicBezTo>
                    <a:pt x="1180" y="34"/>
                    <a:pt x="1149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69"/>
            <p:cNvSpPr/>
            <p:nvPr/>
          </p:nvSpPr>
          <p:spPr>
            <a:xfrm>
              <a:off x="2429550" y="4392900"/>
              <a:ext cx="33550" cy="36075"/>
            </a:xfrm>
            <a:custGeom>
              <a:avLst/>
              <a:gdLst/>
              <a:ahLst/>
              <a:cxnLst/>
              <a:rect l="l" t="t" r="r" b="b"/>
              <a:pathLst>
                <a:path w="1342" h="1443" extrusionOk="0">
                  <a:moveTo>
                    <a:pt x="94" y="1"/>
                  </a:moveTo>
                  <a:cubicBezTo>
                    <a:pt x="29" y="1"/>
                    <a:pt x="0" y="109"/>
                    <a:pt x="68" y="121"/>
                  </a:cubicBezTo>
                  <a:cubicBezTo>
                    <a:pt x="342" y="192"/>
                    <a:pt x="592" y="478"/>
                    <a:pt x="759" y="680"/>
                  </a:cubicBezTo>
                  <a:cubicBezTo>
                    <a:pt x="937" y="907"/>
                    <a:pt x="1092" y="1145"/>
                    <a:pt x="1211" y="1407"/>
                  </a:cubicBezTo>
                  <a:cubicBezTo>
                    <a:pt x="1220" y="1432"/>
                    <a:pt x="1239" y="1442"/>
                    <a:pt x="1260" y="1442"/>
                  </a:cubicBezTo>
                  <a:cubicBezTo>
                    <a:pt x="1299" y="1442"/>
                    <a:pt x="1342" y="1406"/>
                    <a:pt x="1318" y="1359"/>
                  </a:cubicBezTo>
                  <a:cubicBezTo>
                    <a:pt x="1199" y="1073"/>
                    <a:pt x="1033" y="799"/>
                    <a:pt x="830" y="561"/>
                  </a:cubicBezTo>
                  <a:cubicBezTo>
                    <a:pt x="652" y="335"/>
                    <a:pt x="402" y="61"/>
                    <a:pt x="104" y="2"/>
                  </a:cubicBezTo>
                  <a:cubicBezTo>
                    <a:pt x="101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69"/>
            <p:cNvSpPr/>
            <p:nvPr/>
          </p:nvSpPr>
          <p:spPr>
            <a:xfrm>
              <a:off x="2428575" y="4393100"/>
              <a:ext cx="34100" cy="36550"/>
            </a:xfrm>
            <a:custGeom>
              <a:avLst/>
              <a:gdLst/>
              <a:ahLst/>
              <a:cxnLst/>
              <a:rect l="l" t="t" r="r" b="b"/>
              <a:pathLst>
                <a:path w="1364" h="1462" extrusionOk="0">
                  <a:moveTo>
                    <a:pt x="72" y="0"/>
                  </a:moveTo>
                  <a:cubicBezTo>
                    <a:pt x="37" y="0"/>
                    <a:pt x="0" y="25"/>
                    <a:pt x="0" y="65"/>
                  </a:cubicBezTo>
                  <a:cubicBezTo>
                    <a:pt x="24" y="791"/>
                    <a:pt x="643" y="1244"/>
                    <a:pt x="1274" y="1458"/>
                  </a:cubicBezTo>
                  <a:cubicBezTo>
                    <a:pt x="1281" y="1461"/>
                    <a:pt x="1288" y="1462"/>
                    <a:pt x="1294" y="1462"/>
                  </a:cubicBezTo>
                  <a:cubicBezTo>
                    <a:pt x="1349" y="1462"/>
                    <a:pt x="1363" y="1373"/>
                    <a:pt x="1310" y="1351"/>
                  </a:cubicBezTo>
                  <a:cubicBezTo>
                    <a:pt x="714" y="1113"/>
                    <a:pt x="226" y="708"/>
                    <a:pt x="131" y="53"/>
                  </a:cubicBezTo>
                  <a:cubicBezTo>
                    <a:pt x="126" y="16"/>
                    <a:pt x="99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69"/>
            <p:cNvSpPr/>
            <p:nvPr/>
          </p:nvSpPr>
          <p:spPr>
            <a:xfrm>
              <a:off x="2430550" y="4394750"/>
              <a:ext cx="30725" cy="32175"/>
            </a:xfrm>
            <a:custGeom>
              <a:avLst/>
              <a:gdLst/>
              <a:ahLst/>
              <a:cxnLst/>
              <a:rect l="l" t="t" r="r" b="b"/>
              <a:pathLst>
                <a:path w="1229" h="1287" extrusionOk="0">
                  <a:moveTo>
                    <a:pt x="58" y="0"/>
                  </a:moveTo>
                  <a:cubicBezTo>
                    <a:pt x="23" y="0"/>
                    <a:pt x="0" y="43"/>
                    <a:pt x="28" y="71"/>
                  </a:cubicBezTo>
                  <a:lnTo>
                    <a:pt x="28" y="83"/>
                  </a:lnTo>
                  <a:cubicBezTo>
                    <a:pt x="243" y="297"/>
                    <a:pt x="433" y="523"/>
                    <a:pt x="612" y="773"/>
                  </a:cubicBezTo>
                  <a:cubicBezTo>
                    <a:pt x="766" y="952"/>
                    <a:pt x="945" y="1202"/>
                    <a:pt x="1183" y="1285"/>
                  </a:cubicBezTo>
                  <a:cubicBezTo>
                    <a:pt x="1186" y="1286"/>
                    <a:pt x="1188" y="1287"/>
                    <a:pt x="1191" y="1287"/>
                  </a:cubicBezTo>
                  <a:cubicBezTo>
                    <a:pt x="1212" y="1287"/>
                    <a:pt x="1228" y="1247"/>
                    <a:pt x="1207" y="1226"/>
                  </a:cubicBezTo>
                  <a:cubicBezTo>
                    <a:pt x="1028" y="1023"/>
                    <a:pt x="814" y="856"/>
                    <a:pt x="635" y="630"/>
                  </a:cubicBezTo>
                  <a:cubicBezTo>
                    <a:pt x="469" y="416"/>
                    <a:pt x="290" y="202"/>
                    <a:pt x="88" y="11"/>
                  </a:cubicBezTo>
                  <a:cubicBezTo>
                    <a:pt x="77" y="3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69"/>
            <p:cNvSpPr/>
            <p:nvPr/>
          </p:nvSpPr>
          <p:spPr>
            <a:xfrm>
              <a:off x="2463475" y="4385350"/>
              <a:ext cx="57975" cy="24550"/>
            </a:xfrm>
            <a:custGeom>
              <a:avLst/>
              <a:gdLst/>
              <a:ahLst/>
              <a:cxnLst/>
              <a:rect l="l" t="t" r="r" b="b"/>
              <a:pathLst>
                <a:path w="2319" h="982" extrusionOk="0">
                  <a:moveTo>
                    <a:pt x="2015" y="0"/>
                  </a:moveTo>
                  <a:cubicBezTo>
                    <a:pt x="1988" y="0"/>
                    <a:pt x="1965" y="39"/>
                    <a:pt x="1974" y="66"/>
                  </a:cubicBezTo>
                  <a:cubicBezTo>
                    <a:pt x="2222" y="629"/>
                    <a:pt x="1742" y="840"/>
                    <a:pt x="1309" y="840"/>
                  </a:cubicBezTo>
                  <a:cubicBezTo>
                    <a:pt x="1203" y="840"/>
                    <a:pt x="1099" y="827"/>
                    <a:pt x="1009" y="804"/>
                  </a:cubicBezTo>
                  <a:cubicBezTo>
                    <a:pt x="688" y="697"/>
                    <a:pt x="378" y="590"/>
                    <a:pt x="69" y="459"/>
                  </a:cubicBezTo>
                  <a:cubicBezTo>
                    <a:pt x="66" y="458"/>
                    <a:pt x="63" y="457"/>
                    <a:pt x="60" y="457"/>
                  </a:cubicBezTo>
                  <a:cubicBezTo>
                    <a:pt x="28" y="457"/>
                    <a:pt x="1" y="519"/>
                    <a:pt x="45" y="530"/>
                  </a:cubicBezTo>
                  <a:cubicBezTo>
                    <a:pt x="443" y="710"/>
                    <a:pt x="910" y="981"/>
                    <a:pt x="1373" y="981"/>
                  </a:cubicBezTo>
                  <a:cubicBezTo>
                    <a:pt x="1490" y="981"/>
                    <a:pt x="1608" y="964"/>
                    <a:pt x="1724" y="923"/>
                  </a:cubicBezTo>
                  <a:cubicBezTo>
                    <a:pt x="2093" y="792"/>
                    <a:pt x="2319" y="351"/>
                    <a:pt x="2045" y="18"/>
                  </a:cubicBezTo>
                  <a:cubicBezTo>
                    <a:pt x="2036" y="5"/>
                    <a:pt x="2025" y="0"/>
                    <a:pt x="2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69"/>
            <p:cNvSpPr/>
            <p:nvPr/>
          </p:nvSpPr>
          <p:spPr>
            <a:xfrm>
              <a:off x="2494050" y="4378025"/>
              <a:ext cx="19575" cy="16400"/>
            </a:xfrm>
            <a:custGeom>
              <a:avLst/>
              <a:gdLst/>
              <a:ahLst/>
              <a:cxnLst/>
              <a:rect l="l" t="t" r="r" b="b"/>
              <a:pathLst>
                <a:path w="783" h="656" extrusionOk="0">
                  <a:moveTo>
                    <a:pt x="379" y="0"/>
                  </a:moveTo>
                  <a:cubicBezTo>
                    <a:pt x="236" y="0"/>
                    <a:pt x="116" y="93"/>
                    <a:pt x="60" y="228"/>
                  </a:cubicBezTo>
                  <a:cubicBezTo>
                    <a:pt x="0" y="382"/>
                    <a:pt x="60" y="561"/>
                    <a:pt x="215" y="632"/>
                  </a:cubicBezTo>
                  <a:cubicBezTo>
                    <a:pt x="246" y="648"/>
                    <a:pt x="282" y="656"/>
                    <a:pt x="317" y="656"/>
                  </a:cubicBezTo>
                  <a:cubicBezTo>
                    <a:pt x="417" y="656"/>
                    <a:pt x="516" y="598"/>
                    <a:pt x="524" y="502"/>
                  </a:cubicBezTo>
                  <a:cubicBezTo>
                    <a:pt x="524" y="467"/>
                    <a:pt x="499" y="445"/>
                    <a:pt x="466" y="445"/>
                  </a:cubicBezTo>
                  <a:cubicBezTo>
                    <a:pt x="455" y="445"/>
                    <a:pt x="442" y="448"/>
                    <a:pt x="429" y="454"/>
                  </a:cubicBezTo>
                  <a:cubicBezTo>
                    <a:pt x="382" y="477"/>
                    <a:pt x="345" y="511"/>
                    <a:pt x="302" y="511"/>
                  </a:cubicBezTo>
                  <a:cubicBezTo>
                    <a:pt x="279" y="511"/>
                    <a:pt x="255" y="502"/>
                    <a:pt x="227" y="478"/>
                  </a:cubicBezTo>
                  <a:cubicBezTo>
                    <a:pt x="143" y="382"/>
                    <a:pt x="167" y="228"/>
                    <a:pt x="274" y="168"/>
                  </a:cubicBezTo>
                  <a:cubicBezTo>
                    <a:pt x="313" y="142"/>
                    <a:pt x="357" y="132"/>
                    <a:pt x="401" y="132"/>
                  </a:cubicBezTo>
                  <a:cubicBezTo>
                    <a:pt x="523" y="132"/>
                    <a:pt x="654" y="212"/>
                    <a:pt x="715" y="299"/>
                  </a:cubicBezTo>
                  <a:cubicBezTo>
                    <a:pt x="721" y="306"/>
                    <a:pt x="730" y="309"/>
                    <a:pt x="739" y="309"/>
                  </a:cubicBezTo>
                  <a:cubicBezTo>
                    <a:pt x="761" y="309"/>
                    <a:pt x="783" y="289"/>
                    <a:pt x="774" y="263"/>
                  </a:cubicBezTo>
                  <a:cubicBezTo>
                    <a:pt x="703" y="109"/>
                    <a:pt x="572" y="13"/>
                    <a:pt x="405" y="1"/>
                  </a:cubicBezTo>
                  <a:cubicBezTo>
                    <a:pt x="397" y="1"/>
                    <a:pt x="388" y="0"/>
                    <a:pt x="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69"/>
            <p:cNvSpPr/>
            <p:nvPr/>
          </p:nvSpPr>
          <p:spPr>
            <a:xfrm>
              <a:off x="2511325" y="4375075"/>
              <a:ext cx="9550" cy="11325"/>
            </a:xfrm>
            <a:custGeom>
              <a:avLst/>
              <a:gdLst/>
              <a:ahLst/>
              <a:cxnLst/>
              <a:rect l="l" t="t" r="r" b="b"/>
              <a:pathLst>
                <a:path w="382" h="453" extrusionOk="0">
                  <a:moveTo>
                    <a:pt x="333" y="0"/>
                  </a:moveTo>
                  <a:cubicBezTo>
                    <a:pt x="131" y="24"/>
                    <a:pt x="0" y="215"/>
                    <a:pt x="36" y="405"/>
                  </a:cubicBezTo>
                  <a:cubicBezTo>
                    <a:pt x="40" y="438"/>
                    <a:pt x="62" y="453"/>
                    <a:pt x="86" y="453"/>
                  </a:cubicBezTo>
                  <a:cubicBezTo>
                    <a:pt x="122" y="453"/>
                    <a:pt x="162" y="420"/>
                    <a:pt x="155" y="369"/>
                  </a:cubicBezTo>
                  <a:cubicBezTo>
                    <a:pt x="131" y="227"/>
                    <a:pt x="310" y="167"/>
                    <a:pt x="369" y="60"/>
                  </a:cubicBezTo>
                  <a:cubicBezTo>
                    <a:pt x="381" y="24"/>
                    <a:pt x="357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69"/>
            <p:cNvSpPr/>
            <p:nvPr/>
          </p:nvSpPr>
          <p:spPr>
            <a:xfrm>
              <a:off x="2514425" y="4388200"/>
              <a:ext cx="7625" cy="6900"/>
            </a:xfrm>
            <a:custGeom>
              <a:avLst/>
              <a:gdLst/>
              <a:ahLst/>
              <a:cxnLst/>
              <a:rect l="l" t="t" r="r" b="b"/>
              <a:pathLst>
                <a:path w="305" h="276" extrusionOk="0">
                  <a:moveTo>
                    <a:pt x="230" y="0"/>
                  </a:moveTo>
                  <a:cubicBezTo>
                    <a:pt x="146" y="0"/>
                    <a:pt x="67" y="114"/>
                    <a:pt x="31" y="178"/>
                  </a:cubicBezTo>
                  <a:cubicBezTo>
                    <a:pt x="0" y="239"/>
                    <a:pt x="33" y="275"/>
                    <a:pt x="70" y="275"/>
                  </a:cubicBezTo>
                  <a:cubicBezTo>
                    <a:pt x="91" y="275"/>
                    <a:pt x="113" y="263"/>
                    <a:pt x="126" y="237"/>
                  </a:cubicBezTo>
                  <a:cubicBezTo>
                    <a:pt x="150" y="190"/>
                    <a:pt x="174" y="154"/>
                    <a:pt x="209" y="130"/>
                  </a:cubicBezTo>
                  <a:cubicBezTo>
                    <a:pt x="245" y="106"/>
                    <a:pt x="269" y="95"/>
                    <a:pt x="305" y="71"/>
                  </a:cubicBezTo>
                  <a:cubicBezTo>
                    <a:pt x="305" y="59"/>
                    <a:pt x="305" y="47"/>
                    <a:pt x="305" y="35"/>
                  </a:cubicBezTo>
                  <a:cubicBezTo>
                    <a:pt x="280" y="10"/>
                    <a:pt x="255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69"/>
            <p:cNvSpPr/>
            <p:nvPr/>
          </p:nvSpPr>
          <p:spPr>
            <a:xfrm>
              <a:off x="2514175" y="4397825"/>
              <a:ext cx="7275" cy="3550"/>
            </a:xfrm>
            <a:custGeom>
              <a:avLst/>
              <a:gdLst/>
              <a:ahLst/>
              <a:cxnLst/>
              <a:rect l="l" t="t" r="r" b="b"/>
              <a:pathLst>
                <a:path w="291" h="142" extrusionOk="0">
                  <a:moveTo>
                    <a:pt x="145" y="0"/>
                  </a:moveTo>
                  <a:cubicBezTo>
                    <a:pt x="122" y="0"/>
                    <a:pt x="98" y="3"/>
                    <a:pt x="77" y="7"/>
                  </a:cubicBezTo>
                  <a:cubicBezTo>
                    <a:pt x="0" y="29"/>
                    <a:pt x="24" y="141"/>
                    <a:pt x="93" y="141"/>
                  </a:cubicBezTo>
                  <a:cubicBezTo>
                    <a:pt x="99" y="141"/>
                    <a:pt x="105" y="140"/>
                    <a:pt x="112" y="138"/>
                  </a:cubicBezTo>
                  <a:cubicBezTo>
                    <a:pt x="160" y="138"/>
                    <a:pt x="208" y="138"/>
                    <a:pt x="243" y="126"/>
                  </a:cubicBezTo>
                  <a:cubicBezTo>
                    <a:pt x="291" y="114"/>
                    <a:pt x="291" y="55"/>
                    <a:pt x="255" y="31"/>
                  </a:cubicBezTo>
                  <a:cubicBezTo>
                    <a:pt x="225" y="8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69"/>
            <p:cNvSpPr/>
            <p:nvPr/>
          </p:nvSpPr>
          <p:spPr>
            <a:xfrm>
              <a:off x="2512200" y="4401850"/>
              <a:ext cx="5100" cy="3600"/>
            </a:xfrm>
            <a:custGeom>
              <a:avLst/>
              <a:gdLst/>
              <a:ahLst/>
              <a:cxnLst/>
              <a:rect l="l" t="t" r="r" b="b"/>
              <a:pathLst>
                <a:path w="204" h="144" extrusionOk="0">
                  <a:moveTo>
                    <a:pt x="108" y="1"/>
                  </a:moveTo>
                  <a:cubicBezTo>
                    <a:pt x="1" y="1"/>
                    <a:pt x="1" y="144"/>
                    <a:pt x="108" y="144"/>
                  </a:cubicBezTo>
                  <a:cubicBezTo>
                    <a:pt x="203" y="144"/>
                    <a:pt x="203" y="1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69"/>
            <p:cNvSpPr/>
            <p:nvPr/>
          </p:nvSpPr>
          <p:spPr>
            <a:xfrm>
              <a:off x="2508050" y="4405425"/>
              <a:ext cx="5075" cy="3900"/>
            </a:xfrm>
            <a:custGeom>
              <a:avLst/>
              <a:gdLst/>
              <a:ahLst/>
              <a:cxnLst/>
              <a:rect l="l" t="t" r="r" b="b"/>
              <a:pathLst>
                <a:path w="203" h="156" extrusionOk="0">
                  <a:moveTo>
                    <a:pt x="107" y="1"/>
                  </a:moveTo>
                  <a:cubicBezTo>
                    <a:pt x="0" y="1"/>
                    <a:pt x="0" y="156"/>
                    <a:pt x="107" y="156"/>
                  </a:cubicBezTo>
                  <a:cubicBezTo>
                    <a:pt x="202" y="156"/>
                    <a:pt x="202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69"/>
            <p:cNvSpPr/>
            <p:nvPr/>
          </p:nvSpPr>
          <p:spPr>
            <a:xfrm>
              <a:off x="2491125" y="4398075"/>
              <a:ext cx="7100" cy="5250"/>
            </a:xfrm>
            <a:custGeom>
              <a:avLst/>
              <a:gdLst/>
              <a:ahLst/>
              <a:cxnLst/>
              <a:rect l="l" t="t" r="r" b="b"/>
              <a:pathLst>
                <a:path w="284" h="210" extrusionOk="0">
                  <a:moveTo>
                    <a:pt x="137" y="0"/>
                  </a:moveTo>
                  <a:cubicBezTo>
                    <a:pt x="51" y="0"/>
                    <a:pt x="0" y="125"/>
                    <a:pt x="94" y="188"/>
                  </a:cubicBezTo>
                  <a:cubicBezTo>
                    <a:pt x="114" y="203"/>
                    <a:pt x="135" y="209"/>
                    <a:pt x="154" y="209"/>
                  </a:cubicBezTo>
                  <a:cubicBezTo>
                    <a:pt x="227" y="209"/>
                    <a:pt x="283" y="120"/>
                    <a:pt x="237" y="45"/>
                  </a:cubicBezTo>
                  <a:cubicBezTo>
                    <a:pt x="225" y="18"/>
                    <a:pt x="206" y="7"/>
                    <a:pt x="187" y="7"/>
                  </a:cubicBezTo>
                  <a:cubicBezTo>
                    <a:pt x="183" y="7"/>
                    <a:pt x="180" y="8"/>
                    <a:pt x="176" y="9"/>
                  </a:cubicBezTo>
                  <a:lnTo>
                    <a:pt x="176" y="9"/>
                  </a:lnTo>
                  <a:cubicBezTo>
                    <a:pt x="162" y="3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69"/>
            <p:cNvSpPr/>
            <p:nvPr/>
          </p:nvSpPr>
          <p:spPr>
            <a:xfrm>
              <a:off x="2483925" y="4397400"/>
              <a:ext cx="4500" cy="3600"/>
            </a:xfrm>
            <a:custGeom>
              <a:avLst/>
              <a:gdLst/>
              <a:ahLst/>
              <a:cxnLst/>
              <a:rect l="l" t="t" r="r" b="b"/>
              <a:pathLst>
                <a:path w="180" h="144" extrusionOk="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79" y="143"/>
                    <a:pt x="179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69"/>
            <p:cNvSpPr/>
            <p:nvPr/>
          </p:nvSpPr>
          <p:spPr>
            <a:xfrm>
              <a:off x="2475300" y="4394725"/>
              <a:ext cx="4775" cy="3875"/>
            </a:xfrm>
            <a:custGeom>
              <a:avLst/>
              <a:gdLst/>
              <a:ahLst/>
              <a:cxnLst/>
              <a:rect l="l" t="t" r="r" b="b"/>
              <a:pathLst>
                <a:path w="191" h="155" extrusionOk="0">
                  <a:moveTo>
                    <a:pt x="96" y="0"/>
                  </a:moveTo>
                  <a:cubicBezTo>
                    <a:pt x="0" y="0"/>
                    <a:pt x="0" y="155"/>
                    <a:pt x="96" y="155"/>
                  </a:cubicBezTo>
                  <a:cubicBezTo>
                    <a:pt x="191" y="155"/>
                    <a:pt x="191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69"/>
            <p:cNvSpPr/>
            <p:nvPr/>
          </p:nvSpPr>
          <p:spPr>
            <a:xfrm>
              <a:off x="2384450" y="4403625"/>
              <a:ext cx="40650" cy="13975"/>
            </a:xfrm>
            <a:custGeom>
              <a:avLst/>
              <a:gdLst/>
              <a:ahLst/>
              <a:cxnLst/>
              <a:rect l="l" t="t" r="r" b="b"/>
              <a:pathLst>
                <a:path w="1626" h="559" extrusionOk="0">
                  <a:moveTo>
                    <a:pt x="1187" y="0"/>
                  </a:moveTo>
                  <a:cubicBezTo>
                    <a:pt x="783" y="0"/>
                    <a:pt x="270" y="307"/>
                    <a:pt x="39" y="478"/>
                  </a:cubicBezTo>
                  <a:cubicBezTo>
                    <a:pt x="0" y="507"/>
                    <a:pt x="24" y="559"/>
                    <a:pt x="53" y="559"/>
                  </a:cubicBezTo>
                  <a:cubicBezTo>
                    <a:pt x="60" y="559"/>
                    <a:pt x="68" y="556"/>
                    <a:pt x="74" y="549"/>
                  </a:cubicBezTo>
                  <a:cubicBezTo>
                    <a:pt x="371" y="348"/>
                    <a:pt x="765" y="154"/>
                    <a:pt x="1136" y="154"/>
                  </a:cubicBezTo>
                  <a:cubicBezTo>
                    <a:pt x="1271" y="154"/>
                    <a:pt x="1403" y="179"/>
                    <a:pt x="1527" y="240"/>
                  </a:cubicBezTo>
                  <a:cubicBezTo>
                    <a:pt x="1536" y="246"/>
                    <a:pt x="1546" y="249"/>
                    <a:pt x="1555" y="249"/>
                  </a:cubicBezTo>
                  <a:cubicBezTo>
                    <a:pt x="1593" y="249"/>
                    <a:pt x="1625" y="197"/>
                    <a:pt x="1587" y="168"/>
                  </a:cubicBezTo>
                  <a:cubicBezTo>
                    <a:pt x="1486" y="47"/>
                    <a:pt x="1345" y="0"/>
                    <a:pt x="1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69"/>
            <p:cNvSpPr/>
            <p:nvPr/>
          </p:nvSpPr>
          <p:spPr>
            <a:xfrm>
              <a:off x="2384225" y="4406075"/>
              <a:ext cx="41400" cy="12175"/>
            </a:xfrm>
            <a:custGeom>
              <a:avLst/>
              <a:gdLst/>
              <a:ahLst/>
              <a:cxnLst/>
              <a:rect l="l" t="t" r="r" b="b"/>
              <a:pathLst>
                <a:path w="1656" h="487" extrusionOk="0">
                  <a:moveTo>
                    <a:pt x="1438" y="1"/>
                  </a:moveTo>
                  <a:cubicBezTo>
                    <a:pt x="1403" y="1"/>
                    <a:pt x="1381" y="53"/>
                    <a:pt x="1429" y="82"/>
                  </a:cubicBezTo>
                  <a:lnTo>
                    <a:pt x="1429" y="94"/>
                  </a:lnTo>
                  <a:cubicBezTo>
                    <a:pt x="1394" y="154"/>
                    <a:pt x="1328" y="196"/>
                    <a:pt x="1258" y="196"/>
                  </a:cubicBezTo>
                  <a:cubicBezTo>
                    <a:pt x="1232" y="196"/>
                    <a:pt x="1205" y="190"/>
                    <a:pt x="1179" y="177"/>
                  </a:cubicBezTo>
                  <a:lnTo>
                    <a:pt x="1060" y="153"/>
                  </a:lnTo>
                  <a:cubicBezTo>
                    <a:pt x="953" y="153"/>
                    <a:pt x="845" y="165"/>
                    <a:pt x="738" y="189"/>
                  </a:cubicBezTo>
                  <a:cubicBezTo>
                    <a:pt x="488" y="201"/>
                    <a:pt x="250" y="284"/>
                    <a:pt x="36" y="415"/>
                  </a:cubicBezTo>
                  <a:cubicBezTo>
                    <a:pt x="0" y="439"/>
                    <a:pt x="12" y="487"/>
                    <a:pt x="48" y="487"/>
                  </a:cubicBezTo>
                  <a:cubicBezTo>
                    <a:pt x="262" y="451"/>
                    <a:pt x="464" y="403"/>
                    <a:pt x="667" y="344"/>
                  </a:cubicBezTo>
                  <a:cubicBezTo>
                    <a:pt x="788" y="321"/>
                    <a:pt x="908" y="313"/>
                    <a:pt x="1029" y="313"/>
                  </a:cubicBezTo>
                  <a:cubicBezTo>
                    <a:pt x="1099" y="313"/>
                    <a:pt x="1169" y="316"/>
                    <a:pt x="1238" y="320"/>
                  </a:cubicBezTo>
                  <a:cubicBezTo>
                    <a:pt x="1268" y="326"/>
                    <a:pt x="1301" y="329"/>
                    <a:pt x="1335" y="329"/>
                  </a:cubicBezTo>
                  <a:cubicBezTo>
                    <a:pt x="1369" y="329"/>
                    <a:pt x="1405" y="326"/>
                    <a:pt x="1441" y="320"/>
                  </a:cubicBezTo>
                  <a:cubicBezTo>
                    <a:pt x="1655" y="272"/>
                    <a:pt x="1643" y="94"/>
                    <a:pt x="1465" y="11"/>
                  </a:cubicBezTo>
                  <a:cubicBezTo>
                    <a:pt x="1455" y="4"/>
                    <a:pt x="1446" y="1"/>
                    <a:pt x="1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69"/>
            <p:cNvSpPr/>
            <p:nvPr/>
          </p:nvSpPr>
          <p:spPr>
            <a:xfrm>
              <a:off x="2386600" y="4421050"/>
              <a:ext cx="28300" cy="6425"/>
            </a:xfrm>
            <a:custGeom>
              <a:avLst/>
              <a:gdLst/>
              <a:ahLst/>
              <a:cxnLst/>
              <a:rect l="l" t="t" r="r" b="b"/>
              <a:pathLst>
                <a:path w="1132" h="257" extrusionOk="0">
                  <a:moveTo>
                    <a:pt x="520" y="1"/>
                  </a:moveTo>
                  <a:cubicBezTo>
                    <a:pt x="363" y="1"/>
                    <a:pt x="221" y="37"/>
                    <a:pt x="48" y="54"/>
                  </a:cubicBezTo>
                  <a:cubicBezTo>
                    <a:pt x="0" y="54"/>
                    <a:pt x="0" y="138"/>
                    <a:pt x="48" y="138"/>
                  </a:cubicBezTo>
                  <a:lnTo>
                    <a:pt x="48" y="126"/>
                  </a:lnTo>
                  <a:cubicBezTo>
                    <a:pt x="143" y="120"/>
                    <a:pt x="238" y="117"/>
                    <a:pt x="334" y="117"/>
                  </a:cubicBezTo>
                  <a:cubicBezTo>
                    <a:pt x="429" y="117"/>
                    <a:pt x="524" y="120"/>
                    <a:pt x="619" y="126"/>
                  </a:cubicBezTo>
                  <a:cubicBezTo>
                    <a:pt x="774" y="162"/>
                    <a:pt x="917" y="233"/>
                    <a:pt x="1072" y="257"/>
                  </a:cubicBezTo>
                  <a:cubicBezTo>
                    <a:pt x="1096" y="257"/>
                    <a:pt x="1131" y="233"/>
                    <a:pt x="1108" y="197"/>
                  </a:cubicBezTo>
                  <a:cubicBezTo>
                    <a:pt x="1024" y="66"/>
                    <a:pt x="846" y="43"/>
                    <a:pt x="703" y="19"/>
                  </a:cubicBezTo>
                  <a:cubicBezTo>
                    <a:pt x="638" y="6"/>
                    <a:pt x="578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69"/>
            <p:cNvSpPr/>
            <p:nvPr/>
          </p:nvSpPr>
          <p:spPr>
            <a:xfrm>
              <a:off x="2386000" y="4422175"/>
              <a:ext cx="29500" cy="8575"/>
            </a:xfrm>
            <a:custGeom>
              <a:avLst/>
              <a:gdLst/>
              <a:ahLst/>
              <a:cxnLst/>
              <a:rect l="l" t="t" r="r" b="b"/>
              <a:pathLst>
                <a:path w="1180" h="343" extrusionOk="0">
                  <a:moveTo>
                    <a:pt x="198" y="0"/>
                  </a:moveTo>
                  <a:cubicBezTo>
                    <a:pt x="160" y="0"/>
                    <a:pt x="122" y="3"/>
                    <a:pt x="84" y="9"/>
                  </a:cubicBezTo>
                  <a:cubicBezTo>
                    <a:pt x="1" y="21"/>
                    <a:pt x="36" y="129"/>
                    <a:pt x="96" y="140"/>
                  </a:cubicBezTo>
                  <a:cubicBezTo>
                    <a:pt x="262" y="152"/>
                    <a:pt x="429" y="188"/>
                    <a:pt x="596" y="236"/>
                  </a:cubicBezTo>
                  <a:cubicBezTo>
                    <a:pt x="715" y="283"/>
                    <a:pt x="834" y="319"/>
                    <a:pt x="965" y="343"/>
                  </a:cubicBezTo>
                  <a:cubicBezTo>
                    <a:pt x="1084" y="343"/>
                    <a:pt x="1179" y="236"/>
                    <a:pt x="1096" y="129"/>
                  </a:cubicBezTo>
                  <a:cubicBezTo>
                    <a:pt x="1089" y="118"/>
                    <a:pt x="1080" y="114"/>
                    <a:pt x="1071" y="114"/>
                  </a:cubicBezTo>
                  <a:cubicBezTo>
                    <a:pt x="1048" y="114"/>
                    <a:pt x="1024" y="139"/>
                    <a:pt x="1024" y="164"/>
                  </a:cubicBezTo>
                  <a:cubicBezTo>
                    <a:pt x="1032" y="207"/>
                    <a:pt x="1009" y="222"/>
                    <a:pt x="974" y="222"/>
                  </a:cubicBezTo>
                  <a:cubicBezTo>
                    <a:pt x="890" y="222"/>
                    <a:pt x="732" y="137"/>
                    <a:pt x="715" y="129"/>
                  </a:cubicBezTo>
                  <a:cubicBezTo>
                    <a:pt x="643" y="105"/>
                    <a:pt x="572" y="81"/>
                    <a:pt x="501" y="57"/>
                  </a:cubicBezTo>
                  <a:cubicBezTo>
                    <a:pt x="405" y="22"/>
                    <a:pt x="302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69"/>
            <p:cNvSpPr/>
            <p:nvPr/>
          </p:nvSpPr>
          <p:spPr>
            <a:xfrm>
              <a:off x="2385400" y="4430150"/>
              <a:ext cx="12950" cy="8825"/>
            </a:xfrm>
            <a:custGeom>
              <a:avLst/>
              <a:gdLst/>
              <a:ahLst/>
              <a:cxnLst/>
              <a:rect l="l" t="t" r="r" b="b"/>
              <a:pathLst>
                <a:path w="518" h="353" extrusionOk="0">
                  <a:moveTo>
                    <a:pt x="72" y="0"/>
                  </a:moveTo>
                  <a:cubicBezTo>
                    <a:pt x="25" y="0"/>
                    <a:pt x="1" y="71"/>
                    <a:pt x="48" y="83"/>
                  </a:cubicBezTo>
                  <a:cubicBezTo>
                    <a:pt x="132" y="107"/>
                    <a:pt x="203" y="143"/>
                    <a:pt x="263" y="179"/>
                  </a:cubicBezTo>
                  <a:cubicBezTo>
                    <a:pt x="322" y="226"/>
                    <a:pt x="370" y="286"/>
                    <a:pt x="429" y="333"/>
                  </a:cubicBezTo>
                  <a:cubicBezTo>
                    <a:pt x="440" y="347"/>
                    <a:pt x="452" y="353"/>
                    <a:pt x="463" y="353"/>
                  </a:cubicBezTo>
                  <a:cubicBezTo>
                    <a:pt x="492" y="353"/>
                    <a:pt x="518" y="316"/>
                    <a:pt x="501" y="274"/>
                  </a:cubicBezTo>
                  <a:cubicBezTo>
                    <a:pt x="417" y="119"/>
                    <a:pt x="251" y="24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69"/>
            <p:cNvSpPr/>
            <p:nvPr/>
          </p:nvSpPr>
          <p:spPr>
            <a:xfrm>
              <a:off x="2386600" y="4430800"/>
              <a:ext cx="11500" cy="9950"/>
            </a:xfrm>
            <a:custGeom>
              <a:avLst/>
              <a:gdLst/>
              <a:ahLst/>
              <a:cxnLst/>
              <a:rect l="l" t="t" r="r" b="b"/>
              <a:pathLst>
                <a:path w="460" h="398" extrusionOk="0">
                  <a:moveTo>
                    <a:pt x="72" y="1"/>
                  </a:moveTo>
                  <a:cubicBezTo>
                    <a:pt x="60" y="1"/>
                    <a:pt x="48" y="4"/>
                    <a:pt x="36" y="10"/>
                  </a:cubicBezTo>
                  <a:lnTo>
                    <a:pt x="24" y="22"/>
                  </a:lnTo>
                  <a:cubicBezTo>
                    <a:pt x="0" y="34"/>
                    <a:pt x="0" y="57"/>
                    <a:pt x="0" y="81"/>
                  </a:cubicBezTo>
                  <a:cubicBezTo>
                    <a:pt x="24" y="141"/>
                    <a:pt x="96" y="165"/>
                    <a:pt x="131" y="212"/>
                  </a:cubicBezTo>
                  <a:cubicBezTo>
                    <a:pt x="167" y="272"/>
                    <a:pt x="203" y="319"/>
                    <a:pt x="250" y="367"/>
                  </a:cubicBezTo>
                  <a:cubicBezTo>
                    <a:pt x="279" y="386"/>
                    <a:pt x="315" y="397"/>
                    <a:pt x="349" y="397"/>
                  </a:cubicBezTo>
                  <a:cubicBezTo>
                    <a:pt x="400" y="397"/>
                    <a:pt x="446" y="372"/>
                    <a:pt x="453" y="307"/>
                  </a:cubicBezTo>
                  <a:cubicBezTo>
                    <a:pt x="460" y="271"/>
                    <a:pt x="428" y="244"/>
                    <a:pt x="399" y="244"/>
                  </a:cubicBezTo>
                  <a:cubicBezTo>
                    <a:pt x="380" y="244"/>
                    <a:pt x="362" y="255"/>
                    <a:pt x="358" y="284"/>
                  </a:cubicBezTo>
                  <a:cubicBezTo>
                    <a:pt x="353" y="286"/>
                    <a:pt x="349" y="287"/>
                    <a:pt x="345" y="287"/>
                  </a:cubicBezTo>
                  <a:cubicBezTo>
                    <a:pt x="329" y="287"/>
                    <a:pt x="320" y="269"/>
                    <a:pt x="310" y="260"/>
                  </a:cubicBezTo>
                  <a:cubicBezTo>
                    <a:pt x="298" y="236"/>
                    <a:pt x="286" y="224"/>
                    <a:pt x="286" y="200"/>
                  </a:cubicBezTo>
                  <a:cubicBezTo>
                    <a:pt x="274" y="176"/>
                    <a:pt x="250" y="153"/>
                    <a:pt x="227" y="117"/>
                  </a:cubicBezTo>
                  <a:cubicBezTo>
                    <a:pt x="203" y="69"/>
                    <a:pt x="155" y="34"/>
                    <a:pt x="107" y="10"/>
                  </a:cubicBezTo>
                  <a:cubicBezTo>
                    <a:pt x="96" y="4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69"/>
            <p:cNvSpPr/>
            <p:nvPr/>
          </p:nvSpPr>
          <p:spPr>
            <a:xfrm>
              <a:off x="2327950" y="4368775"/>
              <a:ext cx="19975" cy="19125"/>
            </a:xfrm>
            <a:custGeom>
              <a:avLst/>
              <a:gdLst/>
              <a:ahLst/>
              <a:cxnLst/>
              <a:rect l="l" t="t" r="r" b="b"/>
              <a:pathLst>
                <a:path w="799" h="765" extrusionOk="0">
                  <a:moveTo>
                    <a:pt x="732" y="1"/>
                  </a:moveTo>
                  <a:cubicBezTo>
                    <a:pt x="715" y="1"/>
                    <a:pt x="700" y="9"/>
                    <a:pt x="691" y="26"/>
                  </a:cubicBezTo>
                  <a:cubicBezTo>
                    <a:pt x="608" y="157"/>
                    <a:pt x="608" y="324"/>
                    <a:pt x="501" y="443"/>
                  </a:cubicBezTo>
                  <a:cubicBezTo>
                    <a:pt x="394" y="574"/>
                    <a:pt x="239" y="645"/>
                    <a:pt x="72" y="645"/>
                  </a:cubicBezTo>
                  <a:cubicBezTo>
                    <a:pt x="1" y="657"/>
                    <a:pt x="1" y="752"/>
                    <a:pt x="72" y="764"/>
                  </a:cubicBezTo>
                  <a:lnTo>
                    <a:pt x="72" y="752"/>
                  </a:lnTo>
                  <a:cubicBezTo>
                    <a:pt x="85" y="753"/>
                    <a:pt x="98" y="754"/>
                    <a:pt x="111" y="754"/>
                  </a:cubicBezTo>
                  <a:cubicBezTo>
                    <a:pt x="276" y="754"/>
                    <a:pt x="439" y="684"/>
                    <a:pt x="560" y="574"/>
                  </a:cubicBezTo>
                  <a:cubicBezTo>
                    <a:pt x="703" y="431"/>
                    <a:pt x="787" y="252"/>
                    <a:pt x="799" y="62"/>
                  </a:cubicBezTo>
                  <a:cubicBezTo>
                    <a:pt x="791" y="24"/>
                    <a:pt x="760" y="1"/>
                    <a:pt x="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69"/>
            <p:cNvSpPr/>
            <p:nvPr/>
          </p:nvSpPr>
          <p:spPr>
            <a:xfrm>
              <a:off x="2342850" y="4363950"/>
              <a:ext cx="8650" cy="7125"/>
            </a:xfrm>
            <a:custGeom>
              <a:avLst/>
              <a:gdLst/>
              <a:ahLst/>
              <a:cxnLst/>
              <a:rect l="l" t="t" r="r" b="b"/>
              <a:pathLst>
                <a:path w="346" h="285" extrusionOk="0">
                  <a:moveTo>
                    <a:pt x="179" y="133"/>
                  </a:moveTo>
                  <a:cubicBezTo>
                    <a:pt x="183" y="133"/>
                    <a:pt x="188" y="135"/>
                    <a:pt x="196" y="141"/>
                  </a:cubicBezTo>
                  <a:lnTo>
                    <a:pt x="196" y="141"/>
                  </a:lnTo>
                  <a:cubicBezTo>
                    <a:pt x="194" y="141"/>
                    <a:pt x="193" y="141"/>
                    <a:pt x="192" y="141"/>
                  </a:cubicBezTo>
                  <a:cubicBezTo>
                    <a:pt x="182" y="141"/>
                    <a:pt x="172" y="144"/>
                    <a:pt x="164" y="149"/>
                  </a:cubicBezTo>
                  <a:lnTo>
                    <a:pt x="164" y="149"/>
                  </a:lnTo>
                  <a:cubicBezTo>
                    <a:pt x="167" y="140"/>
                    <a:pt x="171" y="133"/>
                    <a:pt x="179" y="133"/>
                  </a:cubicBezTo>
                  <a:close/>
                  <a:moveTo>
                    <a:pt x="178" y="0"/>
                  </a:moveTo>
                  <a:cubicBezTo>
                    <a:pt x="132" y="0"/>
                    <a:pt x="83" y="22"/>
                    <a:pt x="48" y="64"/>
                  </a:cubicBezTo>
                  <a:cubicBezTo>
                    <a:pt x="0" y="124"/>
                    <a:pt x="12" y="219"/>
                    <a:pt x="83" y="279"/>
                  </a:cubicBezTo>
                  <a:cubicBezTo>
                    <a:pt x="96" y="283"/>
                    <a:pt x="109" y="285"/>
                    <a:pt x="121" y="285"/>
                  </a:cubicBezTo>
                  <a:cubicBezTo>
                    <a:pt x="158" y="285"/>
                    <a:pt x="192" y="267"/>
                    <a:pt x="214" y="239"/>
                  </a:cubicBezTo>
                  <a:lnTo>
                    <a:pt x="214" y="239"/>
                  </a:lnTo>
                  <a:cubicBezTo>
                    <a:pt x="222" y="244"/>
                    <a:pt x="232" y="246"/>
                    <a:pt x="242" y="246"/>
                  </a:cubicBezTo>
                  <a:cubicBezTo>
                    <a:pt x="249" y="246"/>
                    <a:pt x="256" y="245"/>
                    <a:pt x="262" y="243"/>
                  </a:cubicBezTo>
                  <a:cubicBezTo>
                    <a:pt x="333" y="195"/>
                    <a:pt x="345" y="88"/>
                    <a:pt x="262" y="29"/>
                  </a:cubicBezTo>
                  <a:cubicBezTo>
                    <a:pt x="238" y="10"/>
                    <a:pt x="209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69"/>
            <p:cNvSpPr/>
            <p:nvPr/>
          </p:nvSpPr>
          <p:spPr>
            <a:xfrm>
              <a:off x="2342725" y="4375625"/>
              <a:ext cx="22475" cy="7325"/>
            </a:xfrm>
            <a:custGeom>
              <a:avLst/>
              <a:gdLst/>
              <a:ahLst/>
              <a:cxnLst/>
              <a:rect l="l" t="t" r="r" b="b"/>
              <a:pathLst>
                <a:path w="899" h="293" extrusionOk="0">
                  <a:moveTo>
                    <a:pt x="407" y="1"/>
                  </a:moveTo>
                  <a:cubicBezTo>
                    <a:pt x="274" y="1"/>
                    <a:pt x="145" y="41"/>
                    <a:pt x="29" y="121"/>
                  </a:cubicBezTo>
                  <a:cubicBezTo>
                    <a:pt x="0" y="150"/>
                    <a:pt x="18" y="202"/>
                    <a:pt x="51" y="202"/>
                  </a:cubicBezTo>
                  <a:cubicBezTo>
                    <a:pt x="59" y="202"/>
                    <a:pt x="67" y="200"/>
                    <a:pt x="77" y="193"/>
                  </a:cubicBezTo>
                  <a:cubicBezTo>
                    <a:pt x="168" y="140"/>
                    <a:pt x="271" y="114"/>
                    <a:pt x="374" y="114"/>
                  </a:cubicBezTo>
                  <a:cubicBezTo>
                    <a:pt x="526" y="114"/>
                    <a:pt x="677" y="170"/>
                    <a:pt x="791" y="276"/>
                  </a:cubicBezTo>
                  <a:cubicBezTo>
                    <a:pt x="802" y="287"/>
                    <a:pt x="817" y="293"/>
                    <a:pt x="832" y="293"/>
                  </a:cubicBezTo>
                  <a:cubicBezTo>
                    <a:pt x="850" y="293"/>
                    <a:pt x="868" y="284"/>
                    <a:pt x="874" y="264"/>
                  </a:cubicBezTo>
                  <a:cubicBezTo>
                    <a:pt x="898" y="97"/>
                    <a:pt x="660" y="38"/>
                    <a:pt x="541" y="14"/>
                  </a:cubicBezTo>
                  <a:cubicBezTo>
                    <a:pt x="496" y="5"/>
                    <a:pt x="452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69"/>
            <p:cNvSpPr/>
            <p:nvPr/>
          </p:nvSpPr>
          <p:spPr>
            <a:xfrm>
              <a:off x="2342850" y="4378050"/>
              <a:ext cx="22375" cy="7100"/>
            </a:xfrm>
            <a:custGeom>
              <a:avLst/>
              <a:gdLst/>
              <a:ahLst/>
              <a:cxnLst/>
              <a:rect l="l" t="t" r="r" b="b"/>
              <a:pathLst>
                <a:path w="895" h="284" extrusionOk="0">
                  <a:moveTo>
                    <a:pt x="66" y="0"/>
                  </a:moveTo>
                  <a:cubicBezTo>
                    <a:pt x="37" y="0"/>
                    <a:pt x="8" y="16"/>
                    <a:pt x="0" y="48"/>
                  </a:cubicBezTo>
                  <a:lnTo>
                    <a:pt x="0" y="72"/>
                  </a:lnTo>
                  <a:cubicBezTo>
                    <a:pt x="0" y="108"/>
                    <a:pt x="12" y="143"/>
                    <a:pt x="36" y="167"/>
                  </a:cubicBezTo>
                  <a:cubicBezTo>
                    <a:pt x="161" y="245"/>
                    <a:pt x="301" y="283"/>
                    <a:pt x="439" y="283"/>
                  </a:cubicBezTo>
                  <a:cubicBezTo>
                    <a:pt x="578" y="283"/>
                    <a:pt x="714" y="245"/>
                    <a:pt x="834" y="167"/>
                  </a:cubicBezTo>
                  <a:cubicBezTo>
                    <a:pt x="894" y="127"/>
                    <a:pt x="861" y="52"/>
                    <a:pt x="805" y="52"/>
                  </a:cubicBezTo>
                  <a:cubicBezTo>
                    <a:pt x="795" y="52"/>
                    <a:pt x="785" y="55"/>
                    <a:pt x="774" y="60"/>
                  </a:cubicBezTo>
                  <a:cubicBezTo>
                    <a:pt x="681" y="101"/>
                    <a:pt x="581" y="122"/>
                    <a:pt x="482" y="122"/>
                  </a:cubicBezTo>
                  <a:cubicBezTo>
                    <a:pt x="352" y="122"/>
                    <a:pt x="222" y="86"/>
                    <a:pt x="107" y="12"/>
                  </a:cubicBezTo>
                  <a:cubicBezTo>
                    <a:pt x="95" y="4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69"/>
            <p:cNvSpPr/>
            <p:nvPr/>
          </p:nvSpPr>
          <p:spPr>
            <a:xfrm>
              <a:off x="2369650" y="4420225"/>
              <a:ext cx="7350" cy="7800"/>
            </a:xfrm>
            <a:custGeom>
              <a:avLst/>
              <a:gdLst/>
              <a:ahLst/>
              <a:cxnLst/>
              <a:rect l="l" t="t" r="r" b="b"/>
              <a:pathLst>
                <a:path w="294" h="312" extrusionOk="0">
                  <a:moveTo>
                    <a:pt x="134" y="0"/>
                  </a:moveTo>
                  <a:cubicBezTo>
                    <a:pt x="47" y="0"/>
                    <a:pt x="1" y="86"/>
                    <a:pt x="12" y="171"/>
                  </a:cubicBezTo>
                  <a:cubicBezTo>
                    <a:pt x="12" y="249"/>
                    <a:pt x="76" y="311"/>
                    <a:pt x="151" y="311"/>
                  </a:cubicBezTo>
                  <a:cubicBezTo>
                    <a:pt x="168" y="311"/>
                    <a:pt x="185" y="308"/>
                    <a:pt x="202" y="302"/>
                  </a:cubicBezTo>
                  <a:cubicBezTo>
                    <a:pt x="264" y="284"/>
                    <a:pt x="293" y="220"/>
                    <a:pt x="279" y="164"/>
                  </a:cubicBezTo>
                  <a:lnTo>
                    <a:pt x="279" y="164"/>
                  </a:lnTo>
                  <a:cubicBezTo>
                    <a:pt x="287" y="94"/>
                    <a:pt x="242" y="23"/>
                    <a:pt x="166" y="4"/>
                  </a:cubicBezTo>
                  <a:cubicBezTo>
                    <a:pt x="155" y="2"/>
                    <a:pt x="144" y="0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69"/>
            <p:cNvSpPr/>
            <p:nvPr/>
          </p:nvSpPr>
          <p:spPr>
            <a:xfrm>
              <a:off x="2478275" y="4407725"/>
              <a:ext cx="14900" cy="26625"/>
            </a:xfrm>
            <a:custGeom>
              <a:avLst/>
              <a:gdLst/>
              <a:ahLst/>
              <a:cxnLst/>
              <a:rect l="l" t="t" r="r" b="b"/>
              <a:pathLst>
                <a:path w="596" h="1065" extrusionOk="0">
                  <a:moveTo>
                    <a:pt x="215" y="0"/>
                  </a:moveTo>
                  <a:cubicBezTo>
                    <a:pt x="176" y="0"/>
                    <a:pt x="142" y="51"/>
                    <a:pt x="179" y="87"/>
                  </a:cubicBezTo>
                  <a:cubicBezTo>
                    <a:pt x="334" y="218"/>
                    <a:pt x="453" y="361"/>
                    <a:pt x="405" y="576"/>
                  </a:cubicBezTo>
                  <a:cubicBezTo>
                    <a:pt x="393" y="766"/>
                    <a:pt x="250" y="921"/>
                    <a:pt x="48" y="957"/>
                  </a:cubicBezTo>
                  <a:cubicBezTo>
                    <a:pt x="0" y="968"/>
                    <a:pt x="12" y="1040"/>
                    <a:pt x="48" y="1052"/>
                  </a:cubicBezTo>
                  <a:cubicBezTo>
                    <a:pt x="75" y="1060"/>
                    <a:pt x="101" y="1064"/>
                    <a:pt x="127" y="1064"/>
                  </a:cubicBezTo>
                  <a:cubicBezTo>
                    <a:pt x="313" y="1064"/>
                    <a:pt x="450" y="850"/>
                    <a:pt x="512" y="683"/>
                  </a:cubicBezTo>
                  <a:cubicBezTo>
                    <a:pt x="596" y="397"/>
                    <a:pt x="465" y="195"/>
                    <a:pt x="250" y="16"/>
                  </a:cubicBezTo>
                  <a:cubicBezTo>
                    <a:pt x="239" y="5"/>
                    <a:pt x="227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69"/>
            <p:cNvSpPr/>
            <p:nvPr/>
          </p:nvSpPr>
          <p:spPr>
            <a:xfrm>
              <a:off x="2490175" y="4425100"/>
              <a:ext cx="9850" cy="14300"/>
            </a:xfrm>
            <a:custGeom>
              <a:avLst/>
              <a:gdLst/>
              <a:ahLst/>
              <a:cxnLst/>
              <a:rect l="l" t="t" r="r" b="b"/>
              <a:pathLst>
                <a:path w="394" h="572" extrusionOk="0">
                  <a:moveTo>
                    <a:pt x="297" y="1"/>
                  </a:moveTo>
                  <a:cubicBezTo>
                    <a:pt x="267" y="1"/>
                    <a:pt x="235" y="27"/>
                    <a:pt x="251" y="59"/>
                  </a:cubicBezTo>
                  <a:lnTo>
                    <a:pt x="263" y="59"/>
                  </a:lnTo>
                  <a:cubicBezTo>
                    <a:pt x="298" y="154"/>
                    <a:pt x="298" y="262"/>
                    <a:pt x="239" y="345"/>
                  </a:cubicBezTo>
                  <a:cubicBezTo>
                    <a:pt x="179" y="404"/>
                    <a:pt x="120" y="464"/>
                    <a:pt x="36" y="500"/>
                  </a:cubicBezTo>
                  <a:cubicBezTo>
                    <a:pt x="1" y="512"/>
                    <a:pt x="13" y="571"/>
                    <a:pt x="60" y="571"/>
                  </a:cubicBezTo>
                  <a:cubicBezTo>
                    <a:pt x="179" y="571"/>
                    <a:pt x="286" y="500"/>
                    <a:pt x="334" y="393"/>
                  </a:cubicBezTo>
                  <a:cubicBezTo>
                    <a:pt x="394" y="273"/>
                    <a:pt x="394" y="143"/>
                    <a:pt x="334" y="23"/>
                  </a:cubicBezTo>
                  <a:cubicBezTo>
                    <a:pt x="326" y="8"/>
                    <a:pt x="312" y="1"/>
                    <a:pt x="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69"/>
            <p:cNvSpPr/>
            <p:nvPr/>
          </p:nvSpPr>
          <p:spPr>
            <a:xfrm>
              <a:off x="2500000" y="4433575"/>
              <a:ext cx="3700" cy="4150"/>
            </a:xfrm>
            <a:custGeom>
              <a:avLst/>
              <a:gdLst/>
              <a:ahLst/>
              <a:cxnLst/>
              <a:rect l="l" t="t" r="r" b="b"/>
              <a:pathLst>
                <a:path w="148" h="166" extrusionOk="0">
                  <a:moveTo>
                    <a:pt x="86" y="1"/>
                  </a:moveTo>
                  <a:cubicBezTo>
                    <a:pt x="71" y="1"/>
                    <a:pt x="56" y="6"/>
                    <a:pt x="48" y="18"/>
                  </a:cubicBezTo>
                  <a:cubicBezTo>
                    <a:pt x="13" y="54"/>
                    <a:pt x="1" y="89"/>
                    <a:pt x="1" y="137"/>
                  </a:cubicBezTo>
                  <a:cubicBezTo>
                    <a:pt x="1" y="154"/>
                    <a:pt x="20" y="165"/>
                    <a:pt x="39" y="165"/>
                  </a:cubicBezTo>
                  <a:cubicBezTo>
                    <a:pt x="47" y="165"/>
                    <a:pt x="54" y="164"/>
                    <a:pt x="60" y="161"/>
                  </a:cubicBezTo>
                  <a:cubicBezTo>
                    <a:pt x="108" y="137"/>
                    <a:pt x="108" y="101"/>
                    <a:pt x="132" y="54"/>
                  </a:cubicBezTo>
                  <a:cubicBezTo>
                    <a:pt x="147" y="22"/>
                    <a:pt x="116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69"/>
            <p:cNvSpPr/>
            <p:nvPr/>
          </p:nvSpPr>
          <p:spPr>
            <a:xfrm>
              <a:off x="2571150" y="4402600"/>
              <a:ext cx="24125" cy="14700"/>
            </a:xfrm>
            <a:custGeom>
              <a:avLst/>
              <a:gdLst/>
              <a:ahLst/>
              <a:cxnLst/>
              <a:rect l="l" t="t" r="r" b="b"/>
              <a:pathLst>
                <a:path w="965" h="588" extrusionOk="0">
                  <a:moveTo>
                    <a:pt x="803" y="1"/>
                  </a:moveTo>
                  <a:cubicBezTo>
                    <a:pt x="633" y="1"/>
                    <a:pt x="461" y="50"/>
                    <a:pt x="322" y="150"/>
                  </a:cubicBezTo>
                  <a:cubicBezTo>
                    <a:pt x="167" y="245"/>
                    <a:pt x="0" y="352"/>
                    <a:pt x="0" y="542"/>
                  </a:cubicBezTo>
                  <a:cubicBezTo>
                    <a:pt x="0" y="572"/>
                    <a:pt x="24" y="587"/>
                    <a:pt x="49" y="587"/>
                  </a:cubicBezTo>
                  <a:cubicBezTo>
                    <a:pt x="75" y="587"/>
                    <a:pt x="101" y="572"/>
                    <a:pt x="107" y="542"/>
                  </a:cubicBezTo>
                  <a:cubicBezTo>
                    <a:pt x="107" y="400"/>
                    <a:pt x="345" y="281"/>
                    <a:pt x="465" y="221"/>
                  </a:cubicBezTo>
                  <a:cubicBezTo>
                    <a:pt x="596" y="150"/>
                    <a:pt x="738" y="114"/>
                    <a:pt x="893" y="102"/>
                  </a:cubicBezTo>
                  <a:cubicBezTo>
                    <a:pt x="941" y="102"/>
                    <a:pt x="965" y="19"/>
                    <a:pt x="905" y="7"/>
                  </a:cubicBezTo>
                  <a:cubicBezTo>
                    <a:pt x="871" y="3"/>
                    <a:pt x="837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69"/>
            <p:cNvSpPr/>
            <p:nvPr/>
          </p:nvSpPr>
          <p:spPr>
            <a:xfrm>
              <a:off x="2569650" y="4403500"/>
              <a:ext cx="25175" cy="16325"/>
            </a:xfrm>
            <a:custGeom>
              <a:avLst/>
              <a:gdLst/>
              <a:ahLst/>
              <a:cxnLst/>
              <a:rect l="l" t="t" r="r" b="b"/>
              <a:pathLst>
                <a:path w="1007" h="653" extrusionOk="0">
                  <a:moveTo>
                    <a:pt x="948" y="1"/>
                  </a:moveTo>
                  <a:cubicBezTo>
                    <a:pt x="938" y="1"/>
                    <a:pt x="927" y="6"/>
                    <a:pt x="917" y="18"/>
                  </a:cubicBezTo>
                  <a:cubicBezTo>
                    <a:pt x="703" y="280"/>
                    <a:pt x="394" y="471"/>
                    <a:pt x="60" y="542"/>
                  </a:cubicBezTo>
                  <a:cubicBezTo>
                    <a:pt x="1" y="554"/>
                    <a:pt x="13" y="637"/>
                    <a:pt x="72" y="649"/>
                  </a:cubicBezTo>
                  <a:cubicBezTo>
                    <a:pt x="93" y="651"/>
                    <a:pt x="114" y="652"/>
                    <a:pt x="134" y="652"/>
                  </a:cubicBezTo>
                  <a:cubicBezTo>
                    <a:pt x="499" y="652"/>
                    <a:pt x="797" y="360"/>
                    <a:pt x="989" y="78"/>
                  </a:cubicBezTo>
                  <a:cubicBezTo>
                    <a:pt x="1007" y="43"/>
                    <a:pt x="978" y="1"/>
                    <a:pt x="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69"/>
            <p:cNvSpPr/>
            <p:nvPr/>
          </p:nvSpPr>
          <p:spPr>
            <a:xfrm>
              <a:off x="2547700" y="4410150"/>
              <a:ext cx="13350" cy="22325"/>
            </a:xfrm>
            <a:custGeom>
              <a:avLst/>
              <a:gdLst/>
              <a:ahLst/>
              <a:cxnLst/>
              <a:rect l="l" t="t" r="r" b="b"/>
              <a:pathLst>
                <a:path w="534" h="893" extrusionOk="0">
                  <a:moveTo>
                    <a:pt x="66" y="0"/>
                  </a:moveTo>
                  <a:cubicBezTo>
                    <a:pt x="26" y="0"/>
                    <a:pt x="0" y="43"/>
                    <a:pt x="21" y="86"/>
                  </a:cubicBezTo>
                  <a:cubicBezTo>
                    <a:pt x="105" y="193"/>
                    <a:pt x="212" y="276"/>
                    <a:pt x="295" y="395"/>
                  </a:cubicBezTo>
                  <a:cubicBezTo>
                    <a:pt x="379" y="526"/>
                    <a:pt x="438" y="693"/>
                    <a:pt x="450" y="848"/>
                  </a:cubicBezTo>
                  <a:cubicBezTo>
                    <a:pt x="450" y="877"/>
                    <a:pt x="471" y="892"/>
                    <a:pt x="492" y="892"/>
                  </a:cubicBezTo>
                  <a:cubicBezTo>
                    <a:pt x="513" y="892"/>
                    <a:pt x="533" y="877"/>
                    <a:pt x="533" y="848"/>
                  </a:cubicBezTo>
                  <a:cubicBezTo>
                    <a:pt x="533" y="550"/>
                    <a:pt x="379" y="121"/>
                    <a:pt x="81" y="2"/>
                  </a:cubicBezTo>
                  <a:cubicBezTo>
                    <a:pt x="76" y="1"/>
                    <a:pt x="71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69"/>
            <p:cNvSpPr/>
            <p:nvPr/>
          </p:nvSpPr>
          <p:spPr>
            <a:xfrm>
              <a:off x="2547025" y="4411825"/>
              <a:ext cx="13725" cy="21325"/>
            </a:xfrm>
            <a:custGeom>
              <a:avLst/>
              <a:gdLst/>
              <a:ahLst/>
              <a:cxnLst/>
              <a:rect l="l" t="t" r="r" b="b"/>
              <a:pathLst>
                <a:path w="549" h="853" extrusionOk="0">
                  <a:moveTo>
                    <a:pt x="75" y="0"/>
                  </a:moveTo>
                  <a:cubicBezTo>
                    <a:pt x="58" y="0"/>
                    <a:pt x="42" y="10"/>
                    <a:pt x="37" y="31"/>
                  </a:cubicBezTo>
                  <a:lnTo>
                    <a:pt x="37" y="19"/>
                  </a:lnTo>
                  <a:lnTo>
                    <a:pt x="37" y="19"/>
                  </a:lnTo>
                  <a:cubicBezTo>
                    <a:pt x="1" y="197"/>
                    <a:pt x="48" y="388"/>
                    <a:pt x="144" y="543"/>
                  </a:cubicBezTo>
                  <a:cubicBezTo>
                    <a:pt x="227" y="662"/>
                    <a:pt x="310" y="840"/>
                    <a:pt x="477" y="852"/>
                  </a:cubicBezTo>
                  <a:cubicBezTo>
                    <a:pt x="548" y="852"/>
                    <a:pt x="548" y="757"/>
                    <a:pt x="489" y="733"/>
                  </a:cubicBezTo>
                  <a:cubicBezTo>
                    <a:pt x="382" y="697"/>
                    <a:pt x="287" y="531"/>
                    <a:pt x="227" y="435"/>
                  </a:cubicBezTo>
                  <a:cubicBezTo>
                    <a:pt x="144" y="316"/>
                    <a:pt x="108" y="173"/>
                    <a:pt x="120" y="42"/>
                  </a:cubicBezTo>
                  <a:cubicBezTo>
                    <a:pt x="120" y="16"/>
                    <a:pt x="97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69"/>
            <p:cNvSpPr/>
            <p:nvPr/>
          </p:nvSpPr>
          <p:spPr>
            <a:xfrm>
              <a:off x="2539575" y="4442000"/>
              <a:ext cx="14325" cy="6025"/>
            </a:xfrm>
            <a:custGeom>
              <a:avLst/>
              <a:gdLst/>
              <a:ahLst/>
              <a:cxnLst/>
              <a:rect l="l" t="t" r="r" b="b"/>
              <a:pathLst>
                <a:path w="573" h="241" extrusionOk="0">
                  <a:moveTo>
                    <a:pt x="201" y="1"/>
                  </a:moveTo>
                  <a:cubicBezTo>
                    <a:pt x="139" y="1"/>
                    <a:pt x="81" y="18"/>
                    <a:pt x="37" y="62"/>
                  </a:cubicBezTo>
                  <a:cubicBezTo>
                    <a:pt x="0" y="98"/>
                    <a:pt x="34" y="149"/>
                    <a:pt x="73" y="149"/>
                  </a:cubicBezTo>
                  <a:cubicBezTo>
                    <a:pt x="85" y="149"/>
                    <a:pt x="97" y="144"/>
                    <a:pt x="108" y="133"/>
                  </a:cubicBezTo>
                  <a:lnTo>
                    <a:pt x="120" y="133"/>
                  </a:lnTo>
                  <a:cubicBezTo>
                    <a:pt x="139" y="118"/>
                    <a:pt x="162" y="113"/>
                    <a:pt x="186" y="113"/>
                  </a:cubicBezTo>
                  <a:cubicBezTo>
                    <a:pt x="242" y="113"/>
                    <a:pt x="305" y="141"/>
                    <a:pt x="346" y="157"/>
                  </a:cubicBezTo>
                  <a:cubicBezTo>
                    <a:pt x="418" y="181"/>
                    <a:pt x="465" y="240"/>
                    <a:pt x="525" y="240"/>
                  </a:cubicBezTo>
                  <a:cubicBezTo>
                    <a:pt x="549" y="240"/>
                    <a:pt x="561" y="229"/>
                    <a:pt x="561" y="205"/>
                  </a:cubicBezTo>
                  <a:lnTo>
                    <a:pt x="561" y="193"/>
                  </a:lnTo>
                  <a:cubicBezTo>
                    <a:pt x="573" y="181"/>
                    <a:pt x="561" y="157"/>
                    <a:pt x="549" y="133"/>
                  </a:cubicBezTo>
                  <a:cubicBezTo>
                    <a:pt x="469" y="70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69"/>
            <p:cNvSpPr/>
            <p:nvPr/>
          </p:nvSpPr>
          <p:spPr>
            <a:xfrm>
              <a:off x="2538750" y="4442575"/>
              <a:ext cx="15000" cy="7300"/>
            </a:xfrm>
            <a:custGeom>
              <a:avLst/>
              <a:gdLst/>
              <a:ahLst/>
              <a:cxnLst/>
              <a:rect l="l" t="t" r="r" b="b"/>
              <a:pathLst>
                <a:path w="600" h="292" extrusionOk="0">
                  <a:moveTo>
                    <a:pt x="63" y="0"/>
                  </a:moveTo>
                  <a:cubicBezTo>
                    <a:pt x="31" y="0"/>
                    <a:pt x="0" y="23"/>
                    <a:pt x="10" y="63"/>
                  </a:cubicBezTo>
                  <a:cubicBezTo>
                    <a:pt x="46" y="158"/>
                    <a:pt x="129" y="229"/>
                    <a:pt x="225" y="265"/>
                  </a:cubicBezTo>
                  <a:cubicBezTo>
                    <a:pt x="278" y="283"/>
                    <a:pt x="332" y="292"/>
                    <a:pt x="385" y="292"/>
                  </a:cubicBezTo>
                  <a:cubicBezTo>
                    <a:pt x="439" y="292"/>
                    <a:pt x="493" y="283"/>
                    <a:pt x="546" y="265"/>
                  </a:cubicBezTo>
                  <a:cubicBezTo>
                    <a:pt x="599" y="244"/>
                    <a:pt x="586" y="166"/>
                    <a:pt x="541" y="166"/>
                  </a:cubicBezTo>
                  <a:cubicBezTo>
                    <a:pt x="535" y="166"/>
                    <a:pt x="529" y="167"/>
                    <a:pt x="522" y="170"/>
                  </a:cubicBezTo>
                  <a:lnTo>
                    <a:pt x="510" y="158"/>
                  </a:lnTo>
                  <a:cubicBezTo>
                    <a:pt x="484" y="162"/>
                    <a:pt x="455" y="165"/>
                    <a:pt x="425" y="165"/>
                  </a:cubicBezTo>
                  <a:cubicBezTo>
                    <a:pt x="372" y="165"/>
                    <a:pt x="318" y="157"/>
                    <a:pt x="272" y="134"/>
                  </a:cubicBezTo>
                  <a:cubicBezTo>
                    <a:pt x="201" y="98"/>
                    <a:pt x="153" y="39"/>
                    <a:pt x="82" y="3"/>
                  </a:cubicBezTo>
                  <a:cubicBezTo>
                    <a:pt x="76" y="1"/>
                    <a:pt x="69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69"/>
            <p:cNvSpPr/>
            <p:nvPr/>
          </p:nvSpPr>
          <p:spPr>
            <a:xfrm>
              <a:off x="2559225" y="4392350"/>
              <a:ext cx="8875" cy="6425"/>
            </a:xfrm>
            <a:custGeom>
              <a:avLst/>
              <a:gdLst/>
              <a:ahLst/>
              <a:cxnLst/>
              <a:rect l="l" t="t" r="r" b="b"/>
              <a:pathLst>
                <a:path w="355" h="257" extrusionOk="0">
                  <a:moveTo>
                    <a:pt x="163" y="87"/>
                  </a:moveTo>
                  <a:cubicBezTo>
                    <a:pt x="180" y="87"/>
                    <a:pt x="180" y="113"/>
                    <a:pt x="180" y="131"/>
                  </a:cubicBezTo>
                  <a:cubicBezTo>
                    <a:pt x="176" y="149"/>
                    <a:pt x="166" y="158"/>
                    <a:pt x="155" y="159"/>
                  </a:cubicBezTo>
                  <a:lnTo>
                    <a:pt x="155" y="159"/>
                  </a:lnTo>
                  <a:cubicBezTo>
                    <a:pt x="138" y="135"/>
                    <a:pt x="116" y="104"/>
                    <a:pt x="144" y="95"/>
                  </a:cubicBezTo>
                  <a:cubicBezTo>
                    <a:pt x="152" y="90"/>
                    <a:pt x="158" y="87"/>
                    <a:pt x="163" y="87"/>
                  </a:cubicBezTo>
                  <a:close/>
                  <a:moveTo>
                    <a:pt x="90" y="0"/>
                  </a:moveTo>
                  <a:cubicBezTo>
                    <a:pt x="56" y="0"/>
                    <a:pt x="27" y="17"/>
                    <a:pt x="13" y="59"/>
                  </a:cubicBezTo>
                  <a:cubicBezTo>
                    <a:pt x="9" y="72"/>
                    <a:pt x="8" y="86"/>
                    <a:pt x="8" y="100"/>
                  </a:cubicBezTo>
                  <a:lnTo>
                    <a:pt x="8" y="100"/>
                  </a:lnTo>
                  <a:cubicBezTo>
                    <a:pt x="4" y="109"/>
                    <a:pt x="1" y="119"/>
                    <a:pt x="1" y="131"/>
                  </a:cubicBezTo>
                  <a:cubicBezTo>
                    <a:pt x="18" y="210"/>
                    <a:pt x="81" y="257"/>
                    <a:pt x="151" y="257"/>
                  </a:cubicBezTo>
                  <a:cubicBezTo>
                    <a:pt x="176" y="257"/>
                    <a:pt x="202" y="251"/>
                    <a:pt x="227" y="238"/>
                  </a:cubicBezTo>
                  <a:cubicBezTo>
                    <a:pt x="354" y="175"/>
                    <a:pt x="198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9"/>
            <p:cNvSpPr/>
            <p:nvPr/>
          </p:nvSpPr>
          <p:spPr>
            <a:xfrm>
              <a:off x="2095600" y="4523200"/>
              <a:ext cx="131600" cy="31450"/>
            </a:xfrm>
            <a:custGeom>
              <a:avLst/>
              <a:gdLst/>
              <a:ahLst/>
              <a:cxnLst/>
              <a:rect l="l" t="t" r="r" b="b"/>
              <a:pathLst>
                <a:path w="5264" h="1258" extrusionOk="0">
                  <a:moveTo>
                    <a:pt x="3274" y="1"/>
                  </a:moveTo>
                  <a:cubicBezTo>
                    <a:pt x="2085" y="1"/>
                    <a:pt x="781" y="553"/>
                    <a:pt x="32" y="1207"/>
                  </a:cubicBezTo>
                  <a:cubicBezTo>
                    <a:pt x="1" y="1228"/>
                    <a:pt x="23" y="1257"/>
                    <a:pt x="53" y="1257"/>
                  </a:cubicBezTo>
                  <a:cubicBezTo>
                    <a:pt x="58" y="1257"/>
                    <a:pt x="63" y="1256"/>
                    <a:pt x="67" y="1255"/>
                  </a:cubicBezTo>
                  <a:lnTo>
                    <a:pt x="56" y="1255"/>
                  </a:lnTo>
                  <a:cubicBezTo>
                    <a:pt x="994" y="656"/>
                    <a:pt x="2090" y="201"/>
                    <a:pt x="3162" y="201"/>
                  </a:cubicBezTo>
                  <a:cubicBezTo>
                    <a:pt x="3860" y="201"/>
                    <a:pt x="4547" y="393"/>
                    <a:pt x="5175" y="862"/>
                  </a:cubicBezTo>
                  <a:cubicBezTo>
                    <a:pt x="5184" y="869"/>
                    <a:pt x="5193" y="872"/>
                    <a:pt x="5202" y="872"/>
                  </a:cubicBezTo>
                  <a:cubicBezTo>
                    <a:pt x="5238" y="872"/>
                    <a:pt x="5264" y="819"/>
                    <a:pt x="5235" y="791"/>
                  </a:cubicBezTo>
                  <a:cubicBezTo>
                    <a:pt x="4743" y="225"/>
                    <a:pt x="4032" y="1"/>
                    <a:pt x="3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69"/>
            <p:cNvSpPr/>
            <p:nvPr/>
          </p:nvSpPr>
          <p:spPr>
            <a:xfrm>
              <a:off x="2154825" y="4522625"/>
              <a:ext cx="152250" cy="26475"/>
            </a:xfrm>
            <a:custGeom>
              <a:avLst/>
              <a:gdLst/>
              <a:ahLst/>
              <a:cxnLst/>
              <a:rect l="l" t="t" r="r" b="b"/>
              <a:pathLst>
                <a:path w="6090" h="1059" extrusionOk="0">
                  <a:moveTo>
                    <a:pt x="5999" y="1"/>
                  </a:moveTo>
                  <a:cubicBezTo>
                    <a:pt x="5967" y="1"/>
                    <a:pt x="5938" y="22"/>
                    <a:pt x="5938" y="63"/>
                  </a:cubicBezTo>
                  <a:lnTo>
                    <a:pt x="4973" y="909"/>
                  </a:lnTo>
                  <a:cubicBezTo>
                    <a:pt x="4711" y="897"/>
                    <a:pt x="4449" y="849"/>
                    <a:pt x="4211" y="766"/>
                  </a:cubicBezTo>
                  <a:cubicBezTo>
                    <a:pt x="4021" y="706"/>
                    <a:pt x="3830" y="635"/>
                    <a:pt x="3652" y="575"/>
                  </a:cubicBezTo>
                  <a:cubicBezTo>
                    <a:pt x="3187" y="421"/>
                    <a:pt x="2735" y="254"/>
                    <a:pt x="2259" y="147"/>
                  </a:cubicBezTo>
                  <a:cubicBezTo>
                    <a:pt x="1907" y="54"/>
                    <a:pt x="1549" y="10"/>
                    <a:pt x="1193" y="10"/>
                  </a:cubicBezTo>
                  <a:cubicBezTo>
                    <a:pt x="814" y="10"/>
                    <a:pt x="436" y="60"/>
                    <a:pt x="68" y="159"/>
                  </a:cubicBezTo>
                  <a:cubicBezTo>
                    <a:pt x="0" y="181"/>
                    <a:pt x="29" y="279"/>
                    <a:pt x="82" y="279"/>
                  </a:cubicBezTo>
                  <a:cubicBezTo>
                    <a:pt x="85" y="279"/>
                    <a:pt x="88" y="278"/>
                    <a:pt x="92" y="278"/>
                  </a:cubicBezTo>
                  <a:cubicBezTo>
                    <a:pt x="422" y="192"/>
                    <a:pt x="748" y="154"/>
                    <a:pt x="1071" y="154"/>
                  </a:cubicBezTo>
                  <a:cubicBezTo>
                    <a:pt x="1597" y="154"/>
                    <a:pt x="2116" y="254"/>
                    <a:pt x="2640" y="409"/>
                  </a:cubicBezTo>
                  <a:cubicBezTo>
                    <a:pt x="3294" y="599"/>
                    <a:pt x="3961" y="956"/>
                    <a:pt x="4640" y="1040"/>
                  </a:cubicBezTo>
                  <a:cubicBezTo>
                    <a:pt x="4729" y="1052"/>
                    <a:pt x="4819" y="1058"/>
                    <a:pt x="4909" y="1058"/>
                  </a:cubicBezTo>
                  <a:cubicBezTo>
                    <a:pt x="5514" y="1058"/>
                    <a:pt x="6089" y="769"/>
                    <a:pt x="6069" y="63"/>
                  </a:cubicBezTo>
                  <a:cubicBezTo>
                    <a:pt x="6063" y="22"/>
                    <a:pt x="6030" y="1"/>
                    <a:pt x="5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69"/>
            <p:cNvSpPr/>
            <p:nvPr/>
          </p:nvSpPr>
          <p:spPr>
            <a:xfrm>
              <a:off x="2128425" y="4530375"/>
              <a:ext cx="81675" cy="53400"/>
            </a:xfrm>
            <a:custGeom>
              <a:avLst/>
              <a:gdLst/>
              <a:ahLst/>
              <a:cxnLst/>
              <a:rect l="l" t="t" r="r" b="b"/>
              <a:pathLst>
                <a:path w="3267" h="2136" extrusionOk="0">
                  <a:moveTo>
                    <a:pt x="1010" y="1"/>
                  </a:moveTo>
                  <a:cubicBezTo>
                    <a:pt x="690" y="1"/>
                    <a:pt x="365" y="66"/>
                    <a:pt x="64" y="182"/>
                  </a:cubicBezTo>
                  <a:cubicBezTo>
                    <a:pt x="0" y="214"/>
                    <a:pt x="22" y="293"/>
                    <a:pt x="69" y="293"/>
                  </a:cubicBezTo>
                  <a:cubicBezTo>
                    <a:pt x="75" y="293"/>
                    <a:pt x="81" y="292"/>
                    <a:pt x="88" y="289"/>
                  </a:cubicBezTo>
                  <a:cubicBezTo>
                    <a:pt x="392" y="177"/>
                    <a:pt x="703" y="109"/>
                    <a:pt x="1013" y="109"/>
                  </a:cubicBezTo>
                  <a:cubicBezTo>
                    <a:pt x="1262" y="109"/>
                    <a:pt x="1511" y="153"/>
                    <a:pt x="1755" y="253"/>
                  </a:cubicBezTo>
                  <a:cubicBezTo>
                    <a:pt x="2398" y="527"/>
                    <a:pt x="3267" y="1611"/>
                    <a:pt x="2207" y="2051"/>
                  </a:cubicBezTo>
                  <a:cubicBezTo>
                    <a:pt x="2163" y="2073"/>
                    <a:pt x="2170" y="2136"/>
                    <a:pt x="2209" y="2136"/>
                  </a:cubicBezTo>
                  <a:cubicBezTo>
                    <a:pt x="2212" y="2136"/>
                    <a:pt x="2216" y="2136"/>
                    <a:pt x="2219" y="2135"/>
                  </a:cubicBezTo>
                  <a:cubicBezTo>
                    <a:pt x="2886" y="1873"/>
                    <a:pt x="2922" y="1194"/>
                    <a:pt x="2505" y="682"/>
                  </a:cubicBezTo>
                  <a:cubicBezTo>
                    <a:pt x="2125" y="203"/>
                    <a:pt x="1575" y="1"/>
                    <a:pt x="1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69"/>
            <p:cNvSpPr/>
            <p:nvPr/>
          </p:nvSpPr>
          <p:spPr>
            <a:xfrm>
              <a:off x="2158300" y="4559025"/>
              <a:ext cx="26200" cy="26975"/>
            </a:xfrm>
            <a:custGeom>
              <a:avLst/>
              <a:gdLst/>
              <a:ahLst/>
              <a:cxnLst/>
              <a:rect l="l" t="t" r="r" b="b"/>
              <a:pathLst>
                <a:path w="1048" h="1079" extrusionOk="0">
                  <a:moveTo>
                    <a:pt x="483" y="0"/>
                  </a:moveTo>
                  <a:cubicBezTo>
                    <a:pt x="333" y="0"/>
                    <a:pt x="185" y="62"/>
                    <a:pt x="107" y="203"/>
                  </a:cubicBezTo>
                  <a:cubicBezTo>
                    <a:pt x="0" y="453"/>
                    <a:pt x="60" y="739"/>
                    <a:pt x="250" y="917"/>
                  </a:cubicBezTo>
                  <a:cubicBezTo>
                    <a:pt x="370" y="1024"/>
                    <a:pt x="520" y="1078"/>
                    <a:pt x="669" y="1078"/>
                  </a:cubicBezTo>
                  <a:cubicBezTo>
                    <a:pt x="785" y="1078"/>
                    <a:pt x="901" y="1045"/>
                    <a:pt x="1000" y="977"/>
                  </a:cubicBezTo>
                  <a:cubicBezTo>
                    <a:pt x="1039" y="948"/>
                    <a:pt x="1015" y="896"/>
                    <a:pt x="979" y="896"/>
                  </a:cubicBezTo>
                  <a:cubicBezTo>
                    <a:pt x="971" y="896"/>
                    <a:pt x="962" y="898"/>
                    <a:pt x="953" y="905"/>
                  </a:cubicBezTo>
                  <a:lnTo>
                    <a:pt x="965" y="905"/>
                  </a:lnTo>
                  <a:cubicBezTo>
                    <a:pt x="889" y="940"/>
                    <a:pt x="810" y="957"/>
                    <a:pt x="732" y="957"/>
                  </a:cubicBezTo>
                  <a:cubicBezTo>
                    <a:pt x="495" y="957"/>
                    <a:pt x="274" y="802"/>
                    <a:pt x="203" y="560"/>
                  </a:cubicBezTo>
                  <a:cubicBezTo>
                    <a:pt x="155" y="358"/>
                    <a:pt x="226" y="155"/>
                    <a:pt x="441" y="131"/>
                  </a:cubicBezTo>
                  <a:cubicBezTo>
                    <a:pt x="458" y="129"/>
                    <a:pt x="476" y="127"/>
                    <a:pt x="495" y="127"/>
                  </a:cubicBezTo>
                  <a:cubicBezTo>
                    <a:pt x="715" y="127"/>
                    <a:pt x="983" y="317"/>
                    <a:pt x="774" y="536"/>
                  </a:cubicBezTo>
                  <a:cubicBezTo>
                    <a:pt x="745" y="555"/>
                    <a:pt x="771" y="606"/>
                    <a:pt x="800" y="606"/>
                  </a:cubicBezTo>
                  <a:cubicBezTo>
                    <a:pt x="807" y="606"/>
                    <a:pt x="815" y="603"/>
                    <a:pt x="822" y="596"/>
                  </a:cubicBezTo>
                  <a:cubicBezTo>
                    <a:pt x="1048" y="489"/>
                    <a:pt x="953" y="203"/>
                    <a:pt x="774" y="84"/>
                  </a:cubicBezTo>
                  <a:cubicBezTo>
                    <a:pt x="691" y="30"/>
                    <a:pt x="586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69"/>
            <p:cNvSpPr/>
            <p:nvPr/>
          </p:nvSpPr>
          <p:spPr>
            <a:xfrm>
              <a:off x="2213775" y="4544325"/>
              <a:ext cx="20950" cy="17650"/>
            </a:xfrm>
            <a:custGeom>
              <a:avLst/>
              <a:gdLst/>
              <a:ahLst/>
              <a:cxnLst/>
              <a:rect l="l" t="t" r="r" b="b"/>
              <a:pathLst>
                <a:path w="838" h="706" extrusionOk="0">
                  <a:moveTo>
                    <a:pt x="54" y="1"/>
                  </a:moveTo>
                  <a:cubicBezTo>
                    <a:pt x="24" y="1"/>
                    <a:pt x="0" y="66"/>
                    <a:pt x="32" y="76"/>
                  </a:cubicBezTo>
                  <a:lnTo>
                    <a:pt x="43" y="76"/>
                  </a:lnTo>
                  <a:cubicBezTo>
                    <a:pt x="198" y="148"/>
                    <a:pt x="341" y="243"/>
                    <a:pt x="460" y="350"/>
                  </a:cubicBezTo>
                  <a:cubicBezTo>
                    <a:pt x="579" y="457"/>
                    <a:pt x="663" y="588"/>
                    <a:pt x="782" y="696"/>
                  </a:cubicBezTo>
                  <a:cubicBezTo>
                    <a:pt x="788" y="702"/>
                    <a:pt x="796" y="705"/>
                    <a:pt x="803" y="705"/>
                  </a:cubicBezTo>
                  <a:cubicBezTo>
                    <a:pt x="822" y="705"/>
                    <a:pt x="838" y="686"/>
                    <a:pt x="829" y="660"/>
                  </a:cubicBezTo>
                  <a:cubicBezTo>
                    <a:pt x="770" y="505"/>
                    <a:pt x="651" y="362"/>
                    <a:pt x="520" y="267"/>
                  </a:cubicBezTo>
                  <a:cubicBezTo>
                    <a:pt x="377" y="160"/>
                    <a:pt x="234" y="65"/>
                    <a:pt x="67" y="5"/>
                  </a:cubicBezTo>
                  <a:cubicBezTo>
                    <a:pt x="63" y="2"/>
                    <a:pt x="58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69"/>
            <p:cNvSpPr/>
            <p:nvPr/>
          </p:nvSpPr>
          <p:spPr>
            <a:xfrm>
              <a:off x="2214350" y="4544700"/>
              <a:ext cx="22550" cy="22500"/>
            </a:xfrm>
            <a:custGeom>
              <a:avLst/>
              <a:gdLst/>
              <a:ahLst/>
              <a:cxnLst/>
              <a:rect l="l" t="t" r="r" b="b"/>
              <a:pathLst>
                <a:path w="902" h="900" extrusionOk="0">
                  <a:moveTo>
                    <a:pt x="79" y="0"/>
                  </a:moveTo>
                  <a:cubicBezTo>
                    <a:pt x="37" y="0"/>
                    <a:pt x="1" y="54"/>
                    <a:pt x="44" y="97"/>
                  </a:cubicBezTo>
                  <a:cubicBezTo>
                    <a:pt x="92" y="145"/>
                    <a:pt x="151" y="192"/>
                    <a:pt x="211" y="240"/>
                  </a:cubicBezTo>
                  <a:cubicBezTo>
                    <a:pt x="270" y="312"/>
                    <a:pt x="330" y="383"/>
                    <a:pt x="378" y="454"/>
                  </a:cubicBezTo>
                  <a:cubicBezTo>
                    <a:pt x="449" y="585"/>
                    <a:pt x="532" y="716"/>
                    <a:pt x="616" y="835"/>
                  </a:cubicBezTo>
                  <a:cubicBezTo>
                    <a:pt x="648" y="876"/>
                    <a:pt x="697" y="900"/>
                    <a:pt x="747" y="900"/>
                  </a:cubicBezTo>
                  <a:cubicBezTo>
                    <a:pt x="771" y="900"/>
                    <a:pt x="795" y="894"/>
                    <a:pt x="818" y="883"/>
                  </a:cubicBezTo>
                  <a:cubicBezTo>
                    <a:pt x="901" y="812"/>
                    <a:pt x="866" y="716"/>
                    <a:pt x="818" y="633"/>
                  </a:cubicBezTo>
                  <a:cubicBezTo>
                    <a:pt x="806" y="621"/>
                    <a:pt x="790" y="616"/>
                    <a:pt x="775" y="616"/>
                  </a:cubicBezTo>
                  <a:cubicBezTo>
                    <a:pt x="744" y="616"/>
                    <a:pt x="715" y="637"/>
                    <a:pt x="723" y="669"/>
                  </a:cubicBezTo>
                  <a:lnTo>
                    <a:pt x="735" y="681"/>
                  </a:lnTo>
                  <a:cubicBezTo>
                    <a:pt x="771" y="716"/>
                    <a:pt x="759" y="740"/>
                    <a:pt x="711" y="752"/>
                  </a:cubicBezTo>
                  <a:lnTo>
                    <a:pt x="687" y="704"/>
                  </a:lnTo>
                  <a:cubicBezTo>
                    <a:pt x="663" y="657"/>
                    <a:pt x="628" y="609"/>
                    <a:pt x="616" y="562"/>
                  </a:cubicBezTo>
                  <a:cubicBezTo>
                    <a:pt x="556" y="478"/>
                    <a:pt x="497" y="395"/>
                    <a:pt x="437" y="312"/>
                  </a:cubicBezTo>
                  <a:cubicBezTo>
                    <a:pt x="354" y="192"/>
                    <a:pt x="247" y="38"/>
                    <a:pt x="92" y="2"/>
                  </a:cubicBezTo>
                  <a:cubicBezTo>
                    <a:pt x="88" y="1"/>
                    <a:pt x="83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69"/>
            <p:cNvSpPr/>
            <p:nvPr/>
          </p:nvSpPr>
          <p:spPr>
            <a:xfrm>
              <a:off x="2209675" y="4553100"/>
              <a:ext cx="9375" cy="13100"/>
            </a:xfrm>
            <a:custGeom>
              <a:avLst/>
              <a:gdLst/>
              <a:ahLst/>
              <a:cxnLst/>
              <a:rect l="l" t="t" r="r" b="b"/>
              <a:pathLst>
                <a:path w="375" h="524" extrusionOk="0">
                  <a:moveTo>
                    <a:pt x="63" y="0"/>
                  </a:moveTo>
                  <a:cubicBezTo>
                    <a:pt x="31" y="0"/>
                    <a:pt x="1" y="43"/>
                    <a:pt x="29" y="71"/>
                  </a:cubicBezTo>
                  <a:cubicBezTo>
                    <a:pt x="100" y="154"/>
                    <a:pt x="136" y="249"/>
                    <a:pt x="148" y="357"/>
                  </a:cubicBezTo>
                  <a:cubicBezTo>
                    <a:pt x="160" y="368"/>
                    <a:pt x="160" y="392"/>
                    <a:pt x="148" y="404"/>
                  </a:cubicBezTo>
                  <a:cubicBezTo>
                    <a:pt x="136" y="428"/>
                    <a:pt x="136" y="428"/>
                    <a:pt x="124" y="440"/>
                  </a:cubicBezTo>
                  <a:cubicBezTo>
                    <a:pt x="112" y="452"/>
                    <a:pt x="112" y="464"/>
                    <a:pt x="112" y="476"/>
                  </a:cubicBezTo>
                  <a:cubicBezTo>
                    <a:pt x="112" y="499"/>
                    <a:pt x="136" y="523"/>
                    <a:pt x="172" y="523"/>
                  </a:cubicBezTo>
                  <a:cubicBezTo>
                    <a:pt x="374" y="487"/>
                    <a:pt x="160" y="95"/>
                    <a:pt x="88" y="11"/>
                  </a:cubicBezTo>
                  <a:cubicBezTo>
                    <a:pt x="81" y="3"/>
                    <a:pt x="72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69"/>
            <p:cNvSpPr/>
            <p:nvPr/>
          </p:nvSpPr>
          <p:spPr>
            <a:xfrm>
              <a:off x="2208600" y="4553375"/>
              <a:ext cx="5375" cy="11800"/>
            </a:xfrm>
            <a:custGeom>
              <a:avLst/>
              <a:gdLst/>
              <a:ahLst/>
              <a:cxnLst/>
              <a:rect l="l" t="t" r="r" b="b"/>
              <a:pathLst>
                <a:path w="215" h="472" extrusionOk="0">
                  <a:moveTo>
                    <a:pt x="60" y="0"/>
                  </a:moveTo>
                  <a:cubicBezTo>
                    <a:pt x="48" y="0"/>
                    <a:pt x="24" y="24"/>
                    <a:pt x="24" y="36"/>
                  </a:cubicBezTo>
                  <a:cubicBezTo>
                    <a:pt x="0" y="107"/>
                    <a:pt x="60" y="143"/>
                    <a:pt x="84" y="203"/>
                  </a:cubicBezTo>
                  <a:cubicBezTo>
                    <a:pt x="96" y="274"/>
                    <a:pt x="108" y="357"/>
                    <a:pt x="108" y="441"/>
                  </a:cubicBezTo>
                  <a:cubicBezTo>
                    <a:pt x="112" y="463"/>
                    <a:pt x="126" y="472"/>
                    <a:pt x="142" y="472"/>
                  </a:cubicBezTo>
                  <a:cubicBezTo>
                    <a:pt x="168" y="472"/>
                    <a:pt x="198" y="447"/>
                    <a:pt x="191" y="417"/>
                  </a:cubicBezTo>
                  <a:cubicBezTo>
                    <a:pt x="179" y="322"/>
                    <a:pt x="215" y="226"/>
                    <a:pt x="179" y="131"/>
                  </a:cubicBezTo>
                  <a:cubicBezTo>
                    <a:pt x="155" y="72"/>
                    <a:pt x="131" y="12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69"/>
            <p:cNvSpPr/>
            <p:nvPr/>
          </p:nvSpPr>
          <p:spPr>
            <a:xfrm>
              <a:off x="2288725" y="4518375"/>
              <a:ext cx="8000" cy="6575"/>
            </a:xfrm>
            <a:custGeom>
              <a:avLst/>
              <a:gdLst/>
              <a:ahLst/>
              <a:cxnLst/>
              <a:rect l="l" t="t" r="r" b="b"/>
              <a:pathLst>
                <a:path w="320" h="263" extrusionOk="0">
                  <a:moveTo>
                    <a:pt x="176" y="0"/>
                  </a:moveTo>
                  <a:cubicBezTo>
                    <a:pt x="160" y="0"/>
                    <a:pt x="143" y="2"/>
                    <a:pt x="129" y="7"/>
                  </a:cubicBezTo>
                  <a:cubicBezTo>
                    <a:pt x="1" y="57"/>
                    <a:pt x="110" y="262"/>
                    <a:pt x="212" y="262"/>
                  </a:cubicBezTo>
                  <a:cubicBezTo>
                    <a:pt x="233" y="262"/>
                    <a:pt x="254" y="254"/>
                    <a:pt x="272" y="233"/>
                  </a:cubicBezTo>
                  <a:cubicBezTo>
                    <a:pt x="298" y="207"/>
                    <a:pt x="310" y="175"/>
                    <a:pt x="311" y="142"/>
                  </a:cubicBezTo>
                  <a:lnTo>
                    <a:pt x="311" y="142"/>
                  </a:lnTo>
                  <a:cubicBezTo>
                    <a:pt x="317" y="135"/>
                    <a:pt x="320" y="126"/>
                    <a:pt x="320" y="114"/>
                  </a:cubicBezTo>
                  <a:cubicBezTo>
                    <a:pt x="320" y="38"/>
                    <a:pt x="243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69"/>
            <p:cNvSpPr/>
            <p:nvPr/>
          </p:nvSpPr>
          <p:spPr>
            <a:xfrm>
              <a:off x="2284800" y="4531875"/>
              <a:ext cx="3850" cy="3250"/>
            </a:xfrm>
            <a:custGeom>
              <a:avLst/>
              <a:gdLst/>
              <a:ahLst/>
              <a:cxnLst/>
              <a:rect l="l" t="t" r="r" b="b"/>
              <a:pathLst>
                <a:path w="154" h="130" extrusionOk="0">
                  <a:moveTo>
                    <a:pt x="98" y="1"/>
                  </a:moveTo>
                  <a:cubicBezTo>
                    <a:pt x="93" y="1"/>
                    <a:pt x="89" y="1"/>
                    <a:pt x="84" y="3"/>
                  </a:cubicBezTo>
                  <a:lnTo>
                    <a:pt x="96" y="3"/>
                  </a:lnTo>
                  <a:cubicBezTo>
                    <a:pt x="60" y="3"/>
                    <a:pt x="36" y="15"/>
                    <a:pt x="12" y="39"/>
                  </a:cubicBezTo>
                  <a:cubicBezTo>
                    <a:pt x="0" y="63"/>
                    <a:pt x="12" y="86"/>
                    <a:pt x="24" y="98"/>
                  </a:cubicBezTo>
                  <a:lnTo>
                    <a:pt x="24" y="110"/>
                  </a:lnTo>
                  <a:cubicBezTo>
                    <a:pt x="38" y="124"/>
                    <a:pt x="52" y="130"/>
                    <a:pt x="66" y="130"/>
                  </a:cubicBezTo>
                  <a:cubicBezTo>
                    <a:pt x="76" y="130"/>
                    <a:pt x="86" y="127"/>
                    <a:pt x="96" y="122"/>
                  </a:cubicBezTo>
                  <a:cubicBezTo>
                    <a:pt x="119" y="110"/>
                    <a:pt x="131" y="86"/>
                    <a:pt x="143" y="63"/>
                  </a:cubicBezTo>
                  <a:cubicBezTo>
                    <a:pt x="154" y="32"/>
                    <a:pt x="128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69"/>
            <p:cNvSpPr/>
            <p:nvPr/>
          </p:nvSpPr>
          <p:spPr>
            <a:xfrm>
              <a:off x="2272900" y="45358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60" y="1"/>
                  </a:moveTo>
                  <a:cubicBezTo>
                    <a:pt x="0" y="13"/>
                    <a:pt x="0" y="108"/>
                    <a:pt x="60" y="120"/>
                  </a:cubicBezTo>
                  <a:cubicBezTo>
                    <a:pt x="131" y="108"/>
                    <a:pt x="131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69"/>
            <p:cNvSpPr/>
            <p:nvPr/>
          </p:nvSpPr>
          <p:spPr>
            <a:xfrm>
              <a:off x="2271400" y="4545925"/>
              <a:ext cx="36175" cy="19900"/>
            </a:xfrm>
            <a:custGeom>
              <a:avLst/>
              <a:gdLst/>
              <a:ahLst/>
              <a:cxnLst/>
              <a:rect l="l" t="t" r="r" b="b"/>
              <a:pathLst>
                <a:path w="1447" h="796" extrusionOk="0">
                  <a:moveTo>
                    <a:pt x="48" y="1"/>
                  </a:moveTo>
                  <a:cubicBezTo>
                    <a:pt x="1" y="1"/>
                    <a:pt x="1" y="72"/>
                    <a:pt x="48" y="84"/>
                  </a:cubicBezTo>
                  <a:cubicBezTo>
                    <a:pt x="608" y="155"/>
                    <a:pt x="965" y="441"/>
                    <a:pt x="1370" y="786"/>
                  </a:cubicBezTo>
                  <a:cubicBezTo>
                    <a:pt x="1379" y="793"/>
                    <a:pt x="1390" y="796"/>
                    <a:pt x="1399" y="796"/>
                  </a:cubicBezTo>
                  <a:cubicBezTo>
                    <a:pt x="1426" y="796"/>
                    <a:pt x="1447" y="774"/>
                    <a:pt x="1429" y="739"/>
                  </a:cubicBezTo>
                  <a:cubicBezTo>
                    <a:pt x="1167" y="274"/>
                    <a:pt x="560" y="48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69"/>
            <p:cNvSpPr/>
            <p:nvPr/>
          </p:nvSpPr>
          <p:spPr>
            <a:xfrm>
              <a:off x="2200525" y="4509600"/>
              <a:ext cx="63975" cy="16100"/>
            </a:xfrm>
            <a:custGeom>
              <a:avLst/>
              <a:gdLst/>
              <a:ahLst/>
              <a:cxnLst/>
              <a:rect l="l" t="t" r="r" b="b"/>
              <a:pathLst>
                <a:path w="2559" h="644" extrusionOk="0">
                  <a:moveTo>
                    <a:pt x="1880" y="1"/>
                  </a:moveTo>
                  <a:cubicBezTo>
                    <a:pt x="1667" y="1"/>
                    <a:pt x="1452" y="32"/>
                    <a:pt x="1264" y="61"/>
                  </a:cubicBezTo>
                  <a:cubicBezTo>
                    <a:pt x="812" y="108"/>
                    <a:pt x="383" y="287"/>
                    <a:pt x="38" y="573"/>
                  </a:cubicBezTo>
                  <a:cubicBezTo>
                    <a:pt x="0" y="600"/>
                    <a:pt x="36" y="643"/>
                    <a:pt x="70" y="643"/>
                  </a:cubicBezTo>
                  <a:cubicBezTo>
                    <a:pt x="80" y="643"/>
                    <a:pt x="89" y="640"/>
                    <a:pt x="97" y="632"/>
                  </a:cubicBezTo>
                  <a:cubicBezTo>
                    <a:pt x="511" y="309"/>
                    <a:pt x="1161" y="96"/>
                    <a:pt x="1759" y="96"/>
                  </a:cubicBezTo>
                  <a:cubicBezTo>
                    <a:pt x="2021" y="96"/>
                    <a:pt x="2273" y="137"/>
                    <a:pt x="2490" y="227"/>
                  </a:cubicBezTo>
                  <a:cubicBezTo>
                    <a:pt x="2495" y="228"/>
                    <a:pt x="2499" y="229"/>
                    <a:pt x="2502" y="229"/>
                  </a:cubicBezTo>
                  <a:cubicBezTo>
                    <a:pt x="2542" y="229"/>
                    <a:pt x="2559" y="177"/>
                    <a:pt x="2526" y="156"/>
                  </a:cubicBezTo>
                  <a:cubicBezTo>
                    <a:pt x="2340" y="38"/>
                    <a:pt x="2112" y="1"/>
                    <a:pt x="18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69"/>
            <p:cNvSpPr/>
            <p:nvPr/>
          </p:nvSpPr>
          <p:spPr>
            <a:xfrm>
              <a:off x="2202950" y="4513375"/>
              <a:ext cx="61050" cy="14250"/>
            </a:xfrm>
            <a:custGeom>
              <a:avLst/>
              <a:gdLst/>
              <a:ahLst/>
              <a:cxnLst/>
              <a:rect l="l" t="t" r="r" b="b"/>
              <a:pathLst>
                <a:path w="2442" h="570" extrusionOk="0">
                  <a:moveTo>
                    <a:pt x="2375" y="1"/>
                  </a:moveTo>
                  <a:cubicBezTo>
                    <a:pt x="2365" y="1"/>
                    <a:pt x="2354" y="5"/>
                    <a:pt x="2346" y="17"/>
                  </a:cubicBezTo>
                  <a:lnTo>
                    <a:pt x="2346" y="5"/>
                  </a:lnTo>
                  <a:cubicBezTo>
                    <a:pt x="2022" y="336"/>
                    <a:pt x="1472" y="429"/>
                    <a:pt x="944" y="429"/>
                  </a:cubicBezTo>
                  <a:cubicBezTo>
                    <a:pt x="637" y="429"/>
                    <a:pt x="337" y="397"/>
                    <a:pt x="95" y="362"/>
                  </a:cubicBezTo>
                  <a:cubicBezTo>
                    <a:pt x="92" y="362"/>
                    <a:pt x="88" y="361"/>
                    <a:pt x="84" y="361"/>
                  </a:cubicBezTo>
                  <a:cubicBezTo>
                    <a:pt x="0" y="361"/>
                    <a:pt x="4" y="494"/>
                    <a:pt x="95" y="517"/>
                  </a:cubicBezTo>
                  <a:cubicBezTo>
                    <a:pt x="320" y="544"/>
                    <a:pt x="593" y="569"/>
                    <a:pt x="877" y="569"/>
                  </a:cubicBezTo>
                  <a:cubicBezTo>
                    <a:pt x="1453" y="569"/>
                    <a:pt x="2070" y="467"/>
                    <a:pt x="2405" y="76"/>
                  </a:cubicBezTo>
                  <a:cubicBezTo>
                    <a:pt x="2442" y="49"/>
                    <a:pt x="2409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69"/>
            <p:cNvSpPr/>
            <p:nvPr/>
          </p:nvSpPr>
          <p:spPr>
            <a:xfrm>
              <a:off x="2205425" y="4512300"/>
              <a:ext cx="57975" cy="11950"/>
            </a:xfrm>
            <a:custGeom>
              <a:avLst/>
              <a:gdLst/>
              <a:ahLst/>
              <a:cxnLst/>
              <a:rect l="l" t="t" r="r" b="b"/>
              <a:pathLst>
                <a:path w="2319" h="478" extrusionOk="0">
                  <a:moveTo>
                    <a:pt x="2282" y="0"/>
                  </a:moveTo>
                  <a:cubicBezTo>
                    <a:pt x="1520" y="12"/>
                    <a:pt x="758" y="143"/>
                    <a:pt x="44" y="405"/>
                  </a:cubicBezTo>
                  <a:cubicBezTo>
                    <a:pt x="0" y="416"/>
                    <a:pt x="17" y="478"/>
                    <a:pt x="57" y="478"/>
                  </a:cubicBezTo>
                  <a:cubicBezTo>
                    <a:pt x="61" y="478"/>
                    <a:pt x="64" y="477"/>
                    <a:pt x="68" y="476"/>
                  </a:cubicBezTo>
                  <a:cubicBezTo>
                    <a:pt x="782" y="262"/>
                    <a:pt x="1532" y="119"/>
                    <a:pt x="2282" y="72"/>
                  </a:cubicBezTo>
                  <a:cubicBezTo>
                    <a:pt x="2318" y="60"/>
                    <a:pt x="2318" y="12"/>
                    <a:pt x="2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69"/>
            <p:cNvSpPr/>
            <p:nvPr/>
          </p:nvSpPr>
          <p:spPr>
            <a:xfrm>
              <a:off x="2206800" y="4514575"/>
              <a:ext cx="51675" cy="8650"/>
            </a:xfrm>
            <a:custGeom>
              <a:avLst/>
              <a:gdLst/>
              <a:ahLst/>
              <a:cxnLst/>
              <a:rect l="l" t="t" r="r" b="b"/>
              <a:pathLst>
                <a:path w="2067" h="346" extrusionOk="0">
                  <a:moveTo>
                    <a:pt x="2018" y="0"/>
                  </a:moveTo>
                  <a:cubicBezTo>
                    <a:pt x="2013" y="0"/>
                    <a:pt x="2007" y="1"/>
                    <a:pt x="2001" y="4"/>
                  </a:cubicBezTo>
                  <a:cubicBezTo>
                    <a:pt x="1632" y="88"/>
                    <a:pt x="1263" y="147"/>
                    <a:pt x="894" y="183"/>
                  </a:cubicBezTo>
                  <a:cubicBezTo>
                    <a:pt x="608" y="207"/>
                    <a:pt x="311" y="183"/>
                    <a:pt x="49" y="266"/>
                  </a:cubicBezTo>
                  <a:cubicBezTo>
                    <a:pt x="1" y="278"/>
                    <a:pt x="13" y="338"/>
                    <a:pt x="49" y="338"/>
                  </a:cubicBezTo>
                  <a:cubicBezTo>
                    <a:pt x="141" y="343"/>
                    <a:pt x="234" y="345"/>
                    <a:pt x="327" y="345"/>
                  </a:cubicBezTo>
                  <a:cubicBezTo>
                    <a:pt x="900" y="345"/>
                    <a:pt x="1471" y="252"/>
                    <a:pt x="2025" y="88"/>
                  </a:cubicBezTo>
                  <a:cubicBezTo>
                    <a:pt x="2067" y="67"/>
                    <a:pt x="2054" y="0"/>
                    <a:pt x="2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69"/>
            <p:cNvSpPr/>
            <p:nvPr/>
          </p:nvSpPr>
          <p:spPr>
            <a:xfrm>
              <a:off x="2106550" y="4547550"/>
              <a:ext cx="42075" cy="16425"/>
            </a:xfrm>
            <a:custGeom>
              <a:avLst/>
              <a:gdLst/>
              <a:ahLst/>
              <a:cxnLst/>
              <a:rect l="l" t="t" r="r" b="b"/>
              <a:pathLst>
                <a:path w="1683" h="657" extrusionOk="0">
                  <a:moveTo>
                    <a:pt x="185" y="0"/>
                  </a:moveTo>
                  <a:cubicBezTo>
                    <a:pt x="142" y="0"/>
                    <a:pt x="99" y="2"/>
                    <a:pt x="58" y="7"/>
                  </a:cubicBezTo>
                  <a:cubicBezTo>
                    <a:pt x="14" y="7"/>
                    <a:pt x="0" y="80"/>
                    <a:pt x="47" y="80"/>
                  </a:cubicBezTo>
                  <a:cubicBezTo>
                    <a:pt x="50" y="80"/>
                    <a:pt x="54" y="79"/>
                    <a:pt x="58" y="78"/>
                  </a:cubicBezTo>
                  <a:lnTo>
                    <a:pt x="58" y="90"/>
                  </a:lnTo>
                  <a:cubicBezTo>
                    <a:pt x="99" y="86"/>
                    <a:pt x="140" y="84"/>
                    <a:pt x="181" y="84"/>
                  </a:cubicBezTo>
                  <a:cubicBezTo>
                    <a:pt x="689" y="84"/>
                    <a:pt x="1199" y="408"/>
                    <a:pt x="1618" y="650"/>
                  </a:cubicBezTo>
                  <a:cubicBezTo>
                    <a:pt x="1625" y="654"/>
                    <a:pt x="1631" y="656"/>
                    <a:pt x="1638" y="656"/>
                  </a:cubicBezTo>
                  <a:cubicBezTo>
                    <a:pt x="1665" y="656"/>
                    <a:pt x="1682" y="622"/>
                    <a:pt x="1654" y="602"/>
                  </a:cubicBezTo>
                  <a:cubicBezTo>
                    <a:pt x="1292" y="306"/>
                    <a:pt x="687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69"/>
            <p:cNvSpPr/>
            <p:nvPr/>
          </p:nvSpPr>
          <p:spPr>
            <a:xfrm>
              <a:off x="2106125" y="4549050"/>
              <a:ext cx="41175" cy="16875"/>
            </a:xfrm>
            <a:custGeom>
              <a:avLst/>
              <a:gdLst/>
              <a:ahLst/>
              <a:cxnLst/>
              <a:rect l="l" t="t" r="r" b="b"/>
              <a:pathLst>
                <a:path w="1647" h="675" extrusionOk="0">
                  <a:moveTo>
                    <a:pt x="71" y="1"/>
                  </a:moveTo>
                  <a:cubicBezTo>
                    <a:pt x="33" y="1"/>
                    <a:pt x="1" y="43"/>
                    <a:pt x="27" y="78"/>
                  </a:cubicBezTo>
                  <a:cubicBezTo>
                    <a:pt x="278" y="600"/>
                    <a:pt x="925" y="675"/>
                    <a:pt x="1453" y="675"/>
                  </a:cubicBezTo>
                  <a:cubicBezTo>
                    <a:pt x="1503" y="675"/>
                    <a:pt x="1552" y="674"/>
                    <a:pt x="1599" y="673"/>
                  </a:cubicBezTo>
                  <a:cubicBezTo>
                    <a:pt x="1647" y="673"/>
                    <a:pt x="1647" y="590"/>
                    <a:pt x="1599" y="590"/>
                  </a:cubicBezTo>
                  <a:cubicBezTo>
                    <a:pt x="1313" y="566"/>
                    <a:pt x="1039" y="530"/>
                    <a:pt x="778" y="459"/>
                  </a:cubicBezTo>
                  <a:cubicBezTo>
                    <a:pt x="516" y="388"/>
                    <a:pt x="277" y="221"/>
                    <a:pt x="111" y="18"/>
                  </a:cubicBezTo>
                  <a:cubicBezTo>
                    <a:pt x="98" y="6"/>
                    <a:pt x="84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69"/>
            <p:cNvSpPr/>
            <p:nvPr/>
          </p:nvSpPr>
          <p:spPr>
            <a:xfrm>
              <a:off x="2142800" y="4510225"/>
              <a:ext cx="27725" cy="20050"/>
            </a:xfrm>
            <a:custGeom>
              <a:avLst/>
              <a:gdLst/>
              <a:ahLst/>
              <a:cxnLst/>
              <a:rect l="l" t="t" r="r" b="b"/>
              <a:pathLst>
                <a:path w="1109" h="802" extrusionOk="0">
                  <a:moveTo>
                    <a:pt x="984" y="1"/>
                  </a:moveTo>
                  <a:cubicBezTo>
                    <a:pt x="866" y="1"/>
                    <a:pt x="703" y="110"/>
                    <a:pt x="632" y="155"/>
                  </a:cubicBezTo>
                  <a:cubicBezTo>
                    <a:pt x="406" y="309"/>
                    <a:pt x="215" y="500"/>
                    <a:pt x="37" y="702"/>
                  </a:cubicBezTo>
                  <a:cubicBezTo>
                    <a:pt x="0" y="748"/>
                    <a:pt x="41" y="801"/>
                    <a:pt x="84" y="801"/>
                  </a:cubicBezTo>
                  <a:cubicBezTo>
                    <a:pt x="96" y="801"/>
                    <a:pt x="109" y="797"/>
                    <a:pt x="120" y="786"/>
                  </a:cubicBezTo>
                  <a:cubicBezTo>
                    <a:pt x="239" y="643"/>
                    <a:pt x="370" y="512"/>
                    <a:pt x="501" y="393"/>
                  </a:cubicBezTo>
                  <a:cubicBezTo>
                    <a:pt x="617" y="300"/>
                    <a:pt x="856" y="106"/>
                    <a:pt x="1012" y="106"/>
                  </a:cubicBezTo>
                  <a:cubicBezTo>
                    <a:pt x="1016" y="106"/>
                    <a:pt x="1021" y="107"/>
                    <a:pt x="1025" y="107"/>
                  </a:cubicBezTo>
                  <a:cubicBezTo>
                    <a:pt x="1061" y="107"/>
                    <a:pt x="1108" y="83"/>
                    <a:pt x="1085" y="47"/>
                  </a:cubicBezTo>
                  <a:cubicBezTo>
                    <a:pt x="1060" y="14"/>
                    <a:pt x="1024" y="1"/>
                    <a:pt x="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69"/>
            <p:cNvSpPr/>
            <p:nvPr/>
          </p:nvSpPr>
          <p:spPr>
            <a:xfrm>
              <a:off x="2145600" y="4512825"/>
              <a:ext cx="23650" cy="15600"/>
            </a:xfrm>
            <a:custGeom>
              <a:avLst/>
              <a:gdLst/>
              <a:ahLst/>
              <a:cxnLst/>
              <a:rect l="l" t="t" r="r" b="b"/>
              <a:pathLst>
                <a:path w="946" h="624" extrusionOk="0">
                  <a:moveTo>
                    <a:pt x="893" y="0"/>
                  </a:moveTo>
                  <a:cubicBezTo>
                    <a:pt x="882" y="0"/>
                    <a:pt x="872" y="4"/>
                    <a:pt x="865" y="15"/>
                  </a:cubicBezTo>
                  <a:cubicBezTo>
                    <a:pt x="663" y="313"/>
                    <a:pt x="389" y="420"/>
                    <a:pt x="68" y="515"/>
                  </a:cubicBezTo>
                  <a:cubicBezTo>
                    <a:pt x="0" y="537"/>
                    <a:pt x="18" y="623"/>
                    <a:pt x="70" y="623"/>
                  </a:cubicBezTo>
                  <a:cubicBezTo>
                    <a:pt x="73" y="623"/>
                    <a:pt x="76" y="623"/>
                    <a:pt x="80" y="622"/>
                  </a:cubicBezTo>
                  <a:cubicBezTo>
                    <a:pt x="437" y="622"/>
                    <a:pt x="770" y="348"/>
                    <a:pt x="937" y="51"/>
                  </a:cubicBezTo>
                  <a:cubicBezTo>
                    <a:pt x="945" y="25"/>
                    <a:pt x="918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69"/>
            <p:cNvSpPr/>
            <p:nvPr/>
          </p:nvSpPr>
          <p:spPr>
            <a:xfrm>
              <a:off x="2144000" y="4531975"/>
              <a:ext cx="30975" cy="16600"/>
            </a:xfrm>
            <a:custGeom>
              <a:avLst/>
              <a:gdLst/>
              <a:ahLst/>
              <a:cxnLst/>
              <a:rect l="l" t="t" r="r" b="b"/>
              <a:pathLst>
                <a:path w="1239" h="664" extrusionOk="0">
                  <a:moveTo>
                    <a:pt x="201" y="1"/>
                  </a:moveTo>
                  <a:cubicBezTo>
                    <a:pt x="148" y="1"/>
                    <a:pt x="97" y="4"/>
                    <a:pt x="48" y="11"/>
                  </a:cubicBezTo>
                  <a:cubicBezTo>
                    <a:pt x="1" y="11"/>
                    <a:pt x="1" y="94"/>
                    <a:pt x="48" y="94"/>
                  </a:cubicBezTo>
                  <a:cubicBezTo>
                    <a:pt x="100" y="86"/>
                    <a:pt x="153" y="83"/>
                    <a:pt x="206" y="83"/>
                  </a:cubicBezTo>
                  <a:cubicBezTo>
                    <a:pt x="398" y="83"/>
                    <a:pt x="595" y="132"/>
                    <a:pt x="763" y="225"/>
                  </a:cubicBezTo>
                  <a:cubicBezTo>
                    <a:pt x="918" y="356"/>
                    <a:pt x="1072" y="499"/>
                    <a:pt x="1191" y="654"/>
                  </a:cubicBezTo>
                  <a:cubicBezTo>
                    <a:pt x="1198" y="661"/>
                    <a:pt x="1205" y="664"/>
                    <a:pt x="1212" y="664"/>
                  </a:cubicBezTo>
                  <a:cubicBezTo>
                    <a:pt x="1227" y="664"/>
                    <a:pt x="1239" y="647"/>
                    <a:pt x="1239" y="630"/>
                  </a:cubicBezTo>
                  <a:cubicBezTo>
                    <a:pt x="1133" y="208"/>
                    <a:pt x="61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69"/>
            <p:cNvSpPr/>
            <p:nvPr/>
          </p:nvSpPr>
          <p:spPr>
            <a:xfrm>
              <a:off x="2135175" y="4533400"/>
              <a:ext cx="19825" cy="9325"/>
            </a:xfrm>
            <a:custGeom>
              <a:avLst/>
              <a:gdLst/>
              <a:ahLst/>
              <a:cxnLst/>
              <a:rect l="l" t="t" r="r" b="b"/>
              <a:pathLst>
                <a:path w="793" h="373" extrusionOk="0">
                  <a:moveTo>
                    <a:pt x="80" y="0"/>
                  </a:moveTo>
                  <a:cubicBezTo>
                    <a:pt x="18" y="0"/>
                    <a:pt x="0" y="86"/>
                    <a:pt x="56" y="97"/>
                  </a:cubicBezTo>
                  <a:lnTo>
                    <a:pt x="56" y="109"/>
                  </a:lnTo>
                  <a:cubicBezTo>
                    <a:pt x="187" y="121"/>
                    <a:pt x="306" y="168"/>
                    <a:pt x="425" y="216"/>
                  </a:cubicBezTo>
                  <a:cubicBezTo>
                    <a:pt x="532" y="263"/>
                    <a:pt x="616" y="323"/>
                    <a:pt x="723" y="371"/>
                  </a:cubicBezTo>
                  <a:cubicBezTo>
                    <a:pt x="727" y="372"/>
                    <a:pt x="731" y="372"/>
                    <a:pt x="735" y="372"/>
                  </a:cubicBezTo>
                  <a:cubicBezTo>
                    <a:pt x="774" y="372"/>
                    <a:pt x="792" y="321"/>
                    <a:pt x="770" y="299"/>
                  </a:cubicBezTo>
                  <a:cubicBezTo>
                    <a:pt x="580" y="132"/>
                    <a:pt x="342" y="25"/>
                    <a:pt x="92" y="2"/>
                  </a:cubicBezTo>
                  <a:cubicBezTo>
                    <a:pt x="88" y="1"/>
                    <a:pt x="84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69"/>
            <p:cNvSpPr/>
            <p:nvPr/>
          </p:nvSpPr>
          <p:spPr>
            <a:xfrm>
              <a:off x="2127525" y="4536900"/>
              <a:ext cx="6675" cy="3700"/>
            </a:xfrm>
            <a:custGeom>
              <a:avLst/>
              <a:gdLst/>
              <a:ahLst/>
              <a:cxnLst/>
              <a:rect l="l" t="t" r="r" b="b"/>
              <a:pathLst>
                <a:path w="267" h="148" extrusionOk="0">
                  <a:moveTo>
                    <a:pt x="71" y="1"/>
                  </a:moveTo>
                  <a:cubicBezTo>
                    <a:pt x="23" y="1"/>
                    <a:pt x="0" y="90"/>
                    <a:pt x="64" y="112"/>
                  </a:cubicBezTo>
                  <a:cubicBezTo>
                    <a:pt x="112" y="135"/>
                    <a:pt x="160" y="147"/>
                    <a:pt x="207" y="147"/>
                  </a:cubicBezTo>
                  <a:cubicBezTo>
                    <a:pt x="243" y="147"/>
                    <a:pt x="267" y="100"/>
                    <a:pt x="243" y="76"/>
                  </a:cubicBezTo>
                  <a:cubicBezTo>
                    <a:pt x="195" y="52"/>
                    <a:pt x="148" y="28"/>
                    <a:pt x="88" y="4"/>
                  </a:cubicBezTo>
                  <a:cubicBezTo>
                    <a:pt x="82" y="2"/>
                    <a:pt x="77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69"/>
            <p:cNvSpPr/>
            <p:nvPr/>
          </p:nvSpPr>
          <p:spPr>
            <a:xfrm>
              <a:off x="2122275" y="4539625"/>
              <a:ext cx="2700" cy="2800"/>
            </a:xfrm>
            <a:custGeom>
              <a:avLst/>
              <a:gdLst/>
              <a:ahLst/>
              <a:cxnLst/>
              <a:rect l="l" t="t" r="r" b="b"/>
              <a:pathLst>
                <a:path w="108" h="112" extrusionOk="0">
                  <a:moveTo>
                    <a:pt x="54" y="0"/>
                  </a:moveTo>
                  <a:cubicBezTo>
                    <a:pt x="28" y="0"/>
                    <a:pt x="1" y="21"/>
                    <a:pt x="1" y="50"/>
                  </a:cubicBezTo>
                  <a:cubicBezTo>
                    <a:pt x="1" y="88"/>
                    <a:pt x="29" y="111"/>
                    <a:pt x="56" y="111"/>
                  </a:cubicBezTo>
                  <a:cubicBezTo>
                    <a:pt x="72" y="111"/>
                    <a:pt x="87" y="103"/>
                    <a:pt x="96" y="86"/>
                  </a:cubicBezTo>
                  <a:lnTo>
                    <a:pt x="96" y="74"/>
                  </a:lnTo>
                  <a:cubicBezTo>
                    <a:pt x="108" y="62"/>
                    <a:pt x="108" y="50"/>
                    <a:pt x="96" y="38"/>
                  </a:cubicBezTo>
                  <a:lnTo>
                    <a:pt x="96" y="26"/>
                  </a:lnTo>
                  <a:cubicBezTo>
                    <a:pt x="87" y="8"/>
                    <a:pt x="7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69"/>
            <p:cNvSpPr/>
            <p:nvPr/>
          </p:nvSpPr>
          <p:spPr>
            <a:xfrm>
              <a:off x="2062325" y="4540425"/>
              <a:ext cx="11800" cy="9425"/>
            </a:xfrm>
            <a:custGeom>
              <a:avLst/>
              <a:gdLst/>
              <a:ahLst/>
              <a:cxnLst/>
              <a:rect l="l" t="t" r="r" b="b"/>
              <a:pathLst>
                <a:path w="472" h="377" extrusionOk="0">
                  <a:moveTo>
                    <a:pt x="261" y="109"/>
                  </a:moveTo>
                  <a:cubicBezTo>
                    <a:pt x="263" y="111"/>
                    <a:pt x="265" y="112"/>
                    <a:pt x="267" y="113"/>
                  </a:cubicBezTo>
                  <a:cubicBezTo>
                    <a:pt x="327" y="149"/>
                    <a:pt x="363" y="232"/>
                    <a:pt x="279" y="268"/>
                  </a:cubicBezTo>
                  <a:cubicBezTo>
                    <a:pt x="269" y="272"/>
                    <a:pt x="260" y="274"/>
                    <a:pt x="252" y="274"/>
                  </a:cubicBezTo>
                  <a:cubicBezTo>
                    <a:pt x="182" y="274"/>
                    <a:pt x="188" y="136"/>
                    <a:pt x="261" y="109"/>
                  </a:cubicBezTo>
                  <a:close/>
                  <a:moveTo>
                    <a:pt x="295" y="0"/>
                  </a:moveTo>
                  <a:cubicBezTo>
                    <a:pt x="103" y="0"/>
                    <a:pt x="0" y="323"/>
                    <a:pt x="232" y="375"/>
                  </a:cubicBezTo>
                  <a:cubicBezTo>
                    <a:pt x="239" y="376"/>
                    <a:pt x="247" y="377"/>
                    <a:pt x="255" y="377"/>
                  </a:cubicBezTo>
                  <a:cubicBezTo>
                    <a:pt x="354" y="377"/>
                    <a:pt x="447" y="307"/>
                    <a:pt x="458" y="197"/>
                  </a:cubicBezTo>
                  <a:cubicBezTo>
                    <a:pt x="472" y="141"/>
                    <a:pt x="441" y="72"/>
                    <a:pt x="391" y="40"/>
                  </a:cubicBezTo>
                  <a:lnTo>
                    <a:pt x="391" y="40"/>
                  </a:lnTo>
                  <a:cubicBezTo>
                    <a:pt x="387" y="36"/>
                    <a:pt x="381" y="33"/>
                    <a:pt x="375" y="30"/>
                  </a:cubicBezTo>
                  <a:lnTo>
                    <a:pt x="375" y="18"/>
                  </a:lnTo>
                  <a:cubicBezTo>
                    <a:pt x="347" y="6"/>
                    <a:pt x="320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69"/>
            <p:cNvSpPr/>
            <p:nvPr/>
          </p:nvSpPr>
          <p:spPr>
            <a:xfrm>
              <a:off x="2054550" y="4539075"/>
              <a:ext cx="3600" cy="2550"/>
            </a:xfrm>
            <a:custGeom>
              <a:avLst/>
              <a:gdLst/>
              <a:ahLst/>
              <a:cxnLst/>
              <a:rect l="l" t="t" r="r" b="b"/>
              <a:pathLst>
                <a:path w="144" h="102" extrusionOk="0">
                  <a:moveTo>
                    <a:pt x="72" y="1"/>
                  </a:moveTo>
                  <a:cubicBezTo>
                    <a:pt x="37" y="1"/>
                    <a:pt x="1" y="25"/>
                    <a:pt x="31" y="72"/>
                  </a:cubicBezTo>
                  <a:lnTo>
                    <a:pt x="43" y="72"/>
                  </a:lnTo>
                  <a:lnTo>
                    <a:pt x="43" y="84"/>
                  </a:lnTo>
                  <a:cubicBezTo>
                    <a:pt x="49" y="96"/>
                    <a:pt x="63" y="102"/>
                    <a:pt x="78" y="102"/>
                  </a:cubicBezTo>
                  <a:cubicBezTo>
                    <a:pt x="93" y="102"/>
                    <a:pt x="108" y="96"/>
                    <a:pt x="114" y="84"/>
                  </a:cubicBezTo>
                  <a:lnTo>
                    <a:pt x="114" y="72"/>
                  </a:lnTo>
                  <a:cubicBezTo>
                    <a:pt x="144" y="25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69"/>
            <p:cNvSpPr/>
            <p:nvPr/>
          </p:nvSpPr>
          <p:spPr>
            <a:xfrm>
              <a:off x="2080300" y="4539375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72" y="1"/>
                  </a:moveTo>
                  <a:cubicBezTo>
                    <a:pt x="1" y="1"/>
                    <a:pt x="1" y="120"/>
                    <a:pt x="72" y="120"/>
                  </a:cubicBezTo>
                  <a:cubicBezTo>
                    <a:pt x="144" y="108"/>
                    <a:pt x="144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69"/>
            <p:cNvSpPr/>
            <p:nvPr/>
          </p:nvSpPr>
          <p:spPr>
            <a:xfrm>
              <a:off x="2073100" y="2994050"/>
              <a:ext cx="221750" cy="198750"/>
            </a:xfrm>
            <a:custGeom>
              <a:avLst/>
              <a:gdLst/>
              <a:ahLst/>
              <a:cxnLst/>
              <a:rect l="l" t="t" r="r" b="b"/>
              <a:pathLst>
                <a:path w="8870" h="7950" extrusionOk="0">
                  <a:moveTo>
                    <a:pt x="91" y="1"/>
                  </a:moveTo>
                  <a:cubicBezTo>
                    <a:pt x="35" y="1"/>
                    <a:pt x="0" y="75"/>
                    <a:pt x="51" y="116"/>
                  </a:cubicBezTo>
                  <a:cubicBezTo>
                    <a:pt x="1348" y="854"/>
                    <a:pt x="2563" y="1818"/>
                    <a:pt x="3111" y="3259"/>
                  </a:cubicBezTo>
                  <a:cubicBezTo>
                    <a:pt x="3539" y="4366"/>
                    <a:pt x="3670" y="5509"/>
                    <a:pt x="4432" y="6473"/>
                  </a:cubicBezTo>
                  <a:cubicBezTo>
                    <a:pt x="5054" y="7267"/>
                    <a:pt x="6158" y="7950"/>
                    <a:pt x="7157" y="7950"/>
                  </a:cubicBezTo>
                  <a:cubicBezTo>
                    <a:pt x="7821" y="7950"/>
                    <a:pt x="8438" y="7648"/>
                    <a:pt x="8837" y="6878"/>
                  </a:cubicBezTo>
                  <a:cubicBezTo>
                    <a:pt x="8870" y="6821"/>
                    <a:pt x="8819" y="6764"/>
                    <a:pt x="8769" y="6764"/>
                  </a:cubicBezTo>
                  <a:cubicBezTo>
                    <a:pt x="8745" y="6764"/>
                    <a:pt x="8722" y="6777"/>
                    <a:pt x="8707" y="6807"/>
                  </a:cubicBezTo>
                  <a:cubicBezTo>
                    <a:pt x="8331" y="7506"/>
                    <a:pt x="7750" y="7780"/>
                    <a:pt x="7129" y="7780"/>
                  </a:cubicBezTo>
                  <a:cubicBezTo>
                    <a:pt x="6333" y="7780"/>
                    <a:pt x="5472" y="7329"/>
                    <a:pt x="4897" y="6747"/>
                  </a:cubicBezTo>
                  <a:cubicBezTo>
                    <a:pt x="4027" y="5878"/>
                    <a:pt x="3765" y="4783"/>
                    <a:pt x="3420" y="3652"/>
                  </a:cubicBezTo>
                  <a:cubicBezTo>
                    <a:pt x="2884" y="1949"/>
                    <a:pt x="1646" y="854"/>
                    <a:pt x="122" y="8"/>
                  </a:cubicBezTo>
                  <a:cubicBezTo>
                    <a:pt x="111" y="3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69"/>
            <p:cNvSpPr/>
            <p:nvPr/>
          </p:nvSpPr>
          <p:spPr>
            <a:xfrm>
              <a:off x="2258600" y="3126150"/>
              <a:ext cx="42600" cy="34775"/>
            </a:xfrm>
            <a:custGeom>
              <a:avLst/>
              <a:gdLst/>
              <a:ahLst/>
              <a:cxnLst/>
              <a:rect l="l" t="t" r="r" b="b"/>
              <a:pathLst>
                <a:path w="1704" h="1391" extrusionOk="0">
                  <a:moveTo>
                    <a:pt x="764" y="0"/>
                  </a:moveTo>
                  <a:cubicBezTo>
                    <a:pt x="643" y="0"/>
                    <a:pt x="523" y="29"/>
                    <a:pt x="417" y="94"/>
                  </a:cubicBezTo>
                  <a:cubicBezTo>
                    <a:pt x="96" y="273"/>
                    <a:pt x="1" y="737"/>
                    <a:pt x="120" y="1047"/>
                  </a:cubicBezTo>
                  <a:cubicBezTo>
                    <a:pt x="202" y="1235"/>
                    <a:pt x="403" y="1390"/>
                    <a:pt x="601" y="1390"/>
                  </a:cubicBezTo>
                  <a:cubicBezTo>
                    <a:pt x="691" y="1390"/>
                    <a:pt x="780" y="1359"/>
                    <a:pt x="858" y="1285"/>
                  </a:cubicBezTo>
                  <a:cubicBezTo>
                    <a:pt x="891" y="1252"/>
                    <a:pt x="863" y="1188"/>
                    <a:pt x="811" y="1188"/>
                  </a:cubicBezTo>
                  <a:cubicBezTo>
                    <a:pt x="807" y="1188"/>
                    <a:pt x="803" y="1189"/>
                    <a:pt x="798" y="1189"/>
                  </a:cubicBezTo>
                  <a:cubicBezTo>
                    <a:pt x="739" y="1208"/>
                    <a:pt x="684" y="1216"/>
                    <a:pt x="635" y="1216"/>
                  </a:cubicBezTo>
                  <a:cubicBezTo>
                    <a:pt x="108" y="1216"/>
                    <a:pt x="136" y="263"/>
                    <a:pt x="691" y="166"/>
                  </a:cubicBezTo>
                  <a:cubicBezTo>
                    <a:pt x="732" y="159"/>
                    <a:pt x="772" y="156"/>
                    <a:pt x="810" y="156"/>
                  </a:cubicBezTo>
                  <a:cubicBezTo>
                    <a:pt x="1348" y="156"/>
                    <a:pt x="1673" y="748"/>
                    <a:pt x="1417" y="1237"/>
                  </a:cubicBezTo>
                  <a:cubicBezTo>
                    <a:pt x="1392" y="1279"/>
                    <a:pt x="1432" y="1321"/>
                    <a:pt x="1471" y="1321"/>
                  </a:cubicBezTo>
                  <a:cubicBezTo>
                    <a:pt x="1487" y="1321"/>
                    <a:pt x="1502" y="1314"/>
                    <a:pt x="1513" y="1297"/>
                  </a:cubicBezTo>
                  <a:cubicBezTo>
                    <a:pt x="1703" y="963"/>
                    <a:pt x="1656" y="558"/>
                    <a:pt x="1406" y="273"/>
                  </a:cubicBezTo>
                  <a:cubicBezTo>
                    <a:pt x="1241" y="108"/>
                    <a:pt x="999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69"/>
            <p:cNvSpPr/>
            <p:nvPr/>
          </p:nvSpPr>
          <p:spPr>
            <a:xfrm>
              <a:off x="2272600" y="3139775"/>
              <a:ext cx="15800" cy="20325"/>
            </a:xfrm>
            <a:custGeom>
              <a:avLst/>
              <a:gdLst/>
              <a:ahLst/>
              <a:cxnLst/>
              <a:rect l="l" t="t" r="r" b="b"/>
              <a:pathLst>
                <a:path w="632" h="813" extrusionOk="0">
                  <a:moveTo>
                    <a:pt x="243" y="0"/>
                  </a:moveTo>
                  <a:cubicBezTo>
                    <a:pt x="233" y="0"/>
                    <a:pt x="224" y="1"/>
                    <a:pt x="215" y="2"/>
                  </a:cubicBezTo>
                  <a:cubicBezTo>
                    <a:pt x="95" y="2"/>
                    <a:pt x="0" y="97"/>
                    <a:pt x="12" y="216"/>
                  </a:cubicBezTo>
                  <a:cubicBezTo>
                    <a:pt x="19" y="245"/>
                    <a:pt x="44" y="260"/>
                    <a:pt x="68" y="260"/>
                  </a:cubicBezTo>
                  <a:cubicBezTo>
                    <a:pt x="83" y="260"/>
                    <a:pt x="98" y="254"/>
                    <a:pt x="107" y="240"/>
                  </a:cubicBezTo>
                  <a:cubicBezTo>
                    <a:pt x="143" y="216"/>
                    <a:pt x="191" y="144"/>
                    <a:pt x="262" y="144"/>
                  </a:cubicBezTo>
                  <a:cubicBezTo>
                    <a:pt x="357" y="144"/>
                    <a:pt x="405" y="275"/>
                    <a:pt x="405" y="359"/>
                  </a:cubicBezTo>
                  <a:cubicBezTo>
                    <a:pt x="417" y="537"/>
                    <a:pt x="298" y="680"/>
                    <a:pt x="131" y="704"/>
                  </a:cubicBezTo>
                  <a:cubicBezTo>
                    <a:pt x="75" y="715"/>
                    <a:pt x="83" y="812"/>
                    <a:pt x="134" y="812"/>
                  </a:cubicBezTo>
                  <a:cubicBezTo>
                    <a:pt x="137" y="812"/>
                    <a:pt x="140" y="812"/>
                    <a:pt x="143" y="811"/>
                  </a:cubicBezTo>
                  <a:cubicBezTo>
                    <a:pt x="441" y="775"/>
                    <a:pt x="631" y="454"/>
                    <a:pt x="500" y="180"/>
                  </a:cubicBezTo>
                  <a:cubicBezTo>
                    <a:pt x="456" y="70"/>
                    <a:pt x="361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69"/>
            <p:cNvSpPr/>
            <p:nvPr/>
          </p:nvSpPr>
          <p:spPr>
            <a:xfrm>
              <a:off x="2287425" y="3141500"/>
              <a:ext cx="68125" cy="31925"/>
            </a:xfrm>
            <a:custGeom>
              <a:avLst/>
              <a:gdLst/>
              <a:ahLst/>
              <a:cxnLst/>
              <a:rect l="l" t="t" r="r" b="b"/>
              <a:pathLst>
                <a:path w="2725" h="1277" extrusionOk="0">
                  <a:moveTo>
                    <a:pt x="1528" y="0"/>
                  </a:moveTo>
                  <a:cubicBezTo>
                    <a:pt x="1306" y="0"/>
                    <a:pt x="1087" y="38"/>
                    <a:pt x="884" y="123"/>
                  </a:cubicBezTo>
                  <a:cubicBezTo>
                    <a:pt x="395" y="314"/>
                    <a:pt x="157" y="730"/>
                    <a:pt x="14" y="1218"/>
                  </a:cubicBezTo>
                  <a:cubicBezTo>
                    <a:pt x="0" y="1254"/>
                    <a:pt x="28" y="1277"/>
                    <a:pt x="58" y="1277"/>
                  </a:cubicBezTo>
                  <a:cubicBezTo>
                    <a:pt x="79" y="1277"/>
                    <a:pt x="100" y="1266"/>
                    <a:pt x="110" y="1242"/>
                  </a:cubicBezTo>
                  <a:cubicBezTo>
                    <a:pt x="324" y="706"/>
                    <a:pt x="622" y="302"/>
                    <a:pt x="1229" y="194"/>
                  </a:cubicBezTo>
                  <a:cubicBezTo>
                    <a:pt x="1323" y="177"/>
                    <a:pt x="1414" y="169"/>
                    <a:pt x="1504" y="169"/>
                  </a:cubicBezTo>
                  <a:cubicBezTo>
                    <a:pt x="1892" y="169"/>
                    <a:pt x="2247" y="314"/>
                    <a:pt x="2634" y="421"/>
                  </a:cubicBezTo>
                  <a:cubicBezTo>
                    <a:pt x="2638" y="422"/>
                    <a:pt x="2643" y="422"/>
                    <a:pt x="2647" y="422"/>
                  </a:cubicBezTo>
                  <a:cubicBezTo>
                    <a:pt x="2698" y="422"/>
                    <a:pt x="2725" y="358"/>
                    <a:pt x="2670" y="325"/>
                  </a:cubicBezTo>
                  <a:cubicBezTo>
                    <a:pt x="2339" y="126"/>
                    <a:pt x="1930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69"/>
            <p:cNvSpPr/>
            <p:nvPr/>
          </p:nvSpPr>
          <p:spPr>
            <a:xfrm>
              <a:off x="2289825" y="3159925"/>
              <a:ext cx="25350" cy="19775"/>
            </a:xfrm>
            <a:custGeom>
              <a:avLst/>
              <a:gdLst/>
              <a:ahLst/>
              <a:cxnLst/>
              <a:rect l="l" t="t" r="r" b="b"/>
              <a:pathLst>
                <a:path w="1014" h="791" extrusionOk="0">
                  <a:moveTo>
                    <a:pt x="421" y="0"/>
                  </a:moveTo>
                  <a:cubicBezTo>
                    <a:pt x="396" y="0"/>
                    <a:pt x="371" y="2"/>
                    <a:pt x="347" y="5"/>
                  </a:cubicBezTo>
                  <a:cubicBezTo>
                    <a:pt x="204" y="41"/>
                    <a:pt x="85" y="136"/>
                    <a:pt x="26" y="279"/>
                  </a:cubicBezTo>
                  <a:cubicBezTo>
                    <a:pt x="0" y="322"/>
                    <a:pt x="41" y="358"/>
                    <a:pt x="80" y="358"/>
                  </a:cubicBezTo>
                  <a:cubicBezTo>
                    <a:pt x="96" y="358"/>
                    <a:pt x="111" y="352"/>
                    <a:pt x="121" y="339"/>
                  </a:cubicBezTo>
                  <a:cubicBezTo>
                    <a:pt x="168" y="243"/>
                    <a:pt x="240" y="184"/>
                    <a:pt x="347" y="148"/>
                  </a:cubicBezTo>
                  <a:cubicBezTo>
                    <a:pt x="376" y="142"/>
                    <a:pt x="406" y="139"/>
                    <a:pt x="435" y="139"/>
                  </a:cubicBezTo>
                  <a:cubicBezTo>
                    <a:pt x="528" y="139"/>
                    <a:pt x="620" y="168"/>
                    <a:pt x="692" y="231"/>
                  </a:cubicBezTo>
                  <a:cubicBezTo>
                    <a:pt x="811" y="315"/>
                    <a:pt x="823" y="470"/>
                    <a:pt x="728" y="565"/>
                  </a:cubicBezTo>
                  <a:cubicBezTo>
                    <a:pt x="669" y="612"/>
                    <a:pt x="609" y="660"/>
                    <a:pt x="549" y="708"/>
                  </a:cubicBezTo>
                  <a:cubicBezTo>
                    <a:pt x="526" y="731"/>
                    <a:pt x="538" y="791"/>
                    <a:pt x="585" y="791"/>
                  </a:cubicBezTo>
                  <a:cubicBezTo>
                    <a:pt x="895" y="791"/>
                    <a:pt x="1014" y="362"/>
                    <a:pt x="823" y="160"/>
                  </a:cubicBezTo>
                  <a:cubicBezTo>
                    <a:pt x="711" y="58"/>
                    <a:pt x="565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69"/>
            <p:cNvSpPr/>
            <p:nvPr/>
          </p:nvSpPr>
          <p:spPr>
            <a:xfrm>
              <a:off x="2296400" y="3171225"/>
              <a:ext cx="12375" cy="8350"/>
            </a:xfrm>
            <a:custGeom>
              <a:avLst/>
              <a:gdLst/>
              <a:ahLst/>
              <a:cxnLst/>
              <a:rect l="l" t="t" r="r" b="b"/>
              <a:pathLst>
                <a:path w="495" h="334" extrusionOk="0">
                  <a:moveTo>
                    <a:pt x="151" y="1"/>
                  </a:moveTo>
                  <a:cubicBezTo>
                    <a:pt x="145" y="1"/>
                    <a:pt x="138" y="2"/>
                    <a:pt x="132" y="6"/>
                  </a:cubicBezTo>
                  <a:cubicBezTo>
                    <a:pt x="36" y="53"/>
                    <a:pt x="1" y="172"/>
                    <a:pt x="72" y="256"/>
                  </a:cubicBezTo>
                  <a:cubicBezTo>
                    <a:pt x="129" y="305"/>
                    <a:pt x="202" y="334"/>
                    <a:pt x="277" y="334"/>
                  </a:cubicBezTo>
                  <a:cubicBezTo>
                    <a:pt x="329" y="334"/>
                    <a:pt x="381" y="320"/>
                    <a:pt x="429" y="291"/>
                  </a:cubicBezTo>
                  <a:cubicBezTo>
                    <a:pt x="494" y="270"/>
                    <a:pt x="471" y="169"/>
                    <a:pt x="412" y="169"/>
                  </a:cubicBezTo>
                  <a:cubicBezTo>
                    <a:pt x="406" y="169"/>
                    <a:pt x="400" y="170"/>
                    <a:pt x="394" y="172"/>
                  </a:cubicBezTo>
                  <a:cubicBezTo>
                    <a:pt x="369" y="182"/>
                    <a:pt x="321" y="192"/>
                    <a:pt x="278" y="192"/>
                  </a:cubicBezTo>
                  <a:cubicBezTo>
                    <a:pt x="214" y="192"/>
                    <a:pt x="161" y="171"/>
                    <a:pt x="203" y="101"/>
                  </a:cubicBezTo>
                  <a:cubicBezTo>
                    <a:pt x="224" y="60"/>
                    <a:pt x="191" y="1"/>
                    <a:pt x="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69"/>
            <p:cNvSpPr/>
            <p:nvPr/>
          </p:nvSpPr>
          <p:spPr>
            <a:xfrm>
              <a:off x="2301475" y="3159150"/>
              <a:ext cx="33350" cy="30350"/>
            </a:xfrm>
            <a:custGeom>
              <a:avLst/>
              <a:gdLst/>
              <a:ahLst/>
              <a:cxnLst/>
              <a:rect l="l" t="t" r="r" b="b"/>
              <a:pathLst>
                <a:path w="1334" h="1214" extrusionOk="0">
                  <a:moveTo>
                    <a:pt x="60" y="0"/>
                  </a:moveTo>
                  <a:cubicBezTo>
                    <a:pt x="0" y="0"/>
                    <a:pt x="0" y="108"/>
                    <a:pt x="60" y="108"/>
                  </a:cubicBezTo>
                  <a:lnTo>
                    <a:pt x="72" y="108"/>
                  </a:lnTo>
                  <a:cubicBezTo>
                    <a:pt x="536" y="120"/>
                    <a:pt x="1203" y="620"/>
                    <a:pt x="1060" y="1143"/>
                  </a:cubicBezTo>
                  <a:cubicBezTo>
                    <a:pt x="1052" y="1184"/>
                    <a:pt x="1087" y="1213"/>
                    <a:pt x="1122" y="1213"/>
                  </a:cubicBezTo>
                  <a:cubicBezTo>
                    <a:pt x="1139" y="1213"/>
                    <a:pt x="1155" y="1206"/>
                    <a:pt x="1167" y="1191"/>
                  </a:cubicBezTo>
                  <a:cubicBezTo>
                    <a:pt x="1334" y="905"/>
                    <a:pt x="1107" y="584"/>
                    <a:pt x="917" y="381"/>
                  </a:cubicBezTo>
                  <a:cubicBezTo>
                    <a:pt x="691" y="143"/>
                    <a:pt x="39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69"/>
            <p:cNvSpPr/>
            <p:nvPr/>
          </p:nvSpPr>
          <p:spPr>
            <a:xfrm>
              <a:off x="2303800" y="3124925"/>
              <a:ext cx="26850" cy="16600"/>
            </a:xfrm>
            <a:custGeom>
              <a:avLst/>
              <a:gdLst/>
              <a:ahLst/>
              <a:cxnLst/>
              <a:rect l="l" t="t" r="r" b="b"/>
              <a:pathLst>
                <a:path w="1074" h="664" extrusionOk="0">
                  <a:moveTo>
                    <a:pt x="872" y="0"/>
                  </a:moveTo>
                  <a:cubicBezTo>
                    <a:pt x="800" y="0"/>
                    <a:pt x="788" y="95"/>
                    <a:pt x="848" y="107"/>
                  </a:cubicBezTo>
                  <a:cubicBezTo>
                    <a:pt x="872" y="107"/>
                    <a:pt x="776" y="262"/>
                    <a:pt x="752" y="274"/>
                  </a:cubicBezTo>
                  <a:cubicBezTo>
                    <a:pt x="717" y="298"/>
                    <a:pt x="669" y="310"/>
                    <a:pt x="633" y="334"/>
                  </a:cubicBezTo>
                  <a:cubicBezTo>
                    <a:pt x="550" y="357"/>
                    <a:pt x="479" y="369"/>
                    <a:pt x="407" y="393"/>
                  </a:cubicBezTo>
                  <a:cubicBezTo>
                    <a:pt x="276" y="429"/>
                    <a:pt x="157" y="488"/>
                    <a:pt x="50" y="572"/>
                  </a:cubicBezTo>
                  <a:cubicBezTo>
                    <a:pt x="1" y="601"/>
                    <a:pt x="33" y="664"/>
                    <a:pt x="73" y="664"/>
                  </a:cubicBezTo>
                  <a:cubicBezTo>
                    <a:pt x="81" y="664"/>
                    <a:pt x="90" y="661"/>
                    <a:pt x="98" y="655"/>
                  </a:cubicBezTo>
                  <a:cubicBezTo>
                    <a:pt x="348" y="500"/>
                    <a:pt x="669" y="512"/>
                    <a:pt x="907" y="334"/>
                  </a:cubicBezTo>
                  <a:cubicBezTo>
                    <a:pt x="1026" y="238"/>
                    <a:pt x="1074" y="0"/>
                    <a:pt x="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69"/>
            <p:cNvSpPr/>
            <p:nvPr/>
          </p:nvSpPr>
          <p:spPr>
            <a:xfrm>
              <a:off x="2303500" y="3124800"/>
              <a:ext cx="24475" cy="16425"/>
            </a:xfrm>
            <a:custGeom>
              <a:avLst/>
              <a:gdLst/>
              <a:ahLst/>
              <a:cxnLst/>
              <a:rect l="l" t="t" r="r" b="b"/>
              <a:pathLst>
                <a:path w="979" h="657" extrusionOk="0">
                  <a:moveTo>
                    <a:pt x="832" y="0"/>
                  </a:moveTo>
                  <a:cubicBezTo>
                    <a:pt x="660" y="0"/>
                    <a:pt x="494" y="60"/>
                    <a:pt x="372" y="172"/>
                  </a:cubicBezTo>
                  <a:cubicBezTo>
                    <a:pt x="205" y="255"/>
                    <a:pt x="86" y="398"/>
                    <a:pt x="14" y="565"/>
                  </a:cubicBezTo>
                  <a:cubicBezTo>
                    <a:pt x="0" y="621"/>
                    <a:pt x="44" y="657"/>
                    <a:pt x="90" y="657"/>
                  </a:cubicBezTo>
                  <a:cubicBezTo>
                    <a:pt x="122" y="657"/>
                    <a:pt x="155" y="640"/>
                    <a:pt x="169" y="601"/>
                  </a:cubicBezTo>
                  <a:cubicBezTo>
                    <a:pt x="312" y="327"/>
                    <a:pt x="586" y="148"/>
                    <a:pt x="895" y="124"/>
                  </a:cubicBezTo>
                  <a:cubicBezTo>
                    <a:pt x="967" y="124"/>
                    <a:pt x="979" y="17"/>
                    <a:pt x="907" y="5"/>
                  </a:cubicBezTo>
                  <a:lnTo>
                    <a:pt x="919" y="5"/>
                  </a:lnTo>
                  <a:cubicBezTo>
                    <a:pt x="890" y="2"/>
                    <a:pt x="861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69"/>
            <p:cNvSpPr/>
            <p:nvPr/>
          </p:nvSpPr>
          <p:spPr>
            <a:xfrm>
              <a:off x="2297900" y="3116575"/>
              <a:ext cx="10925" cy="13550"/>
            </a:xfrm>
            <a:custGeom>
              <a:avLst/>
              <a:gdLst/>
              <a:ahLst/>
              <a:cxnLst/>
              <a:rect l="l" t="t" r="r" b="b"/>
              <a:pathLst>
                <a:path w="437" h="542" extrusionOk="0">
                  <a:moveTo>
                    <a:pt x="203" y="144"/>
                  </a:moveTo>
                  <a:lnTo>
                    <a:pt x="203" y="179"/>
                  </a:lnTo>
                  <a:cubicBezTo>
                    <a:pt x="203" y="179"/>
                    <a:pt x="199" y="187"/>
                    <a:pt x="195" y="197"/>
                  </a:cubicBezTo>
                  <a:lnTo>
                    <a:pt x="195" y="197"/>
                  </a:lnTo>
                  <a:cubicBezTo>
                    <a:pt x="196" y="178"/>
                    <a:pt x="199" y="160"/>
                    <a:pt x="203" y="144"/>
                  </a:cubicBezTo>
                  <a:close/>
                  <a:moveTo>
                    <a:pt x="225" y="1"/>
                  </a:moveTo>
                  <a:cubicBezTo>
                    <a:pt x="222" y="1"/>
                    <a:pt x="218" y="1"/>
                    <a:pt x="215" y="1"/>
                  </a:cubicBezTo>
                  <a:cubicBezTo>
                    <a:pt x="0" y="13"/>
                    <a:pt x="36" y="418"/>
                    <a:pt x="131" y="525"/>
                  </a:cubicBezTo>
                  <a:cubicBezTo>
                    <a:pt x="143" y="537"/>
                    <a:pt x="159" y="542"/>
                    <a:pt x="175" y="542"/>
                  </a:cubicBezTo>
                  <a:cubicBezTo>
                    <a:pt x="207" y="542"/>
                    <a:pt x="238" y="521"/>
                    <a:pt x="238" y="489"/>
                  </a:cubicBezTo>
                  <a:cubicBezTo>
                    <a:pt x="235" y="470"/>
                    <a:pt x="232" y="452"/>
                    <a:pt x="229" y="434"/>
                  </a:cubicBezTo>
                  <a:lnTo>
                    <a:pt x="229" y="434"/>
                  </a:lnTo>
                  <a:cubicBezTo>
                    <a:pt x="285" y="314"/>
                    <a:pt x="436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69"/>
            <p:cNvSpPr/>
            <p:nvPr/>
          </p:nvSpPr>
          <p:spPr>
            <a:xfrm>
              <a:off x="2192525" y="3110825"/>
              <a:ext cx="58075" cy="63050"/>
            </a:xfrm>
            <a:custGeom>
              <a:avLst/>
              <a:gdLst/>
              <a:ahLst/>
              <a:cxnLst/>
              <a:rect l="l" t="t" r="r" b="b"/>
              <a:pathLst>
                <a:path w="2323" h="2522" extrusionOk="0">
                  <a:moveTo>
                    <a:pt x="976" y="1"/>
                  </a:moveTo>
                  <a:cubicBezTo>
                    <a:pt x="891" y="1"/>
                    <a:pt x="807" y="10"/>
                    <a:pt x="727" y="28"/>
                  </a:cubicBezTo>
                  <a:cubicBezTo>
                    <a:pt x="227" y="136"/>
                    <a:pt x="12" y="719"/>
                    <a:pt x="310" y="1136"/>
                  </a:cubicBezTo>
                  <a:cubicBezTo>
                    <a:pt x="320" y="1150"/>
                    <a:pt x="334" y="1155"/>
                    <a:pt x="347" y="1155"/>
                  </a:cubicBezTo>
                  <a:cubicBezTo>
                    <a:pt x="379" y="1155"/>
                    <a:pt x="410" y="1122"/>
                    <a:pt x="393" y="1088"/>
                  </a:cubicBezTo>
                  <a:cubicBezTo>
                    <a:pt x="190" y="559"/>
                    <a:pt x="596" y="186"/>
                    <a:pt x="1060" y="186"/>
                  </a:cubicBezTo>
                  <a:cubicBezTo>
                    <a:pt x="1139" y="186"/>
                    <a:pt x="1219" y="197"/>
                    <a:pt x="1298" y="219"/>
                  </a:cubicBezTo>
                  <a:cubicBezTo>
                    <a:pt x="1763" y="314"/>
                    <a:pt x="2072" y="755"/>
                    <a:pt x="2001" y="1219"/>
                  </a:cubicBezTo>
                  <a:cubicBezTo>
                    <a:pt x="1953" y="1600"/>
                    <a:pt x="1751" y="1945"/>
                    <a:pt x="1453" y="2183"/>
                  </a:cubicBezTo>
                  <a:cubicBezTo>
                    <a:pt x="1291" y="2299"/>
                    <a:pt x="1049" y="2367"/>
                    <a:pt x="808" y="2367"/>
                  </a:cubicBezTo>
                  <a:cubicBezTo>
                    <a:pt x="551" y="2367"/>
                    <a:pt x="297" y="2290"/>
                    <a:pt x="143" y="2112"/>
                  </a:cubicBezTo>
                  <a:cubicBezTo>
                    <a:pt x="128" y="2094"/>
                    <a:pt x="111" y="2087"/>
                    <a:pt x="95" y="2087"/>
                  </a:cubicBezTo>
                  <a:cubicBezTo>
                    <a:pt x="45" y="2087"/>
                    <a:pt x="0" y="2154"/>
                    <a:pt x="36" y="2207"/>
                  </a:cubicBezTo>
                  <a:cubicBezTo>
                    <a:pt x="224" y="2421"/>
                    <a:pt x="534" y="2522"/>
                    <a:pt x="844" y="2522"/>
                  </a:cubicBezTo>
                  <a:cubicBezTo>
                    <a:pt x="1104" y="2522"/>
                    <a:pt x="1363" y="2450"/>
                    <a:pt x="1548" y="2314"/>
                  </a:cubicBezTo>
                  <a:cubicBezTo>
                    <a:pt x="1989" y="1981"/>
                    <a:pt x="2322" y="1219"/>
                    <a:pt x="2108" y="683"/>
                  </a:cubicBezTo>
                  <a:cubicBezTo>
                    <a:pt x="1927" y="262"/>
                    <a:pt x="1433" y="1"/>
                    <a:pt x="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69"/>
            <p:cNvSpPr/>
            <p:nvPr/>
          </p:nvSpPr>
          <p:spPr>
            <a:xfrm>
              <a:off x="2198325" y="3127425"/>
              <a:ext cx="24875" cy="18475"/>
            </a:xfrm>
            <a:custGeom>
              <a:avLst/>
              <a:gdLst/>
              <a:ahLst/>
              <a:cxnLst/>
              <a:rect l="l" t="t" r="r" b="b"/>
              <a:pathLst>
                <a:path w="995" h="739" extrusionOk="0">
                  <a:moveTo>
                    <a:pt x="677" y="0"/>
                  </a:moveTo>
                  <a:cubicBezTo>
                    <a:pt x="578" y="0"/>
                    <a:pt x="479" y="55"/>
                    <a:pt x="435" y="150"/>
                  </a:cubicBezTo>
                  <a:cubicBezTo>
                    <a:pt x="418" y="194"/>
                    <a:pt x="452" y="244"/>
                    <a:pt x="490" y="244"/>
                  </a:cubicBezTo>
                  <a:cubicBezTo>
                    <a:pt x="503" y="244"/>
                    <a:pt x="518" y="238"/>
                    <a:pt x="530" y="222"/>
                  </a:cubicBezTo>
                  <a:cubicBezTo>
                    <a:pt x="569" y="173"/>
                    <a:pt x="622" y="148"/>
                    <a:pt x="672" y="148"/>
                  </a:cubicBezTo>
                  <a:cubicBezTo>
                    <a:pt x="744" y="148"/>
                    <a:pt x="809" y="200"/>
                    <a:pt x="816" y="305"/>
                  </a:cubicBezTo>
                  <a:cubicBezTo>
                    <a:pt x="828" y="424"/>
                    <a:pt x="745" y="543"/>
                    <a:pt x="638" y="567"/>
                  </a:cubicBezTo>
                  <a:cubicBezTo>
                    <a:pt x="603" y="576"/>
                    <a:pt x="568" y="580"/>
                    <a:pt x="534" y="580"/>
                  </a:cubicBezTo>
                  <a:cubicBezTo>
                    <a:pt x="335" y="580"/>
                    <a:pt x="156" y="437"/>
                    <a:pt x="126" y="234"/>
                  </a:cubicBezTo>
                  <a:cubicBezTo>
                    <a:pt x="126" y="192"/>
                    <a:pt x="93" y="171"/>
                    <a:pt x="62" y="171"/>
                  </a:cubicBezTo>
                  <a:cubicBezTo>
                    <a:pt x="30" y="171"/>
                    <a:pt x="1" y="192"/>
                    <a:pt x="7" y="234"/>
                  </a:cubicBezTo>
                  <a:cubicBezTo>
                    <a:pt x="7" y="448"/>
                    <a:pt x="149" y="638"/>
                    <a:pt x="352" y="698"/>
                  </a:cubicBezTo>
                  <a:cubicBezTo>
                    <a:pt x="410" y="725"/>
                    <a:pt x="474" y="739"/>
                    <a:pt x="538" y="739"/>
                  </a:cubicBezTo>
                  <a:cubicBezTo>
                    <a:pt x="669" y="739"/>
                    <a:pt x="800" y="683"/>
                    <a:pt x="888" y="579"/>
                  </a:cubicBezTo>
                  <a:cubicBezTo>
                    <a:pt x="995" y="424"/>
                    <a:pt x="983" y="210"/>
                    <a:pt x="852" y="67"/>
                  </a:cubicBezTo>
                  <a:cubicBezTo>
                    <a:pt x="802" y="21"/>
                    <a:pt x="739" y="0"/>
                    <a:pt x="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69"/>
            <p:cNvSpPr/>
            <p:nvPr/>
          </p:nvSpPr>
          <p:spPr>
            <a:xfrm>
              <a:off x="2246050" y="3189025"/>
              <a:ext cx="20325" cy="32625"/>
            </a:xfrm>
            <a:custGeom>
              <a:avLst/>
              <a:gdLst/>
              <a:ahLst/>
              <a:cxnLst/>
              <a:rect l="l" t="t" r="r" b="b"/>
              <a:pathLst>
                <a:path w="813" h="1305" extrusionOk="0">
                  <a:moveTo>
                    <a:pt x="93" y="1"/>
                  </a:moveTo>
                  <a:cubicBezTo>
                    <a:pt x="36" y="1"/>
                    <a:pt x="1" y="84"/>
                    <a:pt x="62" y="115"/>
                  </a:cubicBezTo>
                  <a:cubicBezTo>
                    <a:pt x="288" y="210"/>
                    <a:pt x="479" y="389"/>
                    <a:pt x="574" y="627"/>
                  </a:cubicBezTo>
                  <a:cubicBezTo>
                    <a:pt x="657" y="865"/>
                    <a:pt x="515" y="1032"/>
                    <a:pt x="515" y="1258"/>
                  </a:cubicBezTo>
                  <a:cubicBezTo>
                    <a:pt x="515" y="1290"/>
                    <a:pt x="538" y="1304"/>
                    <a:pt x="563" y="1304"/>
                  </a:cubicBezTo>
                  <a:cubicBezTo>
                    <a:pt x="586" y="1304"/>
                    <a:pt x="610" y="1293"/>
                    <a:pt x="622" y="1270"/>
                  </a:cubicBezTo>
                  <a:cubicBezTo>
                    <a:pt x="729" y="1008"/>
                    <a:pt x="812" y="782"/>
                    <a:pt x="681" y="508"/>
                  </a:cubicBezTo>
                  <a:cubicBezTo>
                    <a:pt x="562" y="282"/>
                    <a:pt x="372" y="91"/>
                    <a:pt x="122" y="8"/>
                  </a:cubicBezTo>
                  <a:cubicBezTo>
                    <a:pt x="112" y="3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69"/>
            <p:cNvSpPr/>
            <p:nvPr/>
          </p:nvSpPr>
          <p:spPr>
            <a:xfrm>
              <a:off x="2261200" y="3204300"/>
              <a:ext cx="21550" cy="18675"/>
            </a:xfrm>
            <a:custGeom>
              <a:avLst/>
              <a:gdLst/>
              <a:ahLst/>
              <a:cxnLst/>
              <a:rect l="l" t="t" r="r" b="b"/>
              <a:pathLst>
                <a:path w="862" h="747" extrusionOk="0">
                  <a:moveTo>
                    <a:pt x="71" y="1"/>
                  </a:moveTo>
                  <a:cubicBezTo>
                    <a:pt x="36" y="1"/>
                    <a:pt x="1" y="31"/>
                    <a:pt x="16" y="76"/>
                  </a:cubicBezTo>
                  <a:cubicBezTo>
                    <a:pt x="83" y="390"/>
                    <a:pt x="383" y="746"/>
                    <a:pt x="736" y="746"/>
                  </a:cubicBezTo>
                  <a:cubicBezTo>
                    <a:pt x="758" y="746"/>
                    <a:pt x="780" y="745"/>
                    <a:pt x="802" y="742"/>
                  </a:cubicBezTo>
                  <a:cubicBezTo>
                    <a:pt x="861" y="730"/>
                    <a:pt x="849" y="647"/>
                    <a:pt x="802" y="635"/>
                  </a:cubicBezTo>
                  <a:cubicBezTo>
                    <a:pt x="647" y="588"/>
                    <a:pt x="516" y="528"/>
                    <a:pt x="385" y="445"/>
                  </a:cubicBezTo>
                  <a:cubicBezTo>
                    <a:pt x="254" y="338"/>
                    <a:pt x="170" y="195"/>
                    <a:pt x="123" y="40"/>
                  </a:cubicBezTo>
                  <a:cubicBezTo>
                    <a:pt x="114" y="13"/>
                    <a:pt x="92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69"/>
            <p:cNvSpPr/>
            <p:nvPr/>
          </p:nvSpPr>
          <p:spPr>
            <a:xfrm>
              <a:off x="2255625" y="3218775"/>
              <a:ext cx="6450" cy="5675"/>
            </a:xfrm>
            <a:custGeom>
              <a:avLst/>
              <a:gdLst/>
              <a:ahLst/>
              <a:cxnLst/>
              <a:rect l="l" t="t" r="r" b="b"/>
              <a:pathLst>
                <a:path w="258" h="227" extrusionOk="0">
                  <a:moveTo>
                    <a:pt x="127" y="1"/>
                  </a:moveTo>
                  <a:cubicBezTo>
                    <a:pt x="68" y="1"/>
                    <a:pt x="6" y="37"/>
                    <a:pt x="1" y="116"/>
                  </a:cubicBezTo>
                  <a:cubicBezTo>
                    <a:pt x="6" y="190"/>
                    <a:pt x="62" y="226"/>
                    <a:pt x="117" y="226"/>
                  </a:cubicBezTo>
                  <a:cubicBezTo>
                    <a:pt x="169" y="226"/>
                    <a:pt x="221" y="196"/>
                    <a:pt x="235" y="137"/>
                  </a:cubicBezTo>
                  <a:lnTo>
                    <a:pt x="235" y="137"/>
                  </a:lnTo>
                  <a:cubicBezTo>
                    <a:pt x="236" y="134"/>
                    <a:pt x="238" y="131"/>
                    <a:pt x="239" y="128"/>
                  </a:cubicBezTo>
                  <a:cubicBezTo>
                    <a:pt x="258" y="46"/>
                    <a:pt x="194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69"/>
            <p:cNvSpPr/>
            <p:nvPr/>
          </p:nvSpPr>
          <p:spPr>
            <a:xfrm>
              <a:off x="2280325" y="3219225"/>
              <a:ext cx="7775" cy="6250"/>
            </a:xfrm>
            <a:custGeom>
              <a:avLst/>
              <a:gdLst/>
              <a:ahLst/>
              <a:cxnLst/>
              <a:rect l="l" t="t" r="r" b="b"/>
              <a:pathLst>
                <a:path w="311" h="250" extrusionOk="0">
                  <a:moveTo>
                    <a:pt x="134" y="120"/>
                  </a:moveTo>
                  <a:lnTo>
                    <a:pt x="136" y="123"/>
                  </a:lnTo>
                  <a:lnTo>
                    <a:pt x="136" y="123"/>
                  </a:lnTo>
                  <a:cubicBezTo>
                    <a:pt x="135" y="123"/>
                    <a:pt x="135" y="123"/>
                    <a:pt x="134" y="123"/>
                  </a:cubicBezTo>
                  <a:lnTo>
                    <a:pt x="134" y="123"/>
                  </a:lnTo>
                  <a:cubicBezTo>
                    <a:pt x="134" y="122"/>
                    <a:pt x="134" y="121"/>
                    <a:pt x="134" y="120"/>
                  </a:cubicBezTo>
                  <a:close/>
                  <a:moveTo>
                    <a:pt x="126" y="1"/>
                  </a:moveTo>
                  <a:cubicBezTo>
                    <a:pt x="94" y="1"/>
                    <a:pt x="62" y="13"/>
                    <a:pt x="37" y="38"/>
                  </a:cubicBezTo>
                  <a:cubicBezTo>
                    <a:pt x="1" y="86"/>
                    <a:pt x="13" y="145"/>
                    <a:pt x="60" y="181"/>
                  </a:cubicBezTo>
                  <a:cubicBezTo>
                    <a:pt x="63" y="183"/>
                    <a:pt x="66" y="184"/>
                    <a:pt x="69" y="186"/>
                  </a:cubicBezTo>
                  <a:lnTo>
                    <a:pt x="69" y="186"/>
                  </a:lnTo>
                  <a:cubicBezTo>
                    <a:pt x="69" y="207"/>
                    <a:pt x="78" y="228"/>
                    <a:pt x="96" y="241"/>
                  </a:cubicBezTo>
                  <a:cubicBezTo>
                    <a:pt x="111" y="247"/>
                    <a:pt x="128" y="250"/>
                    <a:pt x="146" y="250"/>
                  </a:cubicBezTo>
                  <a:cubicBezTo>
                    <a:pt x="195" y="250"/>
                    <a:pt x="248" y="225"/>
                    <a:pt x="275" y="181"/>
                  </a:cubicBezTo>
                  <a:cubicBezTo>
                    <a:pt x="310" y="122"/>
                    <a:pt x="263" y="62"/>
                    <a:pt x="203" y="26"/>
                  </a:cubicBezTo>
                  <a:cubicBezTo>
                    <a:pt x="181" y="10"/>
                    <a:pt x="154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69"/>
            <p:cNvSpPr/>
            <p:nvPr/>
          </p:nvSpPr>
          <p:spPr>
            <a:xfrm>
              <a:off x="2242225" y="31993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638" y="1"/>
                  </a:moveTo>
                  <a:cubicBezTo>
                    <a:pt x="599" y="1"/>
                    <a:pt x="560" y="25"/>
                    <a:pt x="560" y="72"/>
                  </a:cubicBezTo>
                  <a:lnTo>
                    <a:pt x="572" y="72"/>
                  </a:lnTo>
                  <a:cubicBezTo>
                    <a:pt x="572" y="191"/>
                    <a:pt x="406" y="334"/>
                    <a:pt x="322" y="406"/>
                  </a:cubicBezTo>
                  <a:cubicBezTo>
                    <a:pt x="275" y="453"/>
                    <a:pt x="215" y="477"/>
                    <a:pt x="144" y="501"/>
                  </a:cubicBezTo>
                  <a:cubicBezTo>
                    <a:pt x="96" y="525"/>
                    <a:pt x="60" y="513"/>
                    <a:pt x="25" y="560"/>
                  </a:cubicBezTo>
                  <a:cubicBezTo>
                    <a:pt x="1" y="572"/>
                    <a:pt x="1" y="608"/>
                    <a:pt x="25" y="620"/>
                  </a:cubicBezTo>
                  <a:cubicBezTo>
                    <a:pt x="52" y="647"/>
                    <a:pt x="85" y="658"/>
                    <a:pt x="122" y="658"/>
                  </a:cubicBezTo>
                  <a:cubicBezTo>
                    <a:pt x="228" y="658"/>
                    <a:pt x="358" y="563"/>
                    <a:pt x="429" y="501"/>
                  </a:cubicBezTo>
                  <a:cubicBezTo>
                    <a:pt x="548" y="394"/>
                    <a:pt x="715" y="251"/>
                    <a:pt x="715" y="72"/>
                  </a:cubicBezTo>
                  <a:cubicBezTo>
                    <a:pt x="715" y="25"/>
                    <a:pt x="676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69"/>
            <p:cNvSpPr/>
            <p:nvPr/>
          </p:nvSpPr>
          <p:spPr>
            <a:xfrm>
              <a:off x="2241575" y="3200225"/>
              <a:ext cx="17950" cy="15200"/>
            </a:xfrm>
            <a:custGeom>
              <a:avLst/>
              <a:gdLst/>
              <a:ahLst/>
              <a:cxnLst/>
              <a:rect l="l" t="t" r="r" b="b"/>
              <a:pathLst>
                <a:path w="718" h="608" extrusionOk="0">
                  <a:moveTo>
                    <a:pt x="599" y="1"/>
                  </a:moveTo>
                  <a:cubicBezTo>
                    <a:pt x="483" y="1"/>
                    <a:pt x="354" y="84"/>
                    <a:pt x="265" y="143"/>
                  </a:cubicBezTo>
                  <a:cubicBezTo>
                    <a:pt x="146" y="239"/>
                    <a:pt x="51" y="382"/>
                    <a:pt x="15" y="524"/>
                  </a:cubicBezTo>
                  <a:cubicBezTo>
                    <a:pt x="1" y="575"/>
                    <a:pt x="38" y="608"/>
                    <a:pt x="75" y="608"/>
                  </a:cubicBezTo>
                  <a:cubicBezTo>
                    <a:pt x="100" y="608"/>
                    <a:pt x="124" y="593"/>
                    <a:pt x="134" y="560"/>
                  </a:cubicBezTo>
                  <a:lnTo>
                    <a:pt x="146" y="560"/>
                  </a:lnTo>
                  <a:cubicBezTo>
                    <a:pt x="205" y="370"/>
                    <a:pt x="348" y="227"/>
                    <a:pt x="527" y="167"/>
                  </a:cubicBezTo>
                  <a:cubicBezTo>
                    <a:pt x="586" y="155"/>
                    <a:pt x="634" y="131"/>
                    <a:pt x="682" y="108"/>
                  </a:cubicBezTo>
                  <a:cubicBezTo>
                    <a:pt x="717" y="84"/>
                    <a:pt x="717" y="24"/>
                    <a:pt x="670" y="12"/>
                  </a:cubicBezTo>
                  <a:cubicBezTo>
                    <a:pt x="647" y="4"/>
                    <a:pt x="624" y="1"/>
                    <a:pt x="5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69"/>
            <p:cNvSpPr/>
            <p:nvPr/>
          </p:nvSpPr>
          <p:spPr>
            <a:xfrm>
              <a:off x="2227275" y="3175525"/>
              <a:ext cx="7550" cy="5275"/>
            </a:xfrm>
            <a:custGeom>
              <a:avLst/>
              <a:gdLst/>
              <a:ahLst/>
              <a:cxnLst/>
              <a:rect l="l" t="t" r="r" b="b"/>
              <a:pathLst>
                <a:path w="302" h="211" extrusionOk="0">
                  <a:moveTo>
                    <a:pt x="146" y="0"/>
                  </a:moveTo>
                  <a:cubicBezTo>
                    <a:pt x="126" y="0"/>
                    <a:pt x="106" y="7"/>
                    <a:pt x="87" y="24"/>
                  </a:cubicBezTo>
                  <a:cubicBezTo>
                    <a:pt x="1" y="102"/>
                    <a:pt x="89" y="210"/>
                    <a:pt x="181" y="210"/>
                  </a:cubicBezTo>
                  <a:cubicBezTo>
                    <a:pt x="216" y="210"/>
                    <a:pt x="251" y="195"/>
                    <a:pt x="277" y="155"/>
                  </a:cubicBezTo>
                  <a:cubicBezTo>
                    <a:pt x="302" y="106"/>
                    <a:pt x="265" y="51"/>
                    <a:pt x="223" y="45"/>
                  </a:cubicBezTo>
                  <a:lnTo>
                    <a:pt x="223" y="45"/>
                  </a:lnTo>
                  <a:cubicBezTo>
                    <a:pt x="206" y="19"/>
                    <a:pt x="177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69"/>
            <p:cNvSpPr/>
            <p:nvPr/>
          </p:nvSpPr>
          <p:spPr>
            <a:xfrm>
              <a:off x="2238650" y="3178600"/>
              <a:ext cx="3825" cy="3275"/>
            </a:xfrm>
            <a:custGeom>
              <a:avLst/>
              <a:gdLst/>
              <a:ahLst/>
              <a:cxnLst/>
              <a:rect l="l" t="t" r="r" b="b"/>
              <a:pathLst>
                <a:path w="153" h="131" extrusionOk="0">
                  <a:moveTo>
                    <a:pt x="97" y="1"/>
                  </a:moveTo>
                  <a:cubicBezTo>
                    <a:pt x="89" y="1"/>
                    <a:pt x="80" y="3"/>
                    <a:pt x="72" y="8"/>
                  </a:cubicBezTo>
                  <a:cubicBezTo>
                    <a:pt x="60" y="20"/>
                    <a:pt x="37" y="32"/>
                    <a:pt x="25" y="44"/>
                  </a:cubicBezTo>
                  <a:cubicBezTo>
                    <a:pt x="0" y="93"/>
                    <a:pt x="37" y="130"/>
                    <a:pt x="78" y="130"/>
                  </a:cubicBezTo>
                  <a:cubicBezTo>
                    <a:pt x="97" y="130"/>
                    <a:pt x="117" y="122"/>
                    <a:pt x="132" y="104"/>
                  </a:cubicBezTo>
                  <a:cubicBezTo>
                    <a:pt x="144" y="92"/>
                    <a:pt x="144" y="80"/>
                    <a:pt x="144" y="56"/>
                  </a:cubicBezTo>
                  <a:cubicBezTo>
                    <a:pt x="153" y="28"/>
                    <a:pt x="127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69"/>
            <p:cNvSpPr/>
            <p:nvPr/>
          </p:nvSpPr>
          <p:spPr>
            <a:xfrm>
              <a:off x="2248775" y="3179675"/>
              <a:ext cx="4500" cy="3300"/>
            </a:xfrm>
            <a:custGeom>
              <a:avLst/>
              <a:gdLst/>
              <a:ahLst/>
              <a:cxnLst/>
              <a:rect l="l" t="t" r="r" b="b"/>
              <a:pathLst>
                <a:path w="180" h="132" extrusionOk="0">
                  <a:moveTo>
                    <a:pt x="96" y="1"/>
                  </a:moveTo>
                  <a:cubicBezTo>
                    <a:pt x="1" y="1"/>
                    <a:pt x="1" y="132"/>
                    <a:pt x="96" y="132"/>
                  </a:cubicBezTo>
                  <a:cubicBezTo>
                    <a:pt x="179" y="132"/>
                    <a:pt x="179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69"/>
            <p:cNvSpPr/>
            <p:nvPr/>
          </p:nvSpPr>
          <p:spPr>
            <a:xfrm>
              <a:off x="2208200" y="3175925"/>
              <a:ext cx="27800" cy="63500"/>
            </a:xfrm>
            <a:custGeom>
              <a:avLst/>
              <a:gdLst/>
              <a:ahLst/>
              <a:cxnLst/>
              <a:rect l="l" t="t" r="r" b="b"/>
              <a:pathLst>
                <a:path w="1112" h="2540" extrusionOk="0">
                  <a:moveTo>
                    <a:pt x="87" y="1"/>
                  </a:moveTo>
                  <a:cubicBezTo>
                    <a:pt x="38" y="1"/>
                    <a:pt x="1" y="85"/>
                    <a:pt x="52" y="115"/>
                  </a:cubicBezTo>
                  <a:cubicBezTo>
                    <a:pt x="766" y="603"/>
                    <a:pt x="1017" y="1675"/>
                    <a:pt x="766" y="2473"/>
                  </a:cubicBezTo>
                  <a:cubicBezTo>
                    <a:pt x="759" y="2511"/>
                    <a:pt x="790" y="2539"/>
                    <a:pt x="820" y="2539"/>
                  </a:cubicBezTo>
                  <a:cubicBezTo>
                    <a:pt x="837" y="2539"/>
                    <a:pt x="853" y="2530"/>
                    <a:pt x="862" y="2508"/>
                  </a:cubicBezTo>
                  <a:cubicBezTo>
                    <a:pt x="1112" y="2104"/>
                    <a:pt x="1005" y="1508"/>
                    <a:pt x="886" y="1068"/>
                  </a:cubicBezTo>
                  <a:cubicBezTo>
                    <a:pt x="790" y="615"/>
                    <a:pt x="516" y="234"/>
                    <a:pt x="112" y="8"/>
                  </a:cubicBezTo>
                  <a:cubicBezTo>
                    <a:pt x="103" y="3"/>
                    <a:pt x="95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69"/>
            <p:cNvSpPr/>
            <p:nvPr/>
          </p:nvSpPr>
          <p:spPr>
            <a:xfrm>
              <a:off x="2203825" y="3178525"/>
              <a:ext cx="25750" cy="60700"/>
            </a:xfrm>
            <a:custGeom>
              <a:avLst/>
              <a:gdLst/>
              <a:ahLst/>
              <a:cxnLst/>
              <a:rect l="l" t="t" r="r" b="b"/>
              <a:pathLst>
                <a:path w="1030" h="2428" extrusionOk="0">
                  <a:moveTo>
                    <a:pt x="292" y="0"/>
                  </a:moveTo>
                  <a:cubicBezTo>
                    <a:pt x="263" y="0"/>
                    <a:pt x="236" y="15"/>
                    <a:pt x="227" y="47"/>
                  </a:cubicBezTo>
                  <a:cubicBezTo>
                    <a:pt x="1" y="904"/>
                    <a:pt x="275" y="1821"/>
                    <a:pt x="941" y="2416"/>
                  </a:cubicBezTo>
                  <a:cubicBezTo>
                    <a:pt x="949" y="2424"/>
                    <a:pt x="958" y="2427"/>
                    <a:pt x="966" y="2427"/>
                  </a:cubicBezTo>
                  <a:cubicBezTo>
                    <a:pt x="998" y="2427"/>
                    <a:pt x="1029" y="2382"/>
                    <a:pt x="1001" y="2345"/>
                  </a:cubicBezTo>
                  <a:lnTo>
                    <a:pt x="1013" y="2345"/>
                  </a:lnTo>
                  <a:cubicBezTo>
                    <a:pt x="430" y="1750"/>
                    <a:pt x="191" y="904"/>
                    <a:pt x="370" y="95"/>
                  </a:cubicBezTo>
                  <a:cubicBezTo>
                    <a:pt x="385" y="36"/>
                    <a:pt x="337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69"/>
            <p:cNvSpPr/>
            <p:nvPr/>
          </p:nvSpPr>
          <p:spPr>
            <a:xfrm>
              <a:off x="2211275" y="3176750"/>
              <a:ext cx="16500" cy="60550"/>
            </a:xfrm>
            <a:custGeom>
              <a:avLst/>
              <a:gdLst/>
              <a:ahLst/>
              <a:cxnLst/>
              <a:rect l="l" t="t" r="r" b="b"/>
              <a:pathLst>
                <a:path w="660" h="2422" extrusionOk="0">
                  <a:moveTo>
                    <a:pt x="69" y="0"/>
                  </a:moveTo>
                  <a:cubicBezTo>
                    <a:pt x="39" y="0"/>
                    <a:pt x="1" y="23"/>
                    <a:pt x="1" y="58"/>
                  </a:cubicBezTo>
                  <a:cubicBezTo>
                    <a:pt x="24" y="868"/>
                    <a:pt x="227" y="1666"/>
                    <a:pt x="572" y="2404"/>
                  </a:cubicBezTo>
                  <a:cubicBezTo>
                    <a:pt x="580" y="2416"/>
                    <a:pt x="593" y="2421"/>
                    <a:pt x="606" y="2421"/>
                  </a:cubicBezTo>
                  <a:cubicBezTo>
                    <a:pt x="633" y="2421"/>
                    <a:pt x="659" y="2400"/>
                    <a:pt x="643" y="2368"/>
                  </a:cubicBezTo>
                  <a:lnTo>
                    <a:pt x="655" y="2368"/>
                  </a:lnTo>
                  <a:cubicBezTo>
                    <a:pt x="393" y="1618"/>
                    <a:pt x="203" y="832"/>
                    <a:pt x="108" y="35"/>
                  </a:cubicBezTo>
                  <a:cubicBezTo>
                    <a:pt x="108" y="11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69"/>
            <p:cNvSpPr/>
            <p:nvPr/>
          </p:nvSpPr>
          <p:spPr>
            <a:xfrm>
              <a:off x="2212450" y="3179900"/>
              <a:ext cx="17600" cy="56600"/>
            </a:xfrm>
            <a:custGeom>
              <a:avLst/>
              <a:gdLst/>
              <a:ahLst/>
              <a:cxnLst/>
              <a:rect l="l" t="t" r="r" b="b"/>
              <a:pathLst>
                <a:path w="704" h="2264" extrusionOk="0">
                  <a:moveTo>
                    <a:pt x="64" y="0"/>
                  </a:moveTo>
                  <a:cubicBezTo>
                    <a:pt x="31" y="0"/>
                    <a:pt x="1" y="35"/>
                    <a:pt x="25" y="75"/>
                  </a:cubicBezTo>
                  <a:cubicBezTo>
                    <a:pt x="358" y="742"/>
                    <a:pt x="561" y="1468"/>
                    <a:pt x="608" y="2218"/>
                  </a:cubicBezTo>
                  <a:cubicBezTo>
                    <a:pt x="608" y="2248"/>
                    <a:pt x="629" y="2263"/>
                    <a:pt x="650" y="2263"/>
                  </a:cubicBezTo>
                  <a:cubicBezTo>
                    <a:pt x="671" y="2263"/>
                    <a:pt x="692" y="2248"/>
                    <a:pt x="692" y="2218"/>
                  </a:cubicBezTo>
                  <a:cubicBezTo>
                    <a:pt x="704" y="1445"/>
                    <a:pt x="501" y="694"/>
                    <a:pt x="108" y="28"/>
                  </a:cubicBezTo>
                  <a:cubicBezTo>
                    <a:pt x="97" y="8"/>
                    <a:pt x="80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69"/>
            <p:cNvSpPr/>
            <p:nvPr/>
          </p:nvSpPr>
          <p:spPr>
            <a:xfrm>
              <a:off x="2182175" y="3150900"/>
              <a:ext cx="13650" cy="52050"/>
            </a:xfrm>
            <a:custGeom>
              <a:avLst/>
              <a:gdLst/>
              <a:ahLst/>
              <a:cxnLst/>
              <a:rect l="l" t="t" r="r" b="b"/>
              <a:pathLst>
                <a:path w="546" h="2082" extrusionOk="0">
                  <a:moveTo>
                    <a:pt x="84" y="0"/>
                  </a:moveTo>
                  <a:cubicBezTo>
                    <a:pt x="37" y="0"/>
                    <a:pt x="0" y="59"/>
                    <a:pt x="45" y="104"/>
                  </a:cubicBezTo>
                  <a:cubicBezTo>
                    <a:pt x="474" y="628"/>
                    <a:pt x="426" y="1438"/>
                    <a:pt x="105" y="1997"/>
                  </a:cubicBezTo>
                  <a:cubicBezTo>
                    <a:pt x="78" y="2043"/>
                    <a:pt x="113" y="2081"/>
                    <a:pt x="152" y="2081"/>
                  </a:cubicBezTo>
                  <a:cubicBezTo>
                    <a:pt x="164" y="2081"/>
                    <a:pt x="177" y="2077"/>
                    <a:pt x="188" y="2069"/>
                  </a:cubicBezTo>
                  <a:cubicBezTo>
                    <a:pt x="462" y="1843"/>
                    <a:pt x="486" y="1366"/>
                    <a:pt x="510" y="1045"/>
                  </a:cubicBezTo>
                  <a:cubicBezTo>
                    <a:pt x="545" y="664"/>
                    <a:pt x="403" y="283"/>
                    <a:pt x="129" y="21"/>
                  </a:cubicBezTo>
                  <a:cubicBezTo>
                    <a:pt x="114" y="6"/>
                    <a:pt x="98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69"/>
            <p:cNvSpPr/>
            <p:nvPr/>
          </p:nvSpPr>
          <p:spPr>
            <a:xfrm>
              <a:off x="2174375" y="3153050"/>
              <a:ext cx="12650" cy="49650"/>
            </a:xfrm>
            <a:custGeom>
              <a:avLst/>
              <a:gdLst/>
              <a:ahLst/>
              <a:cxnLst/>
              <a:rect l="l" t="t" r="r" b="b"/>
              <a:pathLst>
                <a:path w="506" h="1986" extrusionOk="0">
                  <a:moveTo>
                    <a:pt x="399" y="1"/>
                  </a:moveTo>
                  <a:cubicBezTo>
                    <a:pt x="379" y="1"/>
                    <a:pt x="359" y="10"/>
                    <a:pt x="345" y="30"/>
                  </a:cubicBezTo>
                  <a:cubicBezTo>
                    <a:pt x="0" y="637"/>
                    <a:pt x="24" y="1387"/>
                    <a:pt x="405" y="1971"/>
                  </a:cubicBezTo>
                  <a:cubicBezTo>
                    <a:pt x="415" y="1981"/>
                    <a:pt x="428" y="1985"/>
                    <a:pt x="441" y="1985"/>
                  </a:cubicBezTo>
                  <a:cubicBezTo>
                    <a:pt x="474" y="1985"/>
                    <a:pt x="505" y="1957"/>
                    <a:pt x="488" y="1923"/>
                  </a:cubicBezTo>
                  <a:cubicBezTo>
                    <a:pt x="179" y="1352"/>
                    <a:pt x="179" y="673"/>
                    <a:pt x="465" y="113"/>
                  </a:cubicBezTo>
                  <a:cubicBezTo>
                    <a:pt x="498" y="54"/>
                    <a:pt x="448" y="1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69"/>
            <p:cNvSpPr/>
            <p:nvPr/>
          </p:nvSpPr>
          <p:spPr>
            <a:xfrm>
              <a:off x="2180625" y="3152225"/>
              <a:ext cx="6575" cy="48775"/>
            </a:xfrm>
            <a:custGeom>
              <a:avLst/>
              <a:gdLst/>
              <a:ahLst/>
              <a:cxnLst/>
              <a:rect l="l" t="t" r="r" b="b"/>
              <a:pathLst>
                <a:path w="263" h="1951" extrusionOk="0">
                  <a:moveTo>
                    <a:pt x="212" y="0"/>
                  </a:moveTo>
                  <a:cubicBezTo>
                    <a:pt x="192" y="0"/>
                    <a:pt x="172" y="13"/>
                    <a:pt x="167" y="39"/>
                  </a:cubicBezTo>
                  <a:cubicBezTo>
                    <a:pt x="12" y="658"/>
                    <a:pt x="0" y="1301"/>
                    <a:pt x="119" y="1921"/>
                  </a:cubicBezTo>
                  <a:cubicBezTo>
                    <a:pt x="124" y="1941"/>
                    <a:pt x="141" y="1951"/>
                    <a:pt x="158" y="1951"/>
                  </a:cubicBezTo>
                  <a:cubicBezTo>
                    <a:pt x="180" y="1951"/>
                    <a:pt x="203" y="1935"/>
                    <a:pt x="203" y="1909"/>
                  </a:cubicBezTo>
                  <a:cubicBezTo>
                    <a:pt x="167" y="1289"/>
                    <a:pt x="191" y="670"/>
                    <a:pt x="262" y="51"/>
                  </a:cubicBezTo>
                  <a:cubicBezTo>
                    <a:pt x="262" y="19"/>
                    <a:pt x="237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69"/>
            <p:cNvSpPr/>
            <p:nvPr/>
          </p:nvSpPr>
          <p:spPr>
            <a:xfrm>
              <a:off x="2184900" y="3154950"/>
              <a:ext cx="6750" cy="45950"/>
            </a:xfrm>
            <a:custGeom>
              <a:avLst/>
              <a:gdLst/>
              <a:ahLst/>
              <a:cxnLst/>
              <a:rect l="l" t="t" r="r" b="b"/>
              <a:pathLst>
                <a:path w="270" h="1838" extrusionOk="0">
                  <a:moveTo>
                    <a:pt x="63" y="0"/>
                  </a:moveTo>
                  <a:cubicBezTo>
                    <a:pt x="36" y="0"/>
                    <a:pt x="8" y="24"/>
                    <a:pt x="8" y="61"/>
                  </a:cubicBezTo>
                  <a:cubicBezTo>
                    <a:pt x="127" y="621"/>
                    <a:pt x="127" y="1216"/>
                    <a:pt x="8" y="1788"/>
                  </a:cubicBezTo>
                  <a:cubicBezTo>
                    <a:pt x="0" y="1817"/>
                    <a:pt x="29" y="1837"/>
                    <a:pt x="58" y="1837"/>
                  </a:cubicBezTo>
                  <a:cubicBezTo>
                    <a:pt x="76" y="1837"/>
                    <a:pt x="94" y="1830"/>
                    <a:pt x="103" y="1812"/>
                  </a:cubicBezTo>
                  <a:cubicBezTo>
                    <a:pt x="270" y="1228"/>
                    <a:pt x="270" y="609"/>
                    <a:pt x="103" y="26"/>
                  </a:cubicBezTo>
                  <a:cubicBezTo>
                    <a:pt x="94" y="8"/>
                    <a:pt x="79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69"/>
            <p:cNvSpPr/>
            <p:nvPr/>
          </p:nvSpPr>
          <p:spPr>
            <a:xfrm>
              <a:off x="2271575" y="3185525"/>
              <a:ext cx="27100" cy="8300"/>
            </a:xfrm>
            <a:custGeom>
              <a:avLst/>
              <a:gdLst/>
              <a:ahLst/>
              <a:cxnLst/>
              <a:rect l="l" t="t" r="r" b="b"/>
              <a:pathLst>
                <a:path w="1084" h="332" extrusionOk="0">
                  <a:moveTo>
                    <a:pt x="91" y="1"/>
                  </a:moveTo>
                  <a:cubicBezTo>
                    <a:pt x="40" y="1"/>
                    <a:pt x="1" y="70"/>
                    <a:pt x="53" y="112"/>
                  </a:cubicBezTo>
                  <a:cubicBezTo>
                    <a:pt x="220" y="219"/>
                    <a:pt x="422" y="291"/>
                    <a:pt x="625" y="303"/>
                  </a:cubicBezTo>
                  <a:cubicBezTo>
                    <a:pt x="693" y="309"/>
                    <a:pt x="789" y="331"/>
                    <a:pt x="877" y="331"/>
                  </a:cubicBezTo>
                  <a:cubicBezTo>
                    <a:pt x="958" y="331"/>
                    <a:pt x="1031" y="312"/>
                    <a:pt x="1065" y="243"/>
                  </a:cubicBezTo>
                  <a:cubicBezTo>
                    <a:pt x="1084" y="206"/>
                    <a:pt x="1058" y="161"/>
                    <a:pt x="1023" y="161"/>
                  </a:cubicBezTo>
                  <a:cubicBezTo>
                    <a:pt x="1014" y="161"/>
                    <a:pt x="1004" y="164"/>
                    <a:pt x="994" y="172"/>
                  </a:cubicBezTo>
                  <a:cubicBezTo>
                    <a:pt x="922" y="184"/>
                    <a:pt x="848" y="190"/>
                    <a:pt x="772" y="190"/>
                  </a:cubicBezTo>
                  <a:cubicBezTo>
                    <a:pt x="696" y="190"/>
                    <a:pt x="619" y="184"/>
                    <a:pt x="541" y="172"/>
                  </a:cubicBezTo>
                  <a:cubicBezTo>
                    <a:pt x="398" y="148"/>
                    <a:pt x="244" y="88"/>
                    <a:pt x="113" y="5"/>
                  </a:cubicBezTo>
                  <a:cubicBezTo>
                    <a:pt x="105" y="2"/>
                    <a:pt x="98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69"/>
            <p:cNvSpPr/>
            <p:nvPr/>
          </p:nvSpPr>
          <p:spPr>
            <a:xfrm>
              <a:off x="2272900" y="3184500"/>
              <a:ext cx="26600" cy="8300"/>
            </a:xfrm>
            <a:custGeom>
              <a:avLst/>
              <a:gdLst/>
              <a:ahLst/>
              <a:cxnLst/>
              <a:rect l="l" t="t" r="r" b="b"/>
              <a:pathLst>
                <a:path w="1064" h="332" extrusionOk="0">
                  <a:moveTo>
                    <a:pt x="338" y="0"/>
                  </a:moveTo>
                  <a:cubicBezTo>
                    <a:pt x="245" y="0"/>
                    <a:pt x="151" y="11"/>
                    <a:pt x="60" y="34"/>
                  </a:cubicBezTo>
                  <a:cubicBezTo>
                    <a:pt x="0" y="46"/>
                    <a:pt x="0" y="129"/>
                    <a:pt x="60" y="141"/>
                  </a:cubicBezTo>
                  <a:cubicBezTo>
                    <a:pt x="203" y="165"/>
                    <a:pt x="334" y="177"/>
                    <a:pt x="464" y="177"/>
                  </a:cubicBezTo>
                  <a:cubicBezTo>
                    <a:pt x="631" y="177"/>
                    <a:pt x="798" y="237"/>
                    <a:pt x="941" y="320"/>
                  </a:cubicBezTo>
                  <a:cubicBezTo>
                    <a:pt x="951" y="328"/>
                    <a:pt x="962" y="332"/>
                    <a:pt x="973" y="332"/>
                  </a:cubicBezTo>
                  <a:cubicBezTo>
                    <a:pt x="1022" y="332"/>
                    <a:pt x="1063" y="254"/>
                    <a:pt x="1024" y="225"/>
                  </a:cubicBezTo>
                  <a:cubicBezTo>
                    <a:pt x="826" y="78"/>
                    <a:pt x="583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69"/>
            <p:cNvSpPr/>
            <p:nvPr/>
          </p:nvSpPr>
          <p:spPr>
            <a:xfrm>
              <a:off x="2187125" y="3154675"/>
              <a:ext cx="28650" cy="9450"/>
            </a:xfrm>
            <a:custGeom>
              <a:avLst/>
              <a:gdLst/>
              <a:ahLst/>
              <a:cxnLst/>
              <a:rect l="l" t="t" r="r" b="b"/>
              <a:pathLst>
                <a:path w="1146" h="378" extrusionOk="0">
                  <a:moveTo>
                    <a:pt x="79" y="1"/>
                  </a:moveTo>
                  <a:cubicBezTo>
                    <a:pt x="33" y="1"/>
                    <a:pt x="1" y="81"/>
                    <a:pt x="50" y="120"/>
                  </a:cubicBezTo>
                  <a:cubicBezTo>
                    <a:pt x="231" y="260"/>
                    <a:pt x="509" y="377"/>
                    <a:pt x="769" y="377"/>
                  </a:cubicBezTo>
                  <a:cubicBezTo>
                    <a:pt x="885" y="377"/>
                    <a:pt x="998" y="354"/>
                    <a:pt x="1098" y="299"/>
                  </a:cubicBezTo>
                  <a:cubicBezTo>
                    <a:pt x="1145" y="275"/>
                    <a:pt x="1121" y="203"/>
                    <a:pt x="1074" y="203"/>
                  </a:cubicBezTo>
                  <a:cubicBezTo>
                    <a:pt x="956" y="212"/>
                    <a:pt x="844" y="220"/>
                    <a:pt x="730" y="220"/>
                  </a:cubicBezTo>
                  <a:cubicBezTo>
                    <a:pt x="682" y="220"/>
                    <a:pt x="634" y="219"/>
                    <a:pt x="586" y="215"/>
                  </a:cubicBezTo>
                  <a:cubicBezTo>
                    <a:pt x="419" y="191"/>
                    <a:pt x="252" y="120"/>
                    <a:pt x="109" y="13"/>
                  </a:cubicBezTo>
                  <a:cubicBezTo>
                    <a:pt x="99" y="4"/>
                    <a:pt x="88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69"/>
            <p:cNvSpPr/>
            <p:nvPr/>
          </p:nvSpPr>
          <p:spPr>
            <a:xfrm>
              <a:off x="2186950" y="3152400"/>
              <a:ext cx="28900" cy="9850"/>
            </a:xfrm>
            <a:custGeom>
              <a:avLst/>
              <a:gdLst/>
              <a:ahLst/>
              <a:cxnLst/>
              <a:rect l="l" t="t" r="r" b="b"/>
              <a:pathLst>
                <a:path w="1156" h="394" extrusionOk="0">
                  <a:moveTo>
                    <a:pt x="345" y="1"/>
                  </a:moveTo>
                  <a:cubicBezTo>
                    <a:pt x="250" y="1"/>
                    <a:pt x="153" y="16"/>
                    <a:pt x="57" y="44"/>
                  </a:cubicBezTo>
                  <a:cubicBezTo>
                    <a:pt x="0" y="67"/>
                    <a:pt x="19" y="164"/>
                    <a:pt x="82" y="164"/>
                  </a:cubicBezTo>
                  <a:cubicBezTo>
                    <a:pt x="85" y="164"/>
                    <a:pt x="89" y="164"/>
                    <a:pt x="92" y="163"/>
                  </a:cubicBezTo>
                  <a:cubicBezTo>
                    <a:pt x="160" y="152"/>
                    <a:pt x="241" y="145"/>
                    <a:pt x="327" y="145"/>
                  </a:cubicBezTo>
                  <a:cubicBezTo>
                    <a:pt x="590" y="145"/>
                    <a:pt x="904" y="207"/>
                    <a:pt x="1057" y="378"/>
                  </a:cubicBezTo>
                  <a:cubicBezTo>
                    <a:pt x="1068" y="389"/>
                    <a:pt x="1080" y="393"/>
                    <a:pt x="1091" y="393"/>
                  </a:cubicBezTo>
                  <a:cubicBezTo>
                    <a:pt x="1127" y="393"/>
                    <a:pt x="1156" y="343"/>
                    <a:pt x="1128" y="306"/>
                  </a:cubicBezTo>
                  <a:cubicBezTo>
                    <a:pt x="997" y="175"/>
                    <a:pt x="831" y="92"/>
                    <a:pt x="652" y="56"/>
                  </a:cubicBezTo>
                  <a:cubicBezTo>
                    <a:pt x="552" y="19"/>
                    <a:pt x="450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69"/>
            <p:cNvSpPr/>
            <p:nvPr/>
          </p:nvSpPr>
          <p:spPr>
            <a:xfrm>
              <a:off x="2303850" y="3147350"/>
              <a:ext cx="29125" cy="14850"/>
            </a:xfrm>
            <a:custGeom>
              <a:avLst/>
              <a:gdLst/>
              <a:ahLst/>
              <a:cxnLst/>
              <a:rect l="l" t="t" r="r" b="b"/>
              <a:pathLst>
                <a:path w="1165" h="594" extrusionOk="0">
                  <a:moveTo>
                    <a:pt x="428" y="102"/>
                  </a:moveTo>
                  <a:lnTo>
                    <a:pt x="428" y="102"/>
                  </a:lnTo>
                  <a:cubicBezTo>
                    <a:pt x="590" y="104"/>
                    <a:pt x="750" y="173"/>
                    <a:pt x="870" y="282"/>
                  </a:cubicBezTo>
                  <a:cubicBezTo>
                    <a:pt x="904" y="328"/>
                    <a:pt x="1003" y="449"/>
                    <a:pt x="897" y="449"/>
                  </a:cubicBezTo>
                  <a:cubicBezTo>
                    <a:pt x="892" y="449"/>
                    <a:pt x="887" y="449"/>
                    <a:pt x="881" y="449"/>
                  </a:cubicBezTo>
                  <a:cubicBezTo>
                    <a:pt x="834" y="449"/>
                    <a:pt x="703" y="318"/>
                    <a:pt x="679" y="282"/>
                  </a:cubicBezTo>
                  <a:cubicBezTo>
                    <a:pt x="604" y="207"/>
                    <a:pt x="519" y="146"/>
                    <a:pt x="428" y="102"/>
                  </a:cubicBezTo>
                  <a:close/>
                  <a:moveTo>
                    <a:pt x="439" y="0"/>
                  </a:moveTo>
                  <a:cubicBezTo>
                    <a:pt x="413" y="0"/>
                    <a:pt x="390" y="3"/>
                    <a:pt x="369" y="8"/>
                  </a:cubicBezTo>
                  <a:cubicBezTo>
                    <a:pt x="345" y="20"/>
                    <a:pt x="336" y="45"/>
                    <a:pt x="340" y="66"/>
                  </a:cubicBezTo>
                  <a:lnTo>
                    <a:pt x="340" y="66"/>
                  </a:lnTo>
                  <a:cubicBezTo>
                    <a:pt x="254" y="36"/>
                    <a:pt x="164" y="20"/>
                    <a:pt x="72" y="20"/>
                  </a:cubicBezTo>
                  <a:cubicBezTo>
                    <a:pt x="0" y="20"/>
                    <a:pt x="0" y="127"/>
                    <a:pt x="72" y="127"/>
                  </a:cubicBezTo>
                  <a:cubicBezTo>
                    <a:pt x="369" y="139"/>
                    <a:pt x="500" y="330"/>
                    <a:pt x="715" y="484"/>
                  </a:cubicBezTo>
                  <a:cubicBezTo>
                    <a:pt x="770" y="531"/>
                    <a:pt x="850" y="594"/>
                    <a:pt x="919" y="594"/>
                  </a:cubicBezTo>
                  <a:cubicBezTo>
                    <a:pt x="955" y="594"/>
                    <a:pt x="988" y="577"/>
                    <a:pt x="1012" y="532"/>
                  </a:cubicBezTo>
                  <a:cubicBezTo>
                    <a:pt x="1164" y="261"/>
                    <a:pt x="695" y="0"/>
                    <a:pt x="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69"/>
            <p:cNvSpPr/>
            <p:nvPr/>
          </p:nvSpPr>
          <p:spPr>
            <a:xfrm>
              <a:off x="2328025" y="3143925"/>
              <a:ext cx="15125" cy="18575"/>
            </a:xfrm>
            <a:custGeom>
              <a:avLst/>
              <a:gdLst/>
              <a:ahLst/>
              <a:cxnLst/>
              <a:rect l="l" t="t" r="r" b="b"/>
              <a:pathLst>
                <a:path w="605" h="743" extrusionOk="0">
                  <a:moveTo>
                    <a:pt x="59" y="1"/>
                  </a:moveTo>
                  <a:cubicBezTo>
                    <a:pt x="18" y="1"/>
                    <a:pt x="0" y="64"/>
                    <a:pt x="34" y="86"/>
                  </a:cubicBezTo>
                  <a:lnTo>
                    <a:pt x="45" y="86"/>
                  </a:lnTo>
                  <a:cubicBezTo>
                    <a:pt x="176" y="157"/>
                    <a:pt x="284" y="252"/>
                    <a:pt x="367" y="371"/>
                  </a:cubicBezTo>
                  <a:cubicBezTo>
                    <a:pt x="426" y="478"/>
                    <a:pt x="474" y="598"/>
                    <a:pt x="510" y="717"/>
                  </a:cubicBezTo>
                  <a:cubicBezTo>
                    <a:pt x="521" y="733"/>
                    <a:pt x="542" y="742"/>
                    <a:pt x="562" y="742"/>
                  </a:cubicBezTo>
                  <a:cubicBezTo>
                    <a:pt x="584" y="742"/>
                    <a:pt x="605" y="730"/>
                    <a:pt x="605" y="705"/>
                  </a:cubicBezTo>
                  <a:cubicBezTo>
                    <a:pt x="605" y="550"/>
                    <a:pt x="545" y="395"/>
                    <a:pt x="450" y="288"/>
                  </a:cubicBezTo>
                  <a:cubicBezTo>
                    <a:pt x="355" y="157"/>
                    <a:pt x="224" y="62"/>
                    <a:pt x="69" y="2"/>
                  </a:cubicBezTo>
                  <a:cubicBezTo>
                    <a:pt x="66" y="1"/>
                    <a:pt x="62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69"/>
            <p:cNvSpPr/>
            <p:nvPr/>
          </p:nvSpPr>
          <p:spPr>
            <a:xfrm>
              <a:off x="2334200" y="3146900"/>
              <a:ext cx="14925" cy="16975"/>
            </a:xfrm>
            <a:custGeom>
              <a:avLst/>
              <a:gdLst/>
              <a:ahLst/>
              <a:cxnLst/>
              <a:rect l="l" t="t" r="r" b="b"/>
              <a:pathLst>
                <a:path w="597" h="679" extrusionOk="0">
                  <a:moveTo>
                    <a:pt x="98" y="0"/>
                  </a:moveTo>
                  <a:cubicBezTo>
                    <a:pt x="85" y="0"/>
                    <a:pt x="73" y="1"/>
                    <a:pt x="60" y="2"/>
                  </a:cubicBezTo>
                  <a:cubicBezTo>
                    <a:pt x="25" y="2"/>
                    <a:pt x="1" y="62"/>
                    <a:pt x="48" y="86"/>
                  </a:cubicBezTo>
                  <a:cubicBezTo>
                    <a:pt x="144" y="145"/>
                    <a:pt x="275" y="145"/>
                    <a:pt x="382" y="229"/>
                  </a:cubicBezTo>
                  <a:cubicBezTo>
                    <a:pt x="429" y="264"/>
                    <a:pt x="453" y="324"/>
                    <a:pt x="477" y="383"/>
                  </a:cubicBezTo>
                  <a:cubicBezTo>
                    <a:pt x="489" y="419"/>
                    <a:pt x="489" y="455"/>
                    <a:pt x="477" y="490"/>
                  </a:cubicBezTo>
                  <a:cubicBezTo>
                    <a:pt x="477" y="490"/>
                    <a:pt x="433" y="571"/>
                    <a:pt x="403" y="571"/>
                  </a:cubicBezTo>
                  <a:cubicBezTo>
                    <a:pt x="394" y="571"/>
                    <a:pt x="387" y="565"/>
                    <a:pt x="382" y="550"/>
                  </a:cubicBezTo>
                  <a:cubicBezTo>
                    <a:pt x="377" y="522"/>
                    <a:pt x="360" y="510"/>
                    <a:pt x="341" y="510"/>
                  </a:cubicBezTo>
                  <a:cubicBezTo>
                    <a:pt x="312" y="510"/>
                    <a:pt x="279" y="538"/>
                    <a:pt x="287" y="574"/>
                  </a:cubicBezTo>
                  <a:lnTo>
                    <a:pt x="287" y="586"/>
                  </a:lnTo>
                  <a:cubicBezTo>
                    <a:pt x="295" y="644"/>
                    <a:pt x="343" y="678"/>
                    <a:pt x="396" y="678"/>
                  </a:cubicBezTo>
                  <a:cubicBezTo>
                    <a:pt x="419" y="678"/>
                    <a:pt x="443" y="672"/>
                    <a:pt x="465" y="657"/>
                  </a:cubicBezTo>
                  <a:cubicBezTo>
                    <a:pt x="549" y="598"/>
                    <a:pt x="596" y="514"/>
                    <a:pt x="596" y="407"/>
                  </a:cubicBezTo>
                  <a:cubicBezTo>
                    <a:pt x="585" y="193"/>
                    <a:pt x="318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69"/>
            <p:cNvSpPr/>
            <p:nvPr/>
          </p:nvSpPr>
          <p:spPr>
            <a:xfrm>
              <a:off x="2353325" y="3150125"/>
              <a:ext cx="7400" cy="8025"/>
            </a:xfrm>
            <a:custGeom>
              <a:avLst/>
              <a:gdLst/>
              <a:ahLst/>
              <a:cxnLst/>
              <a:rect l="l" t="t" r="r" b="b"/>
              <a:pathLst>
                <a:path w="296" h="321" extrusionOk="0">
                  <a:moveTo>
                    <a:pt x="151" y="146"/>
                  </a:moveTo>
                  <a:cubicBezTo>
                    <a:pt x="159" y="159"/>
                    <a:pt x="159" y="177"/>
                    <a:pt x="153" y="195"/>
                  </a:cubicBezTo>
                  <a:lnTo>
                    <a:pt x="153" y="159"/>
                  </a:lnTo>
                  <a:cubicBezTo>
                    <a:pt x="153" y="154"/>
                    <a:pt x="152" y="150"/>
                    <a:pt x="151" y="146"/>
                  </a:cubicBezTo>
                  <a:close/>
                  <a:moveTo>
                    <a:pt x="112" y="0"/>
                  </a:moveTo>
                  <a:cubicBezTo>
                    <a:pt x="44" y="0"/>
                    <a:pt x="1" y="72"/>
                    <a:pt x="22" y="135"/>
                  </a:cubicBezTo>
                  <a:cubicBezTo>
                    <a:pt x="23" y="139"/>
                    <a:pt x="24" y="143"/>
                    <a:pt x="26" y="146"/>
                  </a:cubicBezTo>
                  <a:lnTo>
                    <a:pt x="26" y="146"/>
                  </a:lnTo>
                  <a:cubicBezTo>
                    <a:pt x="4" y="199"/>
                    <a:pt x="18" y="259"/>
                    <a:pt x="69" y="302"/>
                  </a:cubicBezTo>
                  <a:cubicBezTo>
                    <a:pt x="92" y="315"/>
                    <a:pt x="116" y="321"/>
                    <a:pt x="139" y="321"/>
                  </a:cubicBezTo>
                  <a:cubicBezTo>
                    <a:pt x="203" y="321"/>
                    <a:pt x="263" y="276"/>
                    <a:pt x="272" y="207"/>
                  </a:cubicBezTo>
                  <a:cubicBezTo>
                    <a:pt x="295" y="111"/>
                    <a:pt x="236" y="16"/>
                    <a:pt x="141" y="4"/>
                  </a:cubicBezTo>
                  <a:cubicBezTo>
                    <a:pt x="131" y="1"/>
                    <a:pt x="121" y="0"/>
                    <a:pt x="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69"/>
            <p:cNvSpPr/>
            <p:nvPr/>
          </p:nvSpPr>
          <p:spPr>
            <a:xfrm>
              <a:off x="2325475" y="3188025"/>
              <a:ext cx="7575" cy="7300"/>
            </a:xfrm>
            <a:custGeom>
              <a:avLst/>
              <a:gdLst/>
              <a:ahLst/>
              <a:cxnLst/>
              <a:rect l="l" t="t" r="r" b="b"/>
              <a:pathLst>
                <a:path w="303" h="292" extrusionOk="0">
                  <a:moveTo>
                    <a:pt x="140" y="108"/>
                  </a:moveTo>
                  <a:lnTo>
                    <a:pt x="140" y="108"/>
                  </a:lnTo>
                  <a:cubicBezTo>
                    <a:pt x="146" y="111"/>
                    <a:pt x="153" y="115"/>
                    <a:pt x="159" y="119"/>
                  </a:cubicBezTo>
                  <a:cubicBezTo>
                    <a:pt x="183" y="151"/>
                    <a:pt x="180" y="167"/>
                    <a:pt x="158" y="167"/>
                  </a:cubicBezTo>
                  <a:cubicBezTo>
                    <a:pt x="147" y="167"/>
                    <a:pt x="132" y="163"/>
                    <a:pt x="112" y="155"/>
                  </a:cubicBezTo>
                  <a:cubicBezTo>
                    <a:pt x="105" y="141"/>
                    <a:pt x="122" y="123"/>
                    <a:pt x="140" y="108"/>
                  </a:cubicBezTo>
                  <a:close/>
                  <a:moveTo>
                    <a:pt x="147" y="0"/>
                  </a:moveTo>
                  <a:cubicBezTo>
                    <a:pt x="106" y="0"/>
                    <a:pt x="67" y="18"/>
                    <a:pt x="40" y="48"/>
                  </a:cubicBezTo>
                  <a:lnTo>
                    <a:pt x="40" y="48"/>
                  </a:lnTo>
                  <a:cubicBezTo>
                    <a:pt x="25" y="56"/>
                    <a:pt x="18" y="69"/>
                    <a:pt x="18" y="81"/>
                  </a:cubicBezTo>
                  <a:lnTo>
                    <a:pt x="18" y="81"/>
                  </a:lnTo>
                  <a:cubicBezTo>
                    <a:pt x="6" y="106"/>
                    <a:pt x="1" y="135"/>
                    <a:pt x="5" y="167"/>
                  </a:cubicBezTo>
                  <a:cubicBezTo>
                    <a:pt x="15" y="238"/>
                    <a:pt x="85" y="291"/>
                    <a:pt x="157" y="291"/>
                  </a:cubicBezTo>
                  <a:cubicBezTo>
                    <a:pt x="170" y="291"/>
                    <a:pt x="182" y="290"/>
                    <a:pt x="195" y="286"/>
                  </a:cubicBezTo>
                  <a:cubicBezTo>
                    <a:pt x="266" y="250"/>
                    <a:pt x="302" y="167"/>
                    <a:pt x="266" y="96"/>
                  </a:cubicBezTo>
                  <a:cubicBezTo>
                    <a:pt x="250" y="51"/>
                    <a:pt x="214" y="21"/>
                    <a:pt x="174" y="11"/>
                  </a:cubicBezTo>
                  <a:lnTo>
                    <a:pt x="174" y="11"/>
                  </a:lnTo>
                  <a:cubicBezTo>
                    <a:pt x="168" y="4"/>
                    <a:pt x="160" y="0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69"/>
            <p:cNvSpPr/>
            <p:nvPr/>
          </p:nvSpPr>
          <p:spPr>
            <a:xfrm>
              <a:off x="2331825" y="3099475"/>
              <a:ext cx="186650" cy="70450"/>
            </a:xfrm>
            <a:custGeom>
              <a:avLst/>
              <a:gdLst/>
              <a:ahLst/>
              <a:cxnLst/>
              <a:rect l="l" t="t" r="r" b="b"/>
              <a:pathLst>
                <a:path w="7466" h="2818" extrusionOk="0">
                  <a:moveTo>
                    <a:pt x="6684" y="0"/>
                  </a:moveTo>
                  <a:cubicBezTo>
                    <a:pt x="6654" y="0"/>
                    <a:pt x="6627" y="40"/>
                    <a:pt x="6644" y="66"/>
                  </a:cubicBezTo>
                  <a:cubicBezTo>
                    <a:pt x="7144" y="1113"/>
                    <a:pt x="6180" y="2197"/>
                    <a:pt x="5216" y="2483"/>
                  </a:cubicBezTo>
                  <a:cubicBezTo>
                    <a:pt x="4814" y="2604"/>
                    <a:pt x="4384" y="2673"/>
                    <a:pt x="3956" y="2673"/>
                  </a:cubicBezTo>
                  <a:cubicBezTo>
                    <a:pt x="3548" y="2673"/>
                    <a:pt x="3141" y="2610"/>
                    <a:pt x="2763" y="2471"/>
                  </a:cubicBezTo>
                  <a:cubicBezTo>
                    <a:pt x="1851" y="2121"/>
                    <a:pt x="1374" y="1375"/>
                    <a:pt x="423" y="1375"/>
                  </a:cubicBezTo>
                  <a:cubicBezTo>
                    <a:pt x="306" y="1375"/>
                    <a:pt x="182" y="1386"/>
                    <a:pt x="48" y="1411"/>
                  </a:cubicBezTo>
                  <a:cubicBezTo>
                    <a:pt x="1" y="1411"/>
                    <a:pt x="12" y="1494"/>
                    <a:pt x="60" y="1494"/>
                  </a:cubicBezTo>
                  <a:cubicBezTo>
                    <a:pt x="127" y="1490"/>
                    <a:pt x="191" y="1487"/>
                    <a:pt x="254" y="1487"/>
                  </a:cubicBezTo>
                  <a:cubicBezTo>
                    <a:pt x="971" y="1487"/>
                    <a:pt x="1422" y="1794"/>
                    <a:pt x="2025" y="2221"/>
                  </a:cubicBezTo>
                  <a:cubicBezTo>
                    <a:pt x="2298" y="2435"/>
                    <a:pt x="2620" y="2590"/>
                    <a:pt x="2953" y="2697"/>
                  </a:cubicBezTo>
                  <a:cubicBezTo>
                    <a:pt x="3289" y="2777"/>
                    <a:pt x="3634" y="2817"/>
                    <a:pt x="3977" y="2817"/>
                  </a:cubicBezTo>
                  <a:cubicBezTo>
                    <a:pt x="4450" y="2817"/>
                    <a:pt x="4922" y="2742"/>
                    <a:pt x="5370" y="2590"/>
                  </a:cubicBezTo>
                  <a:cubicBezTo>
                    <a:pt x="6239" y="2292"/>
                    <a:pt x="7466" y="935"/>
                    <a:pt x="6716" y="18"/>
                  </a:cubicBezTo>
                  <a:cubicBezTo>
                    <a:pt x="6706" y="5"/>
                    <a:pt x="6695" y="0"/>
                    <a:pt x="6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69"/>
            <p:cNvSpPr/>
            <p:nvPr/>
          </p:nvSpPr>
          <p:spPr>
            <a:xfrm>
              <a:off x="2490475" y="30969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2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69"/>
            <p:cNvSpPr/>
            <p:nvPr/>
          </p:nvSpPr>
          <p:spPr>
            <a:xfrm>
              <a:off x="2484125" y="3094450"/>
              <a:ext cx="13775" cy="9000"/>
            </a:xfrm>
            <a:custGeom>
              <a:avLst/>
              <a:gdLst/>
              <a:ahLst/>
              <a:cxnLst/>
              <a:rect l="l" t="t" r="r" b="b"/>
              <a:pathLst>
                <a:path w="551" h="360" extrusionOk="0">
                  <a:moveTo>
                    <a:pt x="310" y="1"/>
                  </a:moveTo>
                  <a:cubicBezTo>
                    <a:pt x="154" y="1"/>
                    <a:pt x="0" y="142"/>
                    <a:pt x="40" y="326"/>
                  </a:cubicBezTo>
                  <a:cubicBezTo>
                    <a:pt x="47" y="347"/>
                    <a:pt x="66" y="360"/>
                    <a:pt x="83" y="360"/>
                  </a:cubicBezTo>
                  <a:cubicBezTo>
                    <a:pt x="95" y="360"/>
                    <a:pt x="107" y="353"/>
                    <a:pt x="112" y="338"/>
                  </a:cubicBezTo>
                  <a:cubicBezTo>
                    <a:pt x="136" y="279"/>
                    <a:pt x="159" y="207"/>
                    <a:pt x="207" y="160"/>
                  </a:cubicBezTo>
                  <a:cubicBezTo>
                    <a:pt x="237" y="130"/>
                    <a:pt x="275" y="115"/>
                    <a:pt x="314" y="115"/>
                  </a:cubicBezTo>
                  <a:cubicBezTo>
                    <a:pt x="353" y="115"/>
                    <a:pt x="392" y="130"/>
                    <a:pt x="421" y="160"/>
                  </a:cubicBezTo>
                  <a:cubicBezTo>
                    <a:pt x="435" y="173"/>
                    <a:pt x="452" y="179"/>
                    <a:pt x="469" y="179"/>
                  </a:cubicBezTo>
                  <a:cubicBezTo>
                    <a:pt x="512" y="179"/>
                    <a:pt x="551" y="143"/>
                    <a:pt x="517" y="100"/>
                  </a:cubicBezTo>
                  <a:lnTo>
                    <a:pt x="517" y="100"/>
                  </a:lnTo>
                  <a:lnTo>
                    <a:pt x="517" y="112"/>
                  </a:lnTo>
                  <a:cubicBezTo>
                    <a:pt x="462" y="34"/>
                    <a:pt x="386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69"/>
            <p:cNvSpPr/>
            <p:nvPr/>
          </p:nvSpPr>
          <p:spPr>
            <a:xfrm>
              <a:off x="2486800" y="3107675"/>
              <a:ext cx="96575" cy="56525"/>
            </a:xfrm>
            <a:custGeom>
              <a:avLst/>
              <a:gdLst/>
              <a:ahLst/>
              <a:cxnLst/>
              <a:rect l="l" t="t" r="r" b="b"/>
              <a:pathLst>
                <a:path w="3863" h="2261" extrusionOk="0">
                  <a:moveTo>
                    <a:pt x="63" y="1"/>
                  </a:moveTo>
                  <a:cubicBezTo>
                    <a:pt x="31" y="1"/>
                    <a:pt x="0" y="46"/>
                    <a:pt x="29" y="83"/>
                  </a:cubicBezTo>
                  <a:lnTo>
                    <a:pt x="29" y="71"/>
                  </a:lnTo>
                  <a:cubicBezTo>
                    <a:pt x="254" y="337"/>
                    <a:pt x="550" y="368"/>
                    <a:pt x="865" y="368"/>
                  </a:cubicBezTo>
                  <a:cubicBezTo>
                    <a:pt x="964" y="368"/>
                    <a:pt x="1065" y="365"/>
                    <a:pt x="1166" y="365"/>
                  </a:cubicBezTo>
                  <a:cubicBezTo>
                    <a:pt x="1219" y="365"/>
                    <a:pt x="1273" y="366"/>
                    <a:pt x="1326" y="369"/>
                  </a:cubicBezTo>
                  <a:cubicBezTo>
                    <a:pt x="2243" y="416"/>
                    <a:pt x="3862" y="1012"/>
                    <a:pt x="2981" y="2179"/>
                  </a:cubicBezTo>
                  <a:cubicBezTo>
                    <a:pt x="2953" y="2216"/>
                    <a:pt x="2999" y="2261"/>
                    <a:pt x="3037" y="2261"/>
                  </a:cubicBezTo>
                  <a:cubicBezTo>
                    <a:pt x="3047" y="2261"/>
                    <a:pt x="3057" y="2258"/>
                    <a:pt x="3065" y="2250"/>
                  </a:cubicBezTo>
                  <a:cubicBezTo>
                    <a:pt x="3493" y="1833"/>
                    <a:pt x="3458" y="1131"/>
                    <a:pt x="2993" y="762"/>
                  </a:cubicBezTo>
                  <a:cubicBezTo>
                    <a:pt x="2696" y="524"/>
                    <a:pt x="2350" y="381"/>
                    <a:pt x="1969" y="309"/>
                  </a:cubicBezTo>
                  <a:cubicBezTo>
                    <a:pt x="1837" y="282"/>
                    <a:pt x="1672" y="276"/>
                    <a:pt x="1493" y="276"/>
                  </a:cubicBezTo>
                  <a:cubicBezTo>
                    <a:pt x="1379" y="276"/>
                    <a:pt x="1260" y="278"/>
                    <a:pt x="1140" y="278"/>
                  </a:cubicBezTo>
                  <a:cubicBezTo>
                    <a:pt x="722" y="278"/>
                    <a:pt x="301" y="252"/>
                    <a:pt x="88" y="12"/>
                  </a:cubicBezTo>
                  <a:cubicBezTo>
                    <a:pt x="80" y="4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69"/>
            <p:cNvSpPr/>
            <p:nvPr/>
          </p:nvSpPr>
          <p:spPr>
            <a:xfrm>
              <a:off x="2385400" y="3155425"/>
              <a:ext cx="38625" cy="44550"/>
            </a:xfrm>
            <a:custGeom>
              <a:avLst/>
              <a:gdLst/>
              <a:ahLst/>
              <a:cxnLst/>
              <a:rect l="l" t="t" r="r" b="b"/>
              <a:pathLst>
                <a:path w="1545" h="1782" extrusionOk="0">
                  <a:moveTo>
                    <a:pt x="54" y="1"/>
                  </a:moveTo>
                  <a:cubicBezTo>
                    <a:pt x="27" y="1"/>
                    <a:pt x="1" y="18"/>
                    <a:pt x="1" y="54"/>
                  </a:cubicBezTo>
                  <a:lnTo>
                    <a:pt x="13" y="54"/>
                  </a:lnTo>
                  <a:cubicBezTo>
                    <a:pt x="48" y="888"/>
                    <a:pt x="644" y="1590"/>
                    <a:pt x="1465" y="1781"/>
                  </a:cubicBezTo>
                  <a:cubicBezTo>
                    <a:pt x="1470" y="1782"/>
                    <a:pt x="1474" y="1782"/>
                    <a:pt x="1478" y="1782"/>
                  </a:cubicBezTo>
                  <a:cubicBezTo>
                    <a:pt x="1528" y="1782"/>
                    <a:pt x="1545" y="1718"/>
                    <a:pt x="1501" y="1685"/>
                  </a:cubicBezTo>
                  <a:cubicBezTo>
                    <a:pt x="1191" y="1507"/>
                    <a:pt x="882" y="1400"/>
                    <a:pt x="608" y="1138"/>
                  </a:cubicBezTo>
                  <a:cubicBezTo>
                    <a:pt x="322" y="852"/>
                    <a:pt x="144" y="459"/>
                    <a:pt x="108" y="54"/>
                  </a:cubicBezTo>
                  <a:cubicBezTo>
                    <a:pt x="108" y="18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386700" y="3158225"/>
              <a:ext cx="37000" cy="41100"/>
            </a:xfrm>
            <a:custGeom>
              <a:avLst/>
              <a:gdLst/>
              <a:ahLst/>
              <a:cxnLst/>
              <a:rect l="l" t="t" r="r" b="b"/>
              <a:pathLst>
                <a:path w="1480" h="1644" extrusionOk="0">
                  <a:moveTo>
                    <a:pt x="93" y="1"/>
                  </a:moveTo>
                  <a:cubicBezTo>
                    <a:pt x="29" y="1"/>
                    <a:pt x="0" y="98"/>
                    <a:pt x="68" y="121"/>
                  </a:cubicBezTo>
                  <a:cubicBezTo>
                    <a:pt x="735" y="264"/>
                    <a:pt x="1199" y="1002"/>
                    <a:pt x="1377" y="1609"/>
                  </a:cubicBezTo>
                  <a:cubicBezTo>
                    <a:pt x="1382" y="1633"/>
                    <a:pt x="1401" y="1644"/>
                    <a:pt x="1420" y="1644"/>
                  </a:cubicBezTo>
                  <a:cubicBezTo>
                    <a:pt x="1449" y="1644"/>
                    <a:pt x="1480" y="1621"/>
                    <a:pt x="1473" y="1585"/>
                  </a:cubicBezTo>
                  <a:cubicBezTo>
                    <a:pt x="1342" y="930"/>
                    <a:pt x="818" y="109"/>
                    <a:pt x="103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2390475" y="3158700"/>
              <a:ext cx="31150" cy="38400"/>
            </a:xfrm>
            <a:custGeom>
              <a:avLst/>
              <a:gdLst/>
              <a:ahLst/>
              <a:cxnLst/>
              <a:rect l="l" t="t" r="r" b="b"/>
              <a:pathLst>
                <a:path w="1246" h="1536" extrusionOk="0">
                  <a:moveTo>
                    <a:pt x="61" y="0"/>
                  </a:moveTo>
                  <a:cubicBezTo>
                    <a:pt x="43" y="0"/>
                    <a:pt x="24" y="16"/>
                    <a:pt x="24" y="42"/>
                  </a:cubicBezTo>
                  <a:cubicBezTo>
                    <a:pt x="0" y="340"/>
                    <a:pt x="203" y="578"/>
                    <a:pt x="381" y="780"/>
                  </a:cubicBezTo>
                  <a:cubicBezTo>
                    <a:pt x="607" y="1054"/>
                    <a:pt x="869" y="1304"/>
                    <a:pt x="1167" y="1531"/>
                  </a:cubicBezTo>
                  <a:cubicBezTo>
                    <a:pt x="1172" y="1534"/>
                    <a:pt x="1177" y="1535"/>
                    <a:pt x="1182" y="1535"/>
                  </a:cubicBezTo>
                  <a:cubicBezTo>
                    <a:pt x="1214" y="1535"/>
                    <a:pt x="1245" y="1480"/>
                    <a:pt x="1215" y="1459"/>
                  </a:cubicBezTo>
                  <a:lnTo>
                    <a:pt x="1215" y="1459"/>
                  </a:lnTo>
                  <a:lnTo>
                    <a:pt x="1215" y="1471"/>
                  </a:lnTo>
                  <a:cubicBezTo>
                    <a:pt x="750" y="1102"/>
                    <a:pt x="214" y="626"/>
                    <a:pt x="95" y="30"/>
                  </a:cubicBezTo>
                  <a:cubicBezTo>
                    <a:pt x="90" y="9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69"/>
            <p:cNvSpPr/>
            <p:nvPr/>
          </p:nvSpPr>
          <p:spPr>
            <a:xfrm>
              <a:off x="2391150" y="3163550"/>
              <a:ext cx="29525" cy="31100"/>
            </a:xfrm>
            <a:custGeom>
              <a:avLst/>
              <a:gdLst/>
              <a:ahLst/>
              <a:cxnLst/>
              <a:rect l="l" t="t" r="r" b="b"/>
              <a:pathLst>
                <a:path w="1181" h="1244" extrusionOk="0">
                  <a:moveTo>
                    <a:pt x="43" y="1"/>
                  </a:moveTo>
                  <a:cubicBezTo>
                    <a:pt x="15" y="1"/>
                    <a:pt x="0" y="32"/>
                    <a:pt x="21" y="63"/>
                  </a:cubicBezTo>
                  <a:cubicBezTo>
                    <a:pt x="187" y="241"/>
                    <a:pt x="402" y="396"/>
                    <a:pt x="568" y="575"/>
                  </a:cubicBezTo>
                  <a:cubicBezTo>
                    <a:pt x="759" y="777"/>
                    <a:pt x="926" y="991"/>
                    <a:pt x="1080" y="1229"/>
                  </a:cubicBezTo>
                  <a:cubicBezTo>
                    <a:pt x="1091" y="1240"/>
                    <a:pt x="1104" y="1244"/>
                    <a:pt x="1116" y="1244"/>
                  </a:cubicBezTo>
                  <a:cubicBezTo>
                    <a:pt x="1149" y="1244"/>
                    <a:pt x="1181" y="1216"/>
                    <a:pt x="1164" y="1182"/>
                  </a:cubicBezTo>
                  <a:cubicBezTo>
                    <a:pt x="890" y="765"/>
                    <a:pt x="509" y="241"/>
                    <a:pt x="56" y="3"/>
                  </a:cubicBezTo>
                  <a:cubicBezTo>
                    <a:pt x="52" y="1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69"/>
            <p:cNvSpPr/>
            <p:nvPr/>
          </p:nvSpPr>
          <p:spPr>
            <a:xfrm>
              <a:off x="2427775" y="3131975"/>
              <a:ext cx="33650" cy="35850"/>
            </a:xfrm>
            <a:custGeom>
              <a:avLst/>
              <a:gdLst/>
              <a:ahLst/>
              <a:cxnLst/>
              <a:rect l="l" t="t" r="r" b="b"/>
              <a:pathLst>
                <a:path w="1346" h="1434" extrusionOk="0">
                  <a:moveTo>
                    <a:pt x="1256" y="0"/>
                  </a:moveTo>
                  <a:cubicBezTo>
                    <a:pt x="1236" y="0"/>
                    <a:pt x="1219" y="8"/>
                    <a:pt x="1211" y="28"/>
                  </a:cubicBezTo>
                  <a:cubicBezTo>
                    <a:pt x="1092" y="290"/>
                    <a:pt x="949" y="528"/>
                    <a:pt x="770" y="754"/>
                  </a:cubicBezTo>
                  <a:cubicBezTo>
                    <a:pt x="592" y="968"/>
                    <a:pt x="354" y="1254"/>
                    <a:pt x="80" y="1314"/>
                  </a:cubicBezTo>
                  <a:cubicBezTo>
                    <a:pt x="0" y="1325"/>
                    <a:pt x="29" y="1434"/>
                    <a:pt x="94" y="1434"/>
                  </a:cubicBezTo>
                  <a:cubicBezTo>
                    <a:pt x="97" y="1434"/>
                    <a:pt x="100" y="1433"/>
                    <a:pt x="104" y="1433"/>
                  </a:cubicBezTo>
                  <a:lnTo>
                    <a:pt x="115" y="1433"/>
                  </a:lnTo>
                  <a:cubicBezTo>
                    <a:pt x="413" y="1385"/>
                    <a:pt x="651" y="1099"/>
                    <a:pt x="842" y="885"/>
                  </a:cubicBezTo>
                  <a:cubicBezTo>
                    <a:pt x="1044" y="635"/>
                    <a:pt x="1211" y="373"/>
                    <a:pt x="1330" y="75"/>
                  </a:cubicBezTo>
                  <a:cubicBezTo>
                    <a:pt x="1346" y="35"/>
                    <a:pt x="1297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69"/>
            <p:cNvSpPr/>
            <p:nvPr/>
          </p:nvSpPr>
          <p:spPr>
            <a:xfrm>
              <a:off x="2426775" y="3131075"/>
              <a:ext cx="34375" cy="36625"/>
            </a:xfrm>
            <a:custGeom>
              <a:avLst/>
              <a:gdLst/>
              <a:ahLst/>
              <a:cxnLst/>
              <a:rect l="l" t="t" r="r" b="b"/>
              <a:pathLst>
                <a:path w="1375" h="1465" extrusionOk="0">
                  <a:moveTo>
                    <a:pt x="1306" y="1"/>
                  </a:moveTo>
                  <a:cubicBezTo>
                    <a:pt x="1300" y="1"/>
                    <a:pt x="1294" y="2"/>
                    <a:pt x="1287" y="4"/>
                  </a:cubicBezTo>
                  <a:cubicBezTo>
                    <a:pt x="656" y="219"/>
                    <a:pt x="36" y="683"/>
                    <a:pt x="1" y="1397"/>
                  </a:cubicBezTo>
                  <a:cubicBezTo>
                    <a:pt x="1" y="1439"/>
                    <a:pt x="45" y="1464"/>
                    <a:pt x="84" y="1464"/>
                  </a:cubicBezTo>
                  <a:cubicBezTo>
                    <a:pt x="113" y="1464"/>
                    <a:pt x="139" y="1451"/>
                    <a:pt x="144" y="1421"/>
                  </a:cubicBezTo>
                  <a:cubicBezTo>
                    <a:pt x="227" y="754"/>
                    <a:pt x="727" y="361"/>
                    <a:pt x="1310" y="123"/>
                  </a:cubicBezTo>
                  <a:cubicBezTo>
                    <a:pt x="1375" y="91"/>
                    <a:pt x="1362" y="1"/>
                    <a:pt x="1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69"/>
            <p:cNvSpPr/>
            <p:nvPr/>
          </p:nvSpPr>
          <p:spPr>
            <a:xfrm>
              <a:off x="2429050" y="3133800"/>
              <a:ext cx="30725" cy="31900"/>
            </a:xfrm>
            <a:custGeom>
              <a:avLst/>
              <a:gdLst/>
              <a:ahLst/>
              <a:cxnLst/>
              <a:rect l="l" t="t" r="r" b="b"/>
              <a:pathLst>
                <a:path w="1229" h="1276" extrusionOk="0">
                  <a:moveTo>
                    <a:pt x="1183" y="1"/>
                  </a:moveTo>
                  <a:cubicBezTo>
                    <a:pt x="1179" y="1"/>
                    <a:pt x="1176" y="1"/>
                    <a:pt x="1172" y="2"/>
                  </a:cubicBezTo>
                  <a:cubicBezTo>
                    <a:pt x="946" y="86"/>
                    <a:pt x="755" y="324"/>
                    <a:pt x="612" y="514"/>
                  </a:cubicBezTo>
                  <a:cubicBezTo>
                    <a:pt x="434" y="753"/>
                    <a:pt x="231" y="991"/>
                    <a:pt x="29" y="1205"/>
                  </a:cubicBezTo>
                  <a:cubicBezTo>
                    <a:pt x="1" y="1233"/>
                    <a:pt x="24" y="1276"/>
                    <a:pt x="52" y="1276"/>
                  </a:cubicBezTo>
                  <a:cubicBezTo>
                    <a:pt x="60" y="1276"/>
                    <a:pt x="69" y="1272"/>
                    <a:pt x="76" y="1264"/>
                  </a:cubicBezTo>
                  <a:cubicBezTo>
                    <a:pt x="279" y="1074"/>
                    <a:pt x="469" y="872"/>
                    <a:pt x="636" y="645"/>
                  </a:cubicBezTo>
                  <a:cubicBezTo>
                    <a:pt x="815" y="431"/>
                    <a:pt x="1029" y="264"/>
                    <a:pt x="1207" y="50"/>
                  </a:cubicBezTo>
                  <a:cubicBezTo>
                    <a:pt x="1229" y="39"/>
                    <a:pt x="1212" y="1"/>
                    <a:pt x="1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69"/>
            <p:cNvSpPr/>
            <p:nvPr/>
          </p:nvSpPr>
          <p:spPr>
            <a:xfrm>
              <a:off x="2461975" y="3150725"/>
              <a:ext cx="58000" cy="24675"/>
            </a:xfrm>
            <a:custGeom>
              <a:avLst/>
              <a:gdLst/>
              <a:ahLst/>
              <a:cxnLst/>
              <a:rect l="l" t="t" r="r" b="b"/>
              <a:pathLst>
                <a:path w="2320" h="987" extrusionOk="0">
                  <a:moveTo>
                    <a:pt x="1360" y="0"/>
                  </a:moveTo>
                  <a:cubicBezTo>
                    <a:pt x="905" y="0"/>
                    <a:pt x="439" y="277"/>
                    <a:pt x="33" y="457"/>
                  </a:cubicBezTo>
                  <a:cubicBezTo>
                    <a:pt x="0" y="468"/>
                    <a:pt x="18" y="529"/>
                    <a:pt x="59" y="529"/>
                  </a:cubicBezTo>
                  <a:cubicBezTo>
                    <a:pt x="62" y="529"/>
                    <a:pt x="65" y="529"/>
                    <a:pt x="69" y="528"/>
                  </a:cubicBezTo>
                  <a:cubicBezTo>
                    <a:pt x="379" y="397"/>
                    <a:pt x="688" y="290"/>
                    <a:pt x="998" y="195"/>
                  </a:cubicBezTo>
                  <a:cubicBezTo>
                    <a:pt x="1090" y="171"/>
                    <a:pt x="1196" y="158"/>
                    <a:pt x="1305" y="158"/>
                  </a:cubicBezTo>
                  <a:cubicBezTo>
                    <a:pt x="1744" y="158"/>
                    <a:pt x="2222" y="367"/>
                    <a:pt x="1974" y="921"/>
                  </a:cubicBezTo>
                  <a:cubicBezTo>
                    <a:pt x="1957" y="947"/>
                    <a:pt x="1984" y="986"/>
                    <a:pt x="2014" y="986"/>
                  </a:cubicBezTo>
                  <a:cubicBezTo>
                    <a:pt x="2025" y="986"/>
                    <a:pt x="2036" y="981"/>
                    <a:pt x="2045" y="968"/>
                  </a:cubicBezTo>
                  <a:cubicBezTo>
                    <a:pt x="2319" y="635"/>
                    <a:pt x="2093" y="195"/>
                    <a:pt x="1712" y="64"/>
                  </a:cubicBezTo>
                  <a:cubicBezTo>
                    <a:pt x="1596" y="19"/>
                    <a:pt x="1478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69"/>
            <p:cNvSpPr/>
            <p:nvPr/>
          </p:nvSpPr>
          <p:spPr>
            <a:xfrm>
              <a:off x="2492550" y="3166250"/>
              <a:ext cx="19825" cy="16475"/>
            </a:xfrm>
            <a:custGeom>
              <a:avLst/>
              <a:gdLst/>
              <a:ahLst/>
              <a:cxnLst/>
              <a:rect l="l" t="t" r="r" b="b"/>
              <a:pathLst>
                <a:path w="793" h="659" extrusionOk="0">
                  <a:moveTo>
                    <a:pt x="325" y="1"/>
                  </a:moveTo>
                  <a:cubicBezTo>
                    <a:pt x="287" y="1"/>
                    <a:pt x="249" y="9"/>
                    <a:pt x="215" y="26"/>
                  </a:cubicBezTo>
                  <a:cubicBezTo>
                    <a:pt x="60" y="97"/>
                    <a:pt x="1" y="276"/>
                    <a:pt x="60" y="431"/>
                  </a:cubicBezTo>
                  <a:cubicBezTo>
                    <a:pt x="117" y="566"/>
                    <a:pt x="236" y="658"/>
                    <a:pt x="380" y="658"/>
                  </a:cubicBezTo>
                  <a:cubicBezTo>
                    <a:pt x="388" y="658"/>
                    <a:pt x="397" y="658"/>
                    <a:pt x="406" y="657"/>
                  </a:cubicBezTo>
                  <a:cubicBezTo>
                    <a:pt x="572" y="645"/>
                    <a:pt x="703" y="550"/>
                    <a:pt x="775" y="395"/>
                  </a:cubicBezTo>
                  <a:cubicBezTo>
                    <a:pt x="792" y="369"/>
                    <a:pt x="766" y="350"/>
                    <a:pt x="741" y="350"/>
                  </a:cubicBezTo>
                  <a:cubicBezTo>
                    <a:pt x="731" y="350"/>
                    <a:pt x="722" y="353"/>
                    <a:pt x="715" y="359"/>
                  </a:cubicBezTo>
                  <a:lnTo>
                    <a:pt x="715" y="371"/>
                  </a:lnTo>
                  <a:cubicBezTo>
                    <a:pt x="645" y="468"/>
                    <a:pt x="523" y="525"/>
                    <a:pt x="402" y="525"/>
                  </a:cubicBezTo>
                  <a:cubicBezTo>
                    <a:pt x="359" y="525"/>
                    <a:pt x="316" y="518"/>
                    <a:pt x="275" y="502"/>
                  </a:cubicBezTo>
                  <a:cubicBezTo>
                    <a:pt x="180" y="431"/>
                    <a:pt x="156" y="312"/>
                    <a:pt x="203" y="217"/>
                  </a:cubicBezTo>
                  <a:cubicBezTo>
                    <a:pt x="232" y="168"/>
                    <a:pt x="263" y="151"/>
                    <a:pt x="294" y="151"/>
                  </a:cubicBezTo>
                  <a:cubicBezTo>
                    <a:pt x="340" y="151"/>
                    <a:pt x="387" y="188"/>
                    <a:pt x="430" y="217"/>
                  </a:cubicBezTo>
                  <a:cubicBezTo>
                    <a:pt x="438" y="219"/>
                    <a:pt x="446" y="220"/>
                    <a:pt x="454" y="220"/>
                  </a:cubicBezTo>
                  <a:cubicBezTo>
                    <a:pt x="492" y="220"/>
                    <a:pt x="525" y="196"/>
                    <a:pt x="525" y="157"/>
                  </a:cubicBezTo>
                  <a:cubicBezTo>
                    <a:pt x="516" y="54"/>
                    <a:pt x="422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69"/>
            <p:cNvSpPr/>
            <p:nvPr/>
          </p:nvSpPr>
          <p:spPr>
            <a:xfrm>
              <a:off x="2509825" y="3174325"/>
              <a:ext cx="9250" cy="11350"/>
            </a:xfrm>
            <a:custGeom>
              <a:avLst/>
              <a:gdLst/>
              <a:ahLst/>
              <a:cxnLst/>
              <a:rect l="l" t="t" r="r" b="b"/>
              <a:pathLst>
                <a:path w="370" h="454" extrusionOk="0">
                  <a:moveTo>
                    <a:pt x="78" y="1"/>
                  </a:moveTo>
                  <a:cubicBezTo>
                    <a:pt x="53" y="1"/>
                    <a:pt x="29" y="15"/>
                    <a:pt x="24" y="48"/>
                  </a:cubicBezTo>
                  <a:cubicBezTo>
                    <a:pt x="1" y="239"/>
                    <a:pt x="131" y="429"/>
                    <a:pt x="322" y="453"/>
                  </a:cubicBezTo>
                  <a:cubicBezTo>
                    <a:pt x="358" y="453"/>
                    <a:pt x="370" y="429"/>
                    <a:pt x="358" y="394"/>
                  </a:cubicBezTo>
                  <a:cubicBezTo>
                    <a:pt x="298" y="286"/>
                    <a:pt x="120" y="251"/>
                    <a:pt x="143" y="84"/>
                  </a:cubicBezTo>
                  <a:cubicBezTo>
                    <a:pt x="158" y="34"/>
                    <a:pt x="116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69"/>
            <p:cNvSpPr/>
            <p:nvPr/>
          </p:nvSpPr>
          <p:spPr>
            <a:xfrm>
              <a:off x="2512775" y="3165925"/>
              <a:ext cx="7800" cy="6625"/>
            </a:xfrm>
            <a:custGeom>
              <a:avLst/>
              <a:gdLst/>
              <a:ahLst/>
              <a:cxnLst/>
              <a:rect l="l" t="t" r="r" b="b"/>
              <a:pathLst>
                <a:path w="312" h="265" extrusionOk="0">
                  <a:moveTo>
                    <a:pt x="84" y="0"/>
                  </a:moveTo>
                  <a:cubicBezTo>
                    <a:pt x="43" y="0"/>
                    <a:pt x="1" y="38"/>
                    <a:pt x="25" y="87"/>
                  </a:cubicBezTo>
                  <a:cubicBezTo>
                    <a:pt x="62" y="151"/>
                    <a:pt x="141" y="264"/>
                    <a:pt x="224" y="264"/>
                  </a:cubicBezTo>
                  <a:cubicBezTo>
                    <a:pt x="249" y="264"/>
                    <a:pt x="275" y="254"/>
                    <a:pt x="299" y="230"/>
                  </a:cubicBezTo>
                  <a:cubicBezTo>
                    <a:pt x="311" y="230"/>
                    <a:pt x="311" y="206"/>
                    <a:pt x="299" y="194"/>
                  </a:cubicBezTo>
                  <a:cubicBezTo>
                    <a:pt x="275" y="170"/>
                    <a:pt x="240" y="158"/>
                    <a:pt x="216" y="134"/>
                  </a:cubicBezTo>
                  <a:cubicBezTo>
                    <a:pt x="180" y="110"/>
                    <a:pt x="156" y="75"/>
                    <a:pt x="133" y="27"/>
                  </a:cubicBezTo>
                  <a:cubicBezTo>
                    <a:pt x="121" y="8"/>
                    <a:pt x="103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69"/>
            <p:cNvSpPr/>
            <p:nvPr/>
          </p:nvSpPr>
          <p:spPr>
            <a:xfrm>
              <a:off x="2512675" y="3159375"/>
              <a:ext cx="7300" cy="3550"/>
            </a:xfrm>
            <a:custGeom>
              <a:avLst/>
              <a:gdLst/>
              <a:ahLst/>
              <a:cxnLst/>
              <a:rect l="l" t="t" r="r" b="b"/>
              <a:pathLst>
                <a:path w="292" h="142" extrusionOk="0">
                  <a:moveTo>
                    <a:pt x="93" y="0"/>
                  </a:moveTo>
                  <a:cubicBezTo>
                    <a:pt x="24" y="0"/>
                    <a:pt x="1" y="112"/>
                    <a:pt x="77" y="134"/>
                  </a:cubicBezTo>
                  <a:cubicBezTo>
                    <a:pt x="99" y="139"/>
                    <a:pt x="121" y="141"/>
                    <a:pt x="142" y="141"/>
                  </a:cubicBezTo>
                  <a:cubicBezTo>
                    <a:pt x="180" y="141"/>
                    <a:pt x="218" y="133"/>
                    <a:pt x="256" y="111"/>
                  </a:cubicBezTo>
                  <a:cubicBezTo>
                    <a:pt x="291" y="87"/>
                    <a:pt x="279" y="27"/>
                    <a:pt x="244" y="15"/>
                  </a:cubicBezTo>
                  <a:cubicBezTo>
                    <a:pt x="196" y="15"/>
                    <a:pt x="148" y="15"/>
                    <a:pt x="113" y="3"/>
                  </a:cubicBezTo>
                  <a:cubicBezTo>
                    <a:pt x="106" y="1"/>
                    <a:pt x="99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69"/>
            <p:cNvSpPr/>
            <p:nvPr/>
          </p:nvSpPr>
          <p:spPr>
            <a:xfrm>
              <a:off x="2510725" y="3155275"/>
              <a:ext cx="5075" cy="3600"/>
            </a:xfrm>
            <a:custGeom>
              <a:avLst/>
              <a:gdLst/>
              <a:ahLst/>
              <a:cxnLst/>
              <a:rect l="l" t="t" r="r" b="b"/>
              <a:pathLst>
                <a:path w="203" h="144" extrusionOk="0">
                  <a:moveTo>
                    <a:pt x="95" y="1"/>
                  </a:moveTo>
                  <a:cubicBezTo>
                    <a:pt x="0" y="1"/>
                    <a:pt x="0" y="144"/>
                    <a:pt x="95" y="144"/>
                  </a:cubicBezTo>
                  <a:cubicBezTo>
                    <a:pt x="203" y="144"/>
                    <a:pt x="203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69"/>
            <p:cNvSpPr/>
            <p:nvPr/>
          </p:nvSpPr>
          <p:spPr>
            <a:xfrm>
              <a:off x="2506550" y="3151700"/>
              <a:ext cx="4800" cy="3300"/>
            </a:xfrm>
            <a:custGeom>
              <a:avLst/>
              <a:gdLst/>
              <a:ahLst/>
              <a:cxnLst/>
              <a:rect l="l" t="t" r="r" b="b"/>
              <a:pathLst>
                <a:path w="192" h="132" extrusionOk="0">
                  <a:moveTo>
                    <a:pt x="96" y="1"/>
                  </a:moveTo>
                  <a:cubicBezTo>
                    <a:pt x="1" y="1"/>
                    <a:pt x="1" y="132"/>
                    <a:pt x="96" y="132"/>
                  </a:cubicBezTo>
                  <a:cubicBezTo>
                    <a:pt x="191" y="132"/>
                    <a:pt x="19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69"/>
            <p:cNvSpPr/>
            <p:nvPr/>
          </p:nvSpPr>
          <p:spPr>
            <a:xfrm>
              <a:off x="2489550" y="3157150"/>
              <a:ext cx="6975" cy="5425"/>
            </a:xfrm>
            <a:custGeom>
              <a:avLst/>
              <a:gdLst/>
              <a:ahLst/>
              <a:cxnLst/>
              <a:rect l="l" t="t" r="r" b="b"/>
              <a:pathLst>
                <a:path w="279" h="217" extrusionOk="0">
                  <a:moveTo>
                    <a:pt x="153" y="0"/>
                  </a:moveTo>
                  <a:cubicBezTo>
                    <a:pt x="135" y="0"/>
                    <a:pt x="116" y="7"/>
                    <a:pt x="97" y="21"/>
                  </a:cubicBezTo>
                  <a:cubicBezTo>
                    <a:pt x="1" y="85"/>
                    <a:pt x="58" y="217"/>
                    <a:pt x="149" y="217"/>
                  </a:cubicBezTo>
                  <a:cubicBezTo>
                    <a:pt x="159" y="217"/>
                    <a:pt x="170" y="215"/>
                    <a:pt x="180" y="211"/>
                  </a:cubicBezTo>
                  <a:cubicBezTo>
                    <a:pt x="186" y="209"/>
                    <a:pt x="190" y="207"/>
                    <a:pt x="194" y="204"/>
                  </a:cubicBezTo>
                  <a:lnTo>
                    <a:pt x="194" y="204"/>
                  </a:lnTo>
                  <a:cubicBezTo>
                    <a:pt x="197" y="205"/>
                    <a:pt x="200" y="205"/>
                    <a:pt x="203" y="205"/>
                  </a:cubicBezTo>
                  <a:cubicBezTo>
                    <a:pt x="219" y="205"/>
                    <a:pt x="233" y="197"/>
                    <a:pt x="240" y="176"/>
                  </a:cubicBezTo>
                  <a:cubicBezTo>
                    <a:pt x="278" y="100"/>
                    <a:pt x="225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69"/>
            <p:cNvSpPr/>
            <p:nvPr/>
          </p:nvSpPr>
          <p:spPr>
            <a:xfrm>
              <a:off x="2482450" y="3160050"/>
              <a:ext cx="4175" cy="3300"/>
            </a:xfrm>
            <a:custGeom>
              <a:avLst/>
              <a:gdLst/>
              <a:ahLst/>
              <a:cxnLst/>
              <a:rect l="l" t="t" r="r" b="b"/>
              <a:pathLst>
                <a:path w="167" h="132" extrusionOk="0">
                  <a:moveTo>
                    <a:pt x="83" y="0"/>
                  </a:moveTo>
                  <a:cubicBezTo>
                    <a:pt x="0" y="0"/>
                    <a:pt x="0" y="119"/>
                    <a:pt x="83" y="131"/>
                  </a:cubicBezTo>
                  <a:cubicBezTo>
                    <a:pt x="167" y="119"/>
                    <a:pt x="167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69"/>
            <p:cNvSpPr/>
            <p:nvPr/>
          </p:nvSpPr>
          <p:spPr>
            <a:xfrm>
              <a:off x="2474100" y="31621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1" y="24"/>
                    <a:pt x="1" y="143"/>
                    <a:pt x="84" y="155"/>
                  </a:cubicBezTo>
                  <a:cubicBezTo>
                    <a:pt x="156" y="143"/>
                    <a:pt x="156" y="24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69"/>
            <p:cNvSpPr/>
            <p:nvPr/>
          </p:nvSpPr>
          <p:spPr>
            <a:xfrm>
              <a:off x="2382900" y="3143125"/>
              <a:ext cx="40200" cy="14175"/>
            </a:xfrm>
            <a:custGeom>
              <a:avLst/>
              <a:gdLst/>
              <a:ahLst/>
              <a:cxnLst/>
              <a:rect l="l" t="t" r="r" b="b"/>
              <a:pathLst>
                <a:path w="1608" h="567" extrusionOk="0">
                  <a:moveTo>
                    <a:pt x="51" y="1"/>
                  </a:moveTo>
                  <a:cubicBezTo>
                    <a:pt x="18" y="1"/>
                    <a:pt x="0" y="53"/>
                    <a:pt x="29" y="82"/>
                  </a:cubicBezTo>
                  <a:cubicBezTo>
                    <a:pt x="267" y="260"/>
                    <a:pt x="773" y="566"/>
                    <a:pt x="1172" y="566"/>
                  </a:cubicBezTo>
                  <a:cubicBezTo>
                    <a:pt x="1332" y="566"/>
                    <a:pt x="1475" y="517"/>
                    <a:pt x="1577" y="391"/>
                  </a:cubicBezTo>
                  <a:cubicBezTo>
                    <a:pt x="1607" y="361"/>
                    <a:pt x="1587" y="315"/>
                    <a:pt x="1551" y="315"/>
                  </a:cubicBezTo>
                  <a:cubicBezTo>
                    <a:pt x="1544" y="315"/>
                    <a:pt x="1537" y="316"/>
                    <a:pt x="1529" y="320"/>
                  </a:cubicBezTo>
                  <a:cubicBezTo>
                    <a:pt x="1403" y="380"/>
                    <a:pt x="1268" y="406"/>
                    <a:pt x="1132" y="406"/>
                  </a:cubicBezTo>
                  <a:cubicBezTo>
                    <a:pt x="756" y="406"/>
                    <a:pt x="365" y="211"/>
                    <a:pt x="77" y="10"/>
                  </a:cubicBezTo>
                  <a:cubicBezTo>
                    <a:pt x="68" y="4"/>
                    <a:pt x="59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69"/>
            <p:cNvSpPr/>
            <p:nvPr/>
          </p:nvSpPr>
          <p:spPr>
            <a:xfrm>
              <a:off x="2382725" y="3142475"/>
              <a:ext cx="41100" cy="11925"/>
            </a:xfrm>
            <a:custGeom>
              <a:avLst/>
              <a:gdLst/>
              <a:ahLst/>
              <a:cxnLst/>
              <a:rect l="l" t="t" r="r" b="b"/>
              <a:pathLst>
                <a:path w="1644" h="477" extrusionOk="0">
                  <a:moveTo>
                    <a:pt x="48" y="1"/>
                  </a:moveTo>
                  <a:cubicBezTo>
                    <a:pt x="1" y="1"/>
                    <a:pt x="1" y="48"/>
                    <a:pt x="24" y="60"/>
                  </a:cubicBezTo>
                  <a:cubicBezTo>
                    <a:pt x="239" y="191"/>
                    <a:pt x="477" y="275"/>
                    <a:pt x="727" y="298"/>
                  </a:cubicBezTo>
                  <a:cubicBezTo>
                    <a:pt x="834" y="322"/>
                    <a:pt x="941" y="322"/>
                    <a:pt x="1060" y="322"/>
                  </a:cubicBezTo>
                  <a:lnTo>
                    <a:pt x="1179" y="310"/>
                  </a:lnTo>
                  <a:cubicBezTo>
                    <a:pt x="1204" y="296"/>
                    <a:pt x="1232" y="289"/>
                    <a:pt x="1260" y="289"/>
                  </a:cubicBezTo>
                  <a:cubicBezTo>
                    <a:pt x="1326" y="289"/>
                    <a:pt x="1392" y="327"/>
                    <a:pt x="1417" y="394"/>
                  </a:cubicBezTo>
                  <a:cubicBezTo>
                    <a:pt x="1378" y="413"/>
                    <a:pt x="1404" y="474"/>
                    <a:pt x="1441" y="474"/>
                  </a:cubicBezTo>
                  <a:cubicBezTo>
                    <a:pt x="1449" y="474"/>
                    <a:pt x="1457" y="471"/>
                    <a:pt x="1465" y="465"/>
                  </a:cubicBezTo>
                  <a:lnTo>
                    <a:pt x="1465" y="477"/>
                  </a:lnTo>
                  <a:cubicBezTo>
                    <a:pt x="1644" y="394"/>
                    <a:pt x="1644" y="215"/>
                    <a:pt x="1441" y="155"/>
                  </a:cubicBezTo>
                  <a:cubicBezTo>
                    <a:pt x="1405" y="150"/>
                    <a:pt x="1370" y="147"/>
                    <a:pt x="1334" y="147"/>
                  </a:cubicBezTo>
                  <a:cubicBezTo>
                    <a:pt x="1298" y="147"/>
                    <a:pt x="1263" y="150"/>
                    <a:pt x="1227" y="155"/>
                  </a:cubicBezTo>
                  <a:cubicBezTo>
                    <a:pt x="1152" y="166"/>
                    <a:pt x="1075" y="172"/>
                    <a:pt x="997" y="172"/>
                  </a:cubicBezTo>
                  <a:cubicBezTo>
                    <a:pt x="902" y="172"/>
                    <a:pt x="807" y="163"/>
                    <a:pt x="715" y="144"/>
                  </a:cubicBezTo>
                  <a:cubicBezTo>
                    <a:pt x="501" y="84"/>
                    <a:pt x="274" y="2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69"/>
            <p:cNvSpPr/>
            <p:nvPr/>
          </p:nvSpPr>
          <p:spPr>
            <a:xfrm>
              <a:off x="2384800" y="3133800"/>
              <a:ext cx="28275" cy="6300"/>
            </a:xfrm>
            <a:custGeom>
              <a:avLst/>
              <a:gdLst/>
              <a:ahLst/>
              <a:cxnLst/>
              <a:rect l="l" t="t" r="r" b="b"/>
              <a:pathLst>
                <a:path w="1131" h="252" extrusionOk="0">
                  <a:moveTo>
                    <a:pt x="1086" y="0"/>
                  </a:moveTo>
                  <a:cubicBezTo>
                    <a:pt x="1082" y="0"/>
                    <a:pt x="1077" y="1"/>
                    <a:pt x="1072" y="2"/>
                  </a:cubicBezTo>
                  <a:cubicBezTo>
                    <a:pt x="930" y="14"/>
                    <a:pt x="775" y="86"/>
                    <a:pt x="632" y="121"/>
                  </a:cubicBezTo>
                  <a:cubicBezTo>
                    <a:pt x="548" y="126"/>
                    <a:pt x="466" y="129"/>
                    <a:pt x="386" y="129"/>
                  </a:cubicBezTo>
                  <a:cubicBezTo>
                    <a:pt x="272" y="129"/>
                    <a:pt x="160" y="124"/>
                    <a:pt x="49" y="110"/>
                  </a:cubicBezTo>
                  <a:cubicBezTo>
                    <a:pt x="1" y="110"/>
                    <a:pt x="1" y="193"/>
                    <a:pt x="49" y="193"/>
                  </a:cubicBezTo>
                  <a:lnTo>
                    <a:pt x="60" y="193"/>
                  </a:lnTo>
                  <a:cubicBezTo>
                    <a:pt x="237" y="211"/>
                    <a:pt x="384" y="252"/>
                    <a:pt x="553" y="252"/>
                  </a:cubicBezTo>
                  <a:cubicBezTo>
                    <a:pt x="601" y="252"/>
                    <a:pt x="651" y="248"/>
                    <a:pt x="703" y="241"/>
                  </a:cubicBezTo>
                  <a:cubicBezTo>
                    <a:pt x="846" y="205"/>
                    <a:pt x="1037" y="181"/>
                    <a:pt x="1120" y="50"/>
                  </a:cubicBezTo>
                  <a:cubicBezTo>
                    <a:pt x="1130" y="30"/>
                    <a:pt x="1114" y="0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69"/>
            <p:cNvSpPr/>
            <p:nvPr/>
          </p:nvSpPr>
          <p:spPr>
            <a:xfrm>
              <a:off x="2384500" y="3129975"/>
              <a:ext cx="29500" cy="8600"/>
            </a:xfrm>
            <a:custGeom>
              <a:avLst/>
              <a:gdLst/>
              <a:ahLst/>
              <a:cxnLst/>
              <a:rect l="l" t="t" r="r" b="b"/>
              <a:pathLst>
                <a:path w="1180" h="344" extrusionOk="0">
                  <a:moveTo>
                    <a:pt x="965" y="1"/>
                  </a:moveTo>
                  <a:cubicBezTo>
                    <a:pt x="834" y="24"/>
                    <a:pt x="715" y="60"/>
                    <a:pt x="596" y="108"/>
                  </a:cubicBezTo>
                  <a:cubicBezTo>
                    <a:pt x="430" y="155"/>
                    <a:pt x="263" y="191"/>
                    <a:pt x="96" y="215"/>
                  </a:cubicBezTo>
                  <a:cubicBezTo>
                    <a:pt x="25" y="215"/>
                    <a:pt x="1" y="322"/>
                    <a:pt x="72" y="334"/>
                  </a:cubicBezTo>
                  <a:cubicBezTo>
                    <a:pt x="111" y="340"/>
                    <a:pt x="149" y="343"/>
                    <a:pt x="187" y="343"/>
                  </a:cubicBezTo>
                  <a:cubicBezTo>
                    <a:pt x="292" y="343"/>
                    <a:pt x="396" y="321"/>
                    <a:pt x="501" y="286"/>
                  </a:cubicBezTo>
                  <a:cubicBezTo>
                    <a:pt x="572" y="274"/>
                    <a:pt x="644" y="239"/>
                    <a:pt x="703" y="215"/>
                  </a:cubicBezTo>
                  <a:cubicBezTo>
                    <a:pt x="729" y="207"/>
                    <a:pt x="889" y="122"/>
                    <a:pt x="974" y="122"/>
                  </a:cubicBezTo>
                  <a:cubicBezTo>
                    <a:pt x="1010" y="122"/>
                    <a:pt x="1032" y="137"/>
                    <a:pt x="1025" y="179"/>
                  </a:cubicBezTo>
                  <a:cubicBezTo>
                    <a:pt x="1025" y="205"/>
                    <a:pt x="1043" y="230"/>
                    <a:pt x="1066" y="230"/>
                  </a:cubicBezTo>
                  <a:cubicBezTo>
                    <a:pt x="1075" y="230"/>
                    <a:pt x="1086" y="225"/>
                    <a:pt x="1096" y="215"/>
                  </a:cubicBezTo>
                  <a:cubicBezTo>
                    <a:pt x="1180" y="120"/>
                    <a:pt x="1084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69"/>
            <p:cNvSpPr/>
            <p:nvPr/>
          </p:nvSpPr>
          <p:spPr>
            <a:xfrm>
              <a:off x="2383725" y="3121800"/>
              <a:ext cx="13150" cy="8825"/>
            </a:xfrm>
            <a:custGeom>
              <a:avLst/>
              <a:gdLst/>
              <a:ahLst/>
              <a:cxnLst/>
              <a:rect l="l" t="t" r="r" b="b"/>
              <a:pathLst>
                <a:path w="526" h="353" extrusionOk="0">
                  <a:moveTo>
                    <a:pt x="463" y="1"/>
                  </a:moveTo>
                  <a:cubicBezTo>
                    <a:pt x="450" y="1"/>
                    <a:pt x="437" y="6"/>
                    <a:pt x="425" y="18"/>
                  </a:cubicBezTo>
                  <a:cubicBezTo>
                    <a:pt x="377" y="66"/>
                    <a:pt x="318" y="125"/>
                    <a:pt x="270" y="173"/>
                  </a:cubicBezTo>
                  <a:cubicBezTo>
                    <a:pt x="199" y="220"/>
                    <a:pt x="127" y="244"/>
                    <a:pt x="56" y="268"/>
                  </a:cubicBezTo>
                  <a:cubicBezTo>
                    <a:pt x="0" y="279"/>
                    <a:pt x="28" y="353"/>
                    <a:pt x="70" y="353"/>
                  </a:cubicBezTo>
                  <a:cubicBezTo>
                    <a:pt x="73" y="353"/>
                    <a:pt x="76" y="352"/>
                    <a:pt x="80" y="351"/>
                  </a:cubicBezTo>
                  <a:cubicBezTo>
                    <a:pt x="258" y="328"/>
                    <a:pt x="413" y="232"/>
                    <a:pt x="508" y="78"/>
                  </a:cubicBezTo>
                  <a:cubicBezTo>
                    <a:pt x="526" y="42"/>
                    <a:pt x="498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69"/>
            <p:cNvSpPr/>
            <p:nvPr/>
          </p:nvSpPr>
          <p:spPr>
            <a:xfrm>
              <a:off x="2384800" y="3119750"/>
              <a:ext cx="11825" cy="10100"/>
            </a:xfrm>
            <a:custGeom>
              <a:avLst/>
              <a:gdLst/>
              <a:ahLst/>
              <a:cxnLst/>
              <a:rect l="l" t="t" r="r" b="b"/>
              <a:pathLst>
                <a:path w="473" h="404" extrusionOk="0">
                  <a:moveTo>
                    <a:pt x="363" y="1"/>
                  </a:moveTo>
                  <a:cubicBezTo>
                    <a:pt x="327" y="1"/>
                    <a:pt x="288" y="15"/>
                    <a:pt x="263" y="41"/>
                  </a:cubicBezTo>
                  <a:cubicBezTo>
                    <a:pt x="215" y="88"/>
                    <a:pt x="168" y="136"/>
                    <a:pt x="144" y="183"/>
                  </a:cubicBezTo>
                  <a:cubicBezTo>
                    <a:pt x="108" y="243"/>
                    <a:pt x="25" y="267"/>
                    <a:pt x="13" y="326"/>
                  </a:cubicBezTo>
                  <a:cubicBezTo>
                    <a:pt x="1" y="350"/>
                    <a:pt x="13" y="374"/>
                    <a:pt x="37" y="386"/>
                  </a:cubicBezTo>
                  <a:lnTo>
                    <a:pt x="49" y="386"/>
                  </a:lnTo>
                  <a:cubicBezTo>
                    <a:pt x="60" y="398"/>
                    <a:pt x="72" y="404"/>
                    <a:pt x="84" y="404"/>
                  </a:cubicBezTo>
                  <a:cubicBezTo>
                    <a:pt x="96" y="404"/>
                    <a:pt x="108" y="398"/>
                    <a:pt x="120" y="386"/>
                  </a:cubicBezTo>
                  <a:cubicBezTo>
                    <a:pt x="168" y="362"/>
                    <a:pt x="203" y="326"/>
                    <a:pt x="239" y="279"/>
                  </a:cubicBezTo>
                  <a:cubicBezTo>
                    <a:pt x="251" y="255"/>
                    <a:pt x="275" y="231"/>
                    <a:pt x="287" y="207"/>
                  </a:cubicBezTo>
                  <a:lnTo>
                    <a:pt x="322" y="148"/>
                  </a:lnTo>
                  <a:cubicBezTo>
                    <a:pt x="322" y="124"/>
                    <a:pt x="346" y="112"/>
                    <a:pt x="370" y="112"/>
                  </a:cubicBezTo>
                  <a:cubicBezTo>
                    <a:pt x="375" y="140"/>
                    <a:pt x="392" y="152"/>
                    <a:pt x="411" y="152"/>
                  </a:cubicBezTo>
                  <a:cubicBezTo>
                    <a:pt x="440" y="152"/>
                    <a:pt x="472" y="124"/>
                    <a:pt x="465" y="88"/>
                  </a:cubicBezTo>
                  <a:cubicBezTo>
                    <a:pt x="458" y="27"/>
                    <a:pt x="412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69"/>
            <p:cNvSpPr/>
            <p:nvPr/>
          </p:nvSpPr>
          <p:spPr>
            <a:xfrm>
              <a:off x="2326175" y="3173100"/>
              <a:ext cx="19975" cy="19075"/>
            </a:xfrm>
            <a:custGeom>
              <a:avLst/>
              <a:gdLst/>
              <a:ahLst/>
              <a:cxnLst/>
              <a:rect l="l" t="t" r="r" b="b"/>
              <a:pathLst>
                <a:path w="799" h="763" extrusionOk="0">
                  <a:moveTo>
                    <a:pt x="113" y="1"/>
                  </a:moveTo>
                  <a:cubicBezTo>
                    <a:pt x="99" y="1"/>
                    <a:pt x="86" y="1"/>
                    <a:pt x="72" y="2"/>
                  </a:cubicBezTo>
                  <a:cubicBezTo>
                    <a:pt x="0" y="2"/>
                    <a:pt x="0" y="109"/>
                    <a:pt x="72" y="109"/>
                  </a:cubicBezTo>
                  <a:cubicBezTo>
                    <a:pt x="238" y="109"/>
                    <a:pt x="405" y="193"/>
                    <a:pt x="512" y="312"/>
                  </a:cubicBezTo>
                  <a:cubicBezTo>
                    <a:pt x="608" y="443"/>
                    <a:pt x="619" y="597"/>
                    <a:pt x="691" y="728"/>
                  </a:cubicBezTo>
                  <a:cubicBezTo>
                    <a:pt x="705" y="752"/>
                    <a:pt x="726" y="763"/>
                    <a:pt x="745" y="763"/>
                  </a:cubicBezTo>
                  <a:cubicBezTo>
                    <a:pt x="773" y="763"/>
                    <a:pt x="798" y="740"/>
                    <a:pt x="798" y="705"/>
                  </a:cubicBezTo>
                  <a:cubicBezTo>
                    <a:pt x="798" y="502"/>
                    <a:pt x="715" y="324"/>
                    <a:pt x="572" y="181"/>
                  </a:cubicBezTo>
                  <a:cubicBezTo>
                    <a:pt x="450" y="70"/>
                    <a:pt x="288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69"/>
            <p:cNvSpPr/>
            <p:nvPr/>
          </p:nvSpPr>
          <p:spPr>
            <a:xfrm>
              <a:off x="2341650" y="3189800"/>
              <a:ext cx="8350" cy="7125"/>
            </a:xfrm>
            <a:custGeom>
              <a:avLst/>
              <a:gdLst/>
              <a:ahLst/>
              <a:cxnLst/>
              <a:rect l="l" t="t" r="r" b="b"/>
              <a:pathLst>
                <a:path w="334" h="285" extrusionOk="0">
                  <a:moveTo>
                    <a:pt x="153" y="126"/>
                  </a:moveTo>
                  <a:cubicBezTo>
                    <a:pt x="158" y="132"/>
                    <a:pt x="166" y="137"/>
                    <a:pt x="174" y="140"/>
                  </a:cubicBezTo>
                  <a:lnTo>
                    <a:pt x="174" y="140"/>
                  </a:lnTo>
                  <a:cubicBezTo>
                    <a:pt x="172" y="141"/>
                    <a:pt x="170" y="142"/>
                    <a:pt x="169" y="142"/>
                  </a:cubicBezTo>
                  <a:cubicBezTo>
                    <a:pt x="163" y="142"/>
                    <a:pt x="158" y="135"/>
                    <a:pt x="153" y="126"/>
                  </a:cubicBezTo>
                  <a:close/>
                  <a:moveTo>
                    <a:pt x="127" y="1"/>
                  </a:moveTo>
                  <a:cubicBezTo>
                    <a:pt x="112" y="1"/>
                    <a:pt x="98" y="4"/>
                    <a:pt x="84" y="13"/>
                  </a:cubicBezTo>
                  <a:cubicBezTo>
                    <a:pt x="12" y="60"/>
                    <a:pt x="0" y="156"/>
                    <a:pt x="48" y="215"/>
                  </a:cubicBezTo>
                  <a:cubicBezTo>
                    <a:pt x="77" y="259"/>
                    <a:pt x="128" y="285"/>
                    <a:pt x="177" y="285"/>
                  </a:cubicBezTo>
                  <a:cubicBezTo>
                    <a:pt x="209" y="285"/>
                    <a:pt x="239" y="274"/>
                    <a:pt x="262" y="251"/>
                  </a:cubicBezTo>
                  <a:cubicBezTo>
                    <a:pt x="334" y="191"/>
                    <a:pt x="322" y="84"/>
                    <a:pt x="251" y="37"/>
                  </a:cubicBezTo>
                  <a:cubicBezTo>
                    <a:pt x="244" y="34"/>
                    <a:pt x="237" y="33"/>
                    <a:pt x="231" y="33"/>
                  </a:cubicBezTo>
                  <a:cubicBezTo>
                    <a:pt x="221" y="33"/>
                    <a:pt x="211" y="36"/>
                    <a:pt x="202" y="40"/>
                  </a:cubicBezTo>
                  <a:lnTo>
                    <a:pt x="202" y="40"/>
                  </a:lnTo>
                  <a:cubicBezTo>
                    <a:pt x="183" y="16"/>
                    <a:pt x="155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69"/>
            <p:cNvSpPr/>
            <p:nvPr/>
          </p:nvSpPr>
          <p:spPr>
            <a:xfrm>
              <a:off x="2340975" y="3177775"/>
              <a:ext cx="22725" cy="7450"/>
            </a:xfrm>
            <a:custGeom>
              <a:avLst/>
              <a:gdLst/>
              <a:ahLst/>
              <a:cxnLst/>
              <a:rect l="l" t="t" r="r" b="b"/>
              <a:pathLst>
                <a:path w="909" h="298" extrusionOk="0">
                  <a:moveTo>
                    <a:pt x="841" y="1"/>
                  </a:moveTo>
                  <a:cubicBezTo>
                    <a:pt x="828" y="1"/>
                    <a:pt x="812" y="7"/>
                    <a:pt x="801" y="17"/>
                  </a:cubicBezTo>
                  <a:cubicBezTo>
                    <a:pt x="688" y="124"/>
                    <a:pt x="537" y="179"/>
                    <a:pt x="385" y="179"/>
                  </a:cubicBezTo>
                  <a:cubicBezTo>
                    <a:pt x="282" y="179"/>
                    <a:pt x="179" y="154"/>
                    <a:pt x="87" y="101"/>
                  </a:cubicBezTo>
                  <a:cubicBezTo>
                    <a:pt x="78" y="94"/>
                    <a:pt x="69" y="91"/>
                    <a:pt x="60" y="91"/>
                  </a:cubicBezTo>
                  <a:cubicBezTo>
                    <a:pt x="25" y="91"/>
                    <a:pt x="1" y="143"/>
                    <a:pt x="39" y="172"/>
                  </a:cubicBezTo>
                  <a:cubicBezTo>
                    <a:pt x="145" y="251"/>
                    <a:pt x="276" y="298"/>
                    <a:pt x="409" y="298"/>
                  </a:cubicBezTo>
                  <a:cubicBezTo>
                    <a:pt x="457" y="298"/>
                    <a:pt x="504" y="292"/>
                    <a:pt x="551" y="279"/>
                  </a:cubicBezTo>
                  <a:cubicBezTo>
                    <a:pt x="670" y="256"/>
                    <a:pt x="909" y="196"/>
                    <a:pt x="873" y="29"/>
                  </a:cubicBezTo>
                  <a:cubicBezTo>
                    <a:pt x="873" y="10"/>
                    <a:pt x="858" y="1"/>
                    <a:pt x="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69"/>
            <p:cNvSpPr/>
            <p:nvPr/>
          </p:nvSpPr>
          <p:spPr>
            <a:xfrm>
              <a:off x="2341050" y="3175900"/>
              <a:ext cx="22125" cy="7000"/>
            </a:xfrm>
            <a:custGeom>
              <a:avLst/>
              <a:gdLst/>
              <a:ahLst/>
              <a:cxnLst/>
              <a:rect l="l" t="t" r="r" b="b"/>
              <a:pathLst>
                <a:path w="885" h="280" extrusionOk="0">
                  <a:moveTo>
                    <a:pt x="441" y="0"/>
                  </a:moveTo>
                  <a:cubicBezTo>
                    <a:pt x="304" y="0"/>
                    <a:pt x="167" y="39"/>
                    <a:pt x="48" y="116"/>
                  </a:cubicBezTo>
                  <a:cubicBezTo>
                    <a:pt x="13" y="128"/>
                    <a:pt x="1" y="164"/>
                    <a:pt x="13" y="200"/>
                  </a:cubicBezTo>
                  <a:lnTo>
                    <a:pt x="13" y="235"/>
                  </a:lnTo>
                  <a:cubicBezTo>
                    <a:pt x="20" y="264"/>
                    <a:pt x="40" y="280"/>
                    <a:pt x="63" y="280"/>
                  </a:cubicBezTo>
                  <a:cubicBezTo>
                    <a:pt x="78" y="280"/>
                    <a:pt x="94" y="273"/>
                    <a:pt x="108" y="259"/>
                  </a:cubicBezTo>
                  <a:cubicBezTo>
                    <a:pt x="222" y="185"/>
                    <a:pt x="352" y="149"/>
                    <a:pt x="482" y="149"/>
                  </a:cubicBezTo>
                  <a:cubicBezTo>
                    <a:pt x="582" y="149"/>
                    <a:pt x="682" y="170"/>
                    <a:pt x="775" y="212"/>
                  </a:cubicBezTo>
                  <a:cubicBezTo>
                    <a:pt x="784" y="217"/>
                    <a:pt x="793" y="219"/>
                    <a:pt x="802" y="219"/>
                  </a:cubicBezTo>
                  <a:cubicBezTo>
                    <a:pt x="850" y="219"/>
                    <a:pt x="884" y="147"/>
                    <a:pt x="834" y="116"/>
                  </a:cubicBezTo>
                  <a:cubicBezTo>
                    <a:pt x="715" y="39"/>
                    <a:pt x="578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69"/>
            <p:cNvSpPr/>
            <p:nvPr/>
          </p:nvSpPr>
          <p:spPr>
            <a:xfrm>
              <a:off x="2368175" y="3132725"/>
              <a:ext cx="7125" cy="7800"/>
            </a:xfrm>
            <a:custGeom>
              <a:avLst/>
              <a:gdLst/>
              <a:ahLst/>
              <a:cxnLst/>
              <a:rect l="l" t="t" r="r" b="b"/>
              <a:pathLst>
                <a:path w="285" h="312" extrusionOk="0">
                  <a:moveTo>
                    <a:pt x="151" y="0"/>
                  </a:moveTo>
                  <a:cubicBezTo>
                    <a:pt x="75" y="0"/>
                    <a:pt x="11" y="62"/>
                    <a:pt x="11" y="141"/>
                  </a:cubicBezTo>
                  <a:cubicBezTo>
                    <a:pt x="0" y="226"/>
                    <a:pt x="47" y="311"/>
                    <a:pt x="125" y="311"/>
                  </a:cubicBezTo>
                  <a:cubicBezTo>
                    <a:pt x="134" y="311"/>
                    <a:pt x="144" y="310"/>
                    <a:pt x="154" y="307"/>
                  </a:cubicBezTo>
                  <a:cubicBezTo>
                    <a:pt x="237" y="297"/>
                    <a:pt x="284" y="205"/>
                    <a:pt x="271" y="126"/>
                  </a:cubicBezTo>
                  <a:lnTo>
                    <a:pt x="271" y="126"/>
                  </a:lnTo>
                  <a:cubicBezTo>
                    <a:pt x="274" y="76"/>
                    <a:pt x="248" y="25"/>
                    <a:pt x="202" y="10"/>
                  </a:cubicBezTo>
                  <a:cubicBezTo>
                    <a:pt x="184" y="3"/>
                    <a:pt x="167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69"/>
            <p:cNvSpPr/>
            <p:nvPr/>
          </p:nvSpPr>
          <p:spPr>
            <a:xfrm>
              <a:off x="2476775" y="3126475"/>
              <a:ext cx="14925" cy="26550"/>
            </a:xfrm>
            <a:custGeom>
              <a:avLst/>
              <a:gdLst/>
              <a:ahLst/>
              <a:cxnLst/>
              <a:rect l="l" t="t" r="r" b="b"/>
              <a:pathLst>
                <a:path w="597" h="1062" extrusionOk="0">
                  <a:moveTo>
                    <a:pt x="119" y="0"/>
                  </a:moveTo>
                  <a:cubicBezTo>
                    <a:pt x="96" y="0"/>
                    <a:pt x="73" y="3"/>
                    <a:pt x="49" y="10"/>
                  </a:cubicBezTo>
                  <a:cubicBezTo>
                    <a:pt x="13" y="22"/>
                    <a:pt x="1" y="93"/>
                    <a:pt x="49" y="105"/>
                  </a:cubicBezTo>
                  <a:cubicBezTo>
                    <a:pt x="239" y="141"/>
                    <a:pt x="394" y="295"/>
                    <a:pt x="406" y="486"/>
                  </a:cubicBezTo>
                  <a:cubicBezTo>
                    <a:pt x="441" y="700"/>
                    <a:pt x="322" y="843"/>
                    <a:pt x="180" y="974"/>
                  </a:cubicBezTo>
                  <a:cubicBezTo>
                    <a:pt x="143" y="1011"/>
                    <a:pt x="177" y="1061"/>
                    <a:pt x="216" y="1061"/>
                  </a:cubicBezTo>
                  <a:cubicBezTo>
                    <a:pt x="228" y="1061"/>
                    <a:pt x="240" y="1057"/>
                    <a:pt x="251" y="1046"/>
                  </a:cubicBezTo>
                  <a:cubicBezTo>
                    <a:pt x="465" y="867"/>
                    <a:pt x="596" y="665"/>
                    <a:pt x="501" y="379"/>
                  </a:cubicBezTo>
                  <a:cubicBezTo>
                    <a:pt x="448" y="209"/>
                    <a:pt x="309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69"/>
            <p:cNvSpPr/>
            <p:nvPr/>
          </p:nvSpPr>
          <p:spPr>
            <a:xfrm>
              <a:off x="2488700" y="3121350"/>
              <a:ext cx="9850" cy="14575"/>
            </a:xfrm>
            <a:custGeom>
              <a:avLst/>
              <a:gdLst/>
              <a:ahLst/>
              <a:cxnLst/>
              <a:rect l="l" t="t" r="r" b="b"/>
              <a:pathLst>
                <a:path w="394" h="583" extrusionOk="0">
                  <a:moveTo>
                    <a:pt x="60" y="0"/>
                  </a:moveTo>
                  <a:cubicBezTo>
                    <a:pt x="12" y="12"/>
                    <a:pt x="0" y="60"/>
                    <a:pt x="36" y="84"/>
                  </a:cubicBezTo>
                  <a:cubicBezTo>
                    <a:pt x="119" y="119"/>
                    <a:pt x="191" y="167"/>
                    <a:pt x="238" y="227"/>
                  </a:cubicBezTo>
                  <a:cubicBezTo>
                    <a:pt x="298" y="322"/>
                    <a:pt x="298" y="429"/>
                    <a:pt x="262" y="524"/>
                  </a:cubicBezTo>
                  <a:cubicBezTo>
                    <a:pt x="246" y="556"/>
                    <a:pt x="278" y="582"/>
                    <a:pt x="308" y="582"/>
                  </a:cubicBezTo>
                  <a:cubicBezTo>
                    <a:pt x="323" y="582"/>
                    <a:pt x="338" y="576"/>
                    <a:pt x="345" y="560"/>
                  </a:cubicBezTo>
                  <a:lnTo>
                    <a:pt x="334" y="548"/>
                  </a:lnTo>
                  <a:cubicBezTo>
                    <a:pt x="393" y="441"/>
                    <a:pt x="393" y="298"/>
                    <a:pt x="334" y="191"/>
                  </a:cubicBezTo>
                  <a:cubicBezTo>
                    <a:pt x="286" y="84"/>
                    <a:pt x="179" y="12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69"/>
            <p:cNvSpPr/>
            <p:nvPr/>
          </p:nvSpPr>
          <p:spPr>
            <a:xfrm>
              <a:off x="2498225" y="3123025"/>
              <a:ext cx="3775" cy="4125"/>
            </a:xfrm>
            <a:custGeom>
              <a:avLst/>
              <a:gdLst/>
              <a:ahLst/>
              <a:cxnLst/>
              <a:rect l="l" t="t" r="r" b="b"/>
              <a:pathLst>
                <a:path w="151" h="165" extrusionOk="0">
                  <a:moveTo>
                    <a:pt x="41" y="0"/>
                  </a:moveTo>
                  <a:cubicBezTo>
                    <a:pt x="25" y="0"/>
                    <a:pt x="12" y="11"/>
                    <a:pt x="12" y="29"/>
                  </a:cubicBezTo>
                  <a:cubicBezTo>
                    <a:pt x="0" y="76"/>
                    <a:pt x="24" y="124"/>
                    <a:pt x="48" y="148"/>
                  </a:cubicBezTo>
                  <a:cubicBezTo>
                    <a:pt x="60" y="160"/>
                    <a:pt x="76" y="165"/>
                    <a:pt x="91" y="165"/>
                  </a:cubicBezTo>
                  <a:cubicBezTo>
                    <a:pt x="122" y="165"/>
                    <a:pt x="151" y="144"/>
                    <a:pt x="143" y="112"/>
                  </a:cubicBezTo>
                  <a:cubicBezTo>
                    <a:pt x="119" y="64"/>
                    <a:pt x="107" y="29"/>
                    <a:pt x="60" y="5"/>
                  </a:cubicBezTo>
                  <a:cubicBezTo>
                    <a:pt x="53" y="2"/>
                    <a:pt x="47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69"/>
            <p:cNvSpPr/>
            <p:nvPr/>
          </p:nvSpPr>
          <p:spPr>
            <a:xfrm>
              <a:off x="2569350" y="3143450"/>
              <a:ext cx="24450" cy="14800"/>
            </a:xfrm>
            <a:custGeom>
              <a:avLst/>
              <a:gdLst/>
              <a:ahLst/>
              <a:cxnLst/>
              <a:rect l="l" t="t" r="r" b="b"/>
              <a:pathLst>
                <a:path w="978" h="592" extrusionOk="0">
                  <a:moveTo>
                    <a:pt x="54" y="0"/>
                  </a:moveTo>
                  <a:cubicBezTo>
                    <a:pt x="31" y="0"/>
                    <a:pt x="7" y="15"/>
                    <a:pt x="1" y="45"/>
                  </a:cubicBezTo>
                  <a:cubicBezTo>
                    <a:pt x="1" y="236"/>
                    <a:pt x="179" y="343"/>
                    <a:pt x="334" y="438"/>
                  </a:cubicBezTo>
                  <a:cubicBezTo>
                    <a:pt x="468" y="534"/>
                    <a:pt x="626" y="591"/>
                    <a:pt x="794" y="591"/>
                  </a:cubicBezTo>
                  <a:cubicBezTo>
                    <a:pt x="835" y="591"/>
                    <a:pt x="876" y="588"/>
                    <a:pt x="918" y="581"/>
                  </a:cubicBezTo>
                  <a:cubicBezTo>
                    <a:pt x="977" y="569"/>
                    <a:pt x="953" y="486"/>
                    <a:pt x="894" y="486"/>
                  </a:cubicBezTo>
                  <a:cubicBezTo>
                    <a:pt x="751" y="474"/>
                    <a:pt x="596" y="438"/>
                    <a:pt x="465" y="378"/>
                  </a:cubicBezTo>
                  <a:cubicBezTo>
                    <a:pt x="346" y="319"/>
                    <a:pt x="120" y="200"/>
                    <a:pt x="108" y="45"/>
                  </a:cubicBezTo>
                  <a:cubicBezTo>
                    <a:pt x="102" y="15"/>
                    <a:pt x="7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69"/>
            <p:cNvSpPr/>
            <p:nvPr/>
          </p:nvSpPr>
          <p:spPr>
            <a:xfrm>
              <a:off x="2567875" y="3140925"/>
              <a:ext cx="25450" cy="16300"/>
            </a:xfrm>
            <a:custGeom>
              <a:avLst/>
              <a:gdLst/>
              <a:ahLst/>
              <a:cxnLst/>
              <a:rect l="l" t="t" r="r" b="b"/>
              <a:pathLst>
                <a:path w="1018" h="652" extrusionOk="0">
                  <a:moveTo>
                    <a:pt x="142" y="0"/>
                  </a:moveTo>
                  <a:cubicBezTo>
                    <a:pt x="123" y="0"/>
                    <a:pt x="103" y="1"/>
                    <a:pt x="84" y="3"/>
                  </a:cubicBezTo>
                  <a:cubicBezTo>
                    <a:pt x="24" y="3"/>
                    <a:pt x="0" y="98"/>
                    <a:pt x="72" y="110"/>
                  </a:cubicBezTo>
                  <a:cubicBezTo>
                    <a:pt x="405" y="182"/>
                    <a:pt x="703" y="372"/>
                    <a:pt x="917" y="634"/>
                  </a:cubicBezTo>
                  <a:cubicBezTo>
                    <a:pt x="926" y="647"/>
                    <a:pt x="938" y="652"/>
                    <a:pt x="951" y="652"/>
                  </a:cubicBezTo>
                  <a:cubicBezTo>
                    <a:pt x="984" y="652"/>
                    <a:pt x="1018" y="613"/>
                    <a:pt x="1000" y="587"/>
                  </a:cubicBezTo>
                  <a:cubicBezTo>
                    <a:pt x="808" y="304"/>
                    <a:pt x="4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69"/>
            <p:cNvSpPr/>
            <p:nvPr/>
          </p:nvSpPr>
          <p:spPr>
            <a:xfrm>
              <a:off x="2545900" y="3128275"/>
              <a:ext cx="13350" cy="22325"/>
            </a:xfrm>
            <a:custGeom>
              <a:avLst/>
              <a:gdLst/>
              <a:ahLst/>
              <a:cxnLst/>
              <a:rect l="l" t="t" r="r" b="b"/>
              <a:pathLst>
                <a:path w="534" h="893" extrusionOk="0">
                  <a:moveTo>
                    <a:pt x="492" y="0"/>
                  </a:moveTo>
                  <a:cubicBezTo>
                    <a:pt x="471" y="0"/>
                    <a:pt x="451" y="15"/>
                    <a:pt x="451" y="45"/>
                  </a:cubicBezTo>
                  <a:cubicBezTo>
                    <a:pt x="439" y="200"/>
                    <a:pt x="391" y="366"/>
                    <a:pt x="296" y="497"/>
                  </a:cubicBezTo>
                  <a:cubicBezTo>
                    <a:pt x="224" y="616"/>
                    <a:pt x="105" y="700"/>
                    <a:pt x="22" y="807"/>
                  </a:cubicBezTo>
                  <a:cubicBezTo>
                    <a:pt x="1" y="849"/>
                    <a:pt x="37" y="892"/>
                    <a:pt x="78" y="892"/>
                  </a:cubicBezTo>
                  <a:cubicBezTo>
                    <a:pt x="83" y="892"/>
                    <a:pt x="88" y="891"/>
                    <a:pt x="93" y="890"/>
                  </a:cubicBezTo>
                  <a:cubicBezTo>
                    <a:pt x="391" y="783"/>
                    <a:pt x="534" y="342"/>
                    <a:pt x="534" y="45"/>
                  </a:cubicBezTo>
                  <a:cubicBezTo>
                    <a:pt x="534" y="15"/>
                    <a:pt x="513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69"/>
            <p:cNvSpPr/>
            <p:nvPr/>
          </p:nvSpPr>
          <p:spPr>
            <a:xfrm>
              <a:off x="2545850" y="3127600"/>
              <a:ext cx="13400" cy="21825"/>
            </a:xfrm>
            <a:custGeom>
              <a:avLst/>
              <a:gdLst/>
              <a:ahLst/>
              <a:cxnLst/>
              <a:rect l="l" t="t" r="r" b="b"/>
              <a:pathLst>
                <a:path w="536" h="873" extrusionOk="0">
                  <a:moveTo>
                    <a:pt x="465" y="0"/>
                  </a:moveTo>
                  <a:cubicBezTo>
                    <a:pt x="298" y="24"/>
                    <a:pt x="214" y="191"/>
                    <a:pt x="131" y="322"/>
                  </a:cubicBezTo>
                  <a:cubicBezTo>
                    <a:pt x="36" y="477"/>
                    <a:pt x="0" y="655"/>
                    <a:pt x="24" y="834"/>
                  </a:cubicBezTo>
                  <a:cubicBezTo>
                    <a:pt x="29" y="861"/>
                    <a:pt x="49" y="873"/>
                    <a:pt x="69" y="873"/>
                  </a:cubicBezTo>
                  <a:cubicBezTo>
                    <a:pt x="94" y="873"/>
                    <a:pt x="119" y="855"/>
                    <a:pt x="119" y="822"/>
                  </a:cubicBezTo>
                  <a:cubicBezTo>
                    <a:pt x="107" y="679"/>
                    <a:pt x="143" y="536"/>
                    <a:pt x="214" y="429"/>
                  </a:cubicBezTo>
                  <a:cubicBezTo>
                    <a:pt x="274" y="322"/>
                    <a:pt x="369" y="155"/>
                    <a:pt x="476" y="131"/>
                  </a:cubicBezTo>
                  <a:cubicBezTo>
                    <a:pt x="536" y="108"/>
                    <a:pt x="536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69"/>
            <p:cNvSpPr/>
            <p:nvPr/>
          </p:nvSpPr>
          <p:spPr>
            <a:xfrm>
              <a:off x="2538050" y="3112725"/>
              <a:ext cx="14375" cy="6000"/>
            </a:xfrm>
            <a:custGeom>
              <a:avLst/>
              <a:gdLst/>
              <a:ahLst/>
              <a:cxnLst/>
              <a:rect l="l" t="t" r="r" b="b"/>
              <a:pathLst>
                <a:path w="575" h="240" extrusionOk="0">
                  <a:moveTo>
                    <a:pt x="526" y="0"/>
                  </a:moveTo>
                  <a:cubicBezTo>
                    <a:pt x="467" y="0"/>
                    <a:pt x="407" y="60"/>
                    <a:pt x="348" y="83"/>
                  </a:cubicBezTo>
                  <a:cubicBezTo>
                    <a:pt x="307" y="100"/>
                    <a:pt x="238" y="133"/>
                    <a:pt x="180" y="133"/>
                  </a:cubicBezTo>
                  <a:cubicBezTo>
                    <a:pt x="153" y="133"/>
                    <a:pt x="128" y="126"/>
                    <a:pt x="110" y="107"/>
                  </a:cubicBezTo>
                  <a:cubicBezTo>
                    <a:pt x="97" y="97"/>
                    <a:pt x="84" y="93"/>
                    <a:pt x="73" y="93"/>
                  </a:cubicBezTo>
                  <a:cubicBezTo>
                    <a:pt x="30" y="93"/>
                    <a:pt x="1" y="151"/>
                    <a:pt x="38" y="179"/>
                  </a:cubicBezTo>
                  <a:cubicBezTo>
                    <a:pt x="82" y="222"/>
                    <a:pt x="140" y="240"/>
                    <a:pt x="203" y="240"/>
                  </a:cubicBezTo>
                  <a:cubicBezTo>
                    <a:pt x="328" y="240"/>
                    <a:pt x="471" y="171"/>
                    <a:pt x="550" y="107"/>
                  </a:cubicBezTo>
                  <a:cubicBezTo>
                    <a:pt x="562" y="83"/>
                    <a:pt x="574" y="72"/>
                    <a:pt x="562" y="48"/>
                  </a:cubicBezTo>
                  <a:lnTo>
                    <a:pt x="562" y="36"/>
                  </a:lnTo>
                  <a:cubicBezTo>
                    <a:pt x="562" y="12"/>
                    <a:pt x="538" y="12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69"/>
            <p:cNvSpPr/>
            <p:nvPr/>
          </p:nvSpPr>
          <p:spPr>
            <a:xfrm>
              <a:off x="2537200" y="3111150"/>
              <a:ext cx="15025" cy="7150"/>
            </a:xfrm>
            <a:custGeom>
              <a:avLst/>
              <a:gdLst/>
              <a:ahLst/>
              <a:cxnLst/>
              <a:rect l="l" t="t" r="r" b="b"/>
              <a:pathLst>
                <a:path w="601" h="286" extrusionOk="0">
                  <a:moveTo>
                    <a:pt x="382" y="1"/>
                  </a:moveTo>
                  <a:cubicBezTo>
                    <a:pt x="328" y="1"/>
                    <a:pt x="275" y="10"/>
                    <a:pt x="227" y="27"/>
                  </a:cubicBezTo>
                  <a:cubicBezTo>
                    <a:pt x="120" y="51"/>
                    <a:pt x="49" y="123"/>
                    <a:pt x="1" y="230"/>
                  </a:cubicBezTo>
                  <a:cubicBezTo>
                    <a:pt x="1" y="257"/>
                    <a:pt x="22" y="285"/>
                    <a:pt x="49" y="285"/>
                  </a:cubicBezTo>
                  <a:cubicBezTo>
                    <a:pt x="56" y="285"/>
                    <a:pt x="64" y="283"/>
                    <a:pt x="72" y="277"/>
                  </a:cubicBezTo>
                  <a:cubicBezTo>
                    <a:pt x="144" y="242"/>
                    <a:pt x="191" y="182"/>
                    <a:pt x="263" y="158"/>
                  </a:cubicBezTo>
                  <a:cubicBezTo>
                    <a:pt x="325" y="132"/>
                    <a:pt x="388" y="118"/>
                    <a:pt x="450" y="118"/>
                  </a:cubicBezTo>
                  <a:cubicBezTo>
                    <a:pt x="471" y="118"/>
                    <a:pt x="492" y="120"/>
                    <a:pt x="513" y="123"/>
                  </a:cubicBezTo>
                  <a:cubicBezTo>
                    <a:pt x="519" y="125"/>
                    <a:pt x="526" y="126"/>
                    <a:pt x="531" y="126"/>
                  </a:cubicBezTo>
                  <a:cubicBezTo>
                    <a:pt x="579" y="126"/>
                    <a:pt x="600" y="49"/>
                    <a:pt x="537" y="27"/>
                  </a:cubicBezTo>
                  <a:cubicBezTo>
                    <a:pt x="489" y="10"/>
                    <a:pt x="435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69"/>
            <p:cNvSpPr/>
            <p:nvPr/>
          </p:nvSpPr>
          <p:spPr>
            <a:xfrm>
              <a:off x="2557700" y="3162025"/>
              <a:ext cx="7525" cy="7400"/>
            </a:xfrm>
            <a:custGeom>
              <a:avLst/>
              <a:gdLst/>
              <a:ahLst/>
              <a:cxnLst/>
              <a:rect l="l" t="t" r="r" b="b"/>
              <a:pathLst>
                <a:path w="301" h="296" extrusionOk="0">
                  <a:moveTo>
                    <a:pt x="144" y="97"/>
                  </a:moveTo>
                  <a:cubicBezTo>
                    <a:pt x="153" y="97"/>
                    <a:pt x="162" y="101"/>
                    <a:pt x="169" y="112"/>
                  </a:cubicBezTo>
                  <a:cubicBezTo>
                    <a:pt x="169" y="123"/>
                    <a:pt x="169" y="173"/>
                    <a:pt x="142" y="173"/>
                  </a:cubicBezTo>
                  <a:cubicBezTo>
                    <a:pt x="140" y="173"/>
                    <a:pt x="137" y="172"/>
                    <a:pt x="133" y="171"/>
                  </a:cubicBezTo>
                  <a:cubicBezTo>
                    <a:pt x="106" y="153"/>
                    <a:pt x="127" y="122"/>
                    <a:pt x="144" y="97"/>
                  </a:cubicBezTo>
                  <a:close/>
                  <a:moveTo>
                    <a:pt x="151" y="1"/>
                  </a:moveTo>
                  <a:cubicBezTo>
                    <a:pt x="126" y="1"/>
                    <a:pt x="100" y="7"/>
                    <a:pt x="78" y="18"/>
                  </a:cubicBezTo>
                  <a:lnTo>
                    <a:pt x="78" y="18"/>
                  </a:lnTo>
                  <a:cubicBezTo>
                    <a:pt x="65" y="23"/>
                    <a:pt x="53" y="32"/>
                    <a:pt x="44" y="44"/>
                  </a:cubicBezTo>
                  <a:lnTo>
                    <a:pt x="44" y="44"/>
                  </a:lnTo>
                  <a:cubicBezTo>
                    <a:pt x="24" y="63"/>
                    <a:pt x="9" y="90"/>
                    <a:pt x="2" y="124"/>
                  </a:cubicBezTo>
                  <a:cubicBezTo>
                    <a:pt x="2" y="127"/>
                    <a:pt x="3" y="131"/>
                    <a:pt x="4" y="134"/>
                  </a:cubicBezTo>
                  <a:lnTo>
                    <a:pt x="4" y="134"/>
                  </a:lnTo>
                  <a:cubicBezTo>
                    <a:pt x="1" y="152"/>
                    <a:pt x="0" y="169"/>
                    <a:pt x="2" y="183"/>
                  </a:cubicBezTo>
                  <a:cubicBezTo>
                    <a:pt x="19" y="259"/>
                    <a:pt x="82" y="296"/>
                    <a:pt x="147" y="296"/>
                  </a:cubicBezTo>
                  <a:cubicBezTo>
                    <a:pt x="223" y="296"/>
                    <a:pt x="300" y="244"/>
                    <a:pt x="300" y="147"/>
                  </a:cubicBezTo>
                  <a:cubicBezTo>
                    <a:pt x="300" y="52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69"/>
            <p:cNvSpPr/>
            <p:nvPr/>
          </p:nvSpPr>
          <p:spPr>
            <a:xfrm>
              <a:off x="2094075" y="3006100"/>
              <a:ext cx="131650" cy="31425"/>
            </a:xfrm>
            <a:custGeom>
              <a:avLst/>
              <a:gdLst/>
              <a:ahLst/>
              <a:cxnLst/>
              <a:rect l="l" t="t" r="r" b="b"/>
              <a:pathLst>
                <a:path w="5266" h="1257" extrusionOk="0">
                  <a:moveTo>
                    <a:pt x="47" y="0"/>
                  </a:moveTo>
                  <a:cubicBezTo>
                    <a:pt x="25" y="0"/>
                    <a:pt x="1" y="30"/>
                    <a:pt x="21" y="50"/>
                  </a:cubicBezTo>
                  <a:lnTo>
                    <a:pt x="33" y="50"/>
                  </a:lnTo>
                  <a:cubicBezTo>
                    <a:pt x="789" y="705"/>
                    <a:pt x="2092" y="1257"/>
                    <a:pt x="3279" y="1257"/>
                  </a:cubicBezTo>
                  <a:cubicBezTo>
                    <a:pt x="4035" y="1257"/>
                    <a:pt x="4745" y="1033"/>
                    <a:pt x="5236" y="467"/>
                  </a:cubicBezTo>
                  <a:cubicBezTo>
                    <a:pt x="5265" y="438"/>
                    <a:pt x="5239" y="386"/>
                    <a:pt x="5203" y="386"/>
                  </a:cubicBezTo>
                  <a:cubicBezTo>
                    <a:pt x="5195" y="386"/>
                    <a:pt x="5186" y="389"/>
                    <a:pt x="5177" y="396"/>
                  </a:cubicBezTo>
                  <a:cubicBezTo>
                    <a:pt x="4548" y="864"/>
                    <a:pt x="3861" y="1056"/>
                    <a:pt x="3164" y="1056"/>
                  </a:cubicBezTo>
                  <a:cubicBezTo>
                    <a:pt x="2091" y="1056"/>
                    <a:pt x="995" y="602"/>
                    <a:pt x="57" y="3"/>
                  </a:cubicBezTo>
                  <a:cubicBezTo>
                    <a:pt x="54" y="1"/>
                    <a:pt x="50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69"/>
            <p:cNvSpPr/>
            <p:nvPr/>
          </p:nvSpPr>
          <p:spPr>
            <a:xfrm>
              <a:off x="2153400" y="3011650"/>
              <a:ext cx="152150" cy="26450"/>
            </a:xfrm>
            <a:custGeom>
              <a:avLst/>
              <a:gdLst/>
              <a:ahLst/>
              <a:cxnLst/>
              <a:rect l="l" t="t" r="r" b="b"/>
              <a:pathLst>
                <a:path w="6086" h="1058" extrusionOk="0">
                  <a:moveTo>
                    <a:pt x="4899" y="1"/>
                  </a:moveTo>
                  <a:cubicBezTo>
                    <a:pt x="4812" y="1"/>
                    <a:pt x="4724" y="7"/>
                    <a:pt x="4637" y="19"/>
                  </a:cubicBezTo>
                  <a:cubicBezTo>
                    <a:pt x="3302" y="186"/>
                    <a:pt x="2259" y="903"/>
                    <a:pt x="960" y="903"/>
                  </a:cubicBezTo>
                  <a:cubicBezTo>
                    <a:pt x="683" y="903"/>
                    <a:pt x="394" y="870"/>
                    <a:pt x="89" y="793"/>
                  </a:cubicBezTo>
                  <a:cubicBezTo>
                    <a:pt x="82" y="790"/>
                    <a:pt x="75" y="789"/>
                    <a:pt x="69" y="789"/>
                  </a:cubicBezTo>
                  <a:cubicBezTo>
                    <a:pt x="14" y="789"/>
                    <a:pt x="1" y="878"/>
                    <a:pt x="65" y="900"/>
                  </a:cubicBezTo>
                  <a:cubicBezTo>
                    <a:pt x="434" y="1004"/>
                    <a:pt x="811" y="1055"/>
                    <a:pt x="1191" y="1055"/>
                  </a:cubicBezTo>
                  <a:cubicBezTo>
                    <a:pt x="1547" y="1055"/>
                    <a:pt x="1904" y="1010"/>
                    <a:pt x="2256" y="924"/>
                  </a:cubicBezTo>
                  <a:cubicBezTo>
                    <a:pt x="2741" y="802"/>
                    <a:pt x="4059" y="200"/>
                    <a:pt x="4978" y="200"/>
                  </a:cubicBezTo>
                  <a:cubicBezTo>
                    <a:pt x="5505" y="200"/>
                    <a:pt x="5900" y="397"/>
                    <a:pt x="5935" y="995"/>
                  </a:cubicBezTo>
                  <a:cubicBezTo>
                    <a:pt x="5935" y="1037"/>
                    <a:pt x="5965" y="1058"/>
                    <a:pt x="5995" y="1058"/>
                  </a:cubicBezTo>
                  <a:cubicBezTo>
                    <a:pt x="6024" y="1058"/>
                    <a:pt x="6054" y="1037"/>
                    <a:pt x="6054" y="995"/>
                  </a:cubicBezTo>
                  <a:cubicBezTo>
                    <a:pt x="6085" y="298"/>
                    <a:pt x="5507" y="1"/>
                    <a:pt x="4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69"/>
            <p:cNvSpPr/>
            <p:nvPr/>
          </p:nvSpPr>
          <p:spPr>
            <a:xfrm>
              <a:off x="2126900" y="2977175"/>
              <a:ext cx="81725" cy="53175"/>
            </a:xfrm>
            <a:custGeom>
              <a:avLst/>
              <a:gdLst/>
              <a:ahLst/>
              <a:cxnLst/>
              <a:rect l="l" t="t" r="r" b="b"/>
              <a:pathLst>
                <a:path w="3269" h="2127" extrusionOk="0">
                  <a:moveTo>
                    <a:pt x="2204" y="1"/>
                  </a:moveTo>
                  <a:cubicBezTo>
                    <a:pt x="2168" y="1"/>
                    <a:pt x="2155" y="66"/>
                    <a:pt x="2197" y="76"/>
                  </a:cubicBezTo>
                  <a:cubicBezTo>
                    <a:pt x="3268" y="529"/>
                    <a:pt x="2387" y="1600"/>
                    <a:pt x="1744" y="1874"/>
                  </a:cubicBezTo>
                  <a:cubicBezTo>
                    <a:pt x="1503" y="1979"/>
                    <a:pt x="1257" y="2024"/>
                    <a:pt x="1011" y="2024"/>
                  </a:cubicBezTo>
                  <a:cubicBezTo>
                    <a:pt x="698" y="2024"/>
                    <a:pt x="384" y="1952"/>
                    <a:pt x="78" y="1838"/>
                  </a:cubicBezTo>
                  <a:cubicBezTo>
                    <a:pt x="72" y="1836"/>
                    <a:pt x="66" y="1835"/>
                    <a:pt x="61" y="1835"/>
                  </a:cubicBezTo>
                  <a:cubicBezTo>
                    <a:pt x="14" y="1835"/>
                    <a:pt x="0" y="1924"/>
                    <a:pt x="54" y="1945"/>
                  </a:cubicBezTo>
                  <a:cubicBezTo>
                    <a:pt x="359" y="2062"/>
                    <a:pt x="687" y="2127"/>
                    <a:pt x="1008" y="2127"/>
                  </a:cubicBezTo>
                  <a:cubicBezTo>
                    <a:pt x="1576" y="2127"/>
                    <a:pt x="2126" y="1924"/>
                    <a:pt x="2506" y="1445"/>
                  </a:cubicBezTo>
                  <a:cubicBezTo>
                    <a:pt x="2911" y="933"/>
                    <a:pt x="2875" y="255"/>
                    <a:pt x="2221" y="5"/>
                  </a:cubicBezTo>
                  <a:cubicBezTo>
                    <a:pt x="2215" y="2"/>
                    <a:pt x="2209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69"/>
            <p:cNvSpPr/>
            <p:nvPr/>
          </p:nvSpPr>
          <p:spPr>
            <a:xfrm>
              <a:off x="2156500" y="2974700"/>
              <a:ext cx="26525" cy="27000"/>
            </a:xfrm>
            <a:custGeom>
              <a:avLst/>
              <a:gdLst/>
              <a:ahLst/>
              <a:cxnLst/>
              <a:rect l="l" t="t" r="r" b="b"/>
              <a:pathLst>
                <a:path w="1061" h="1080" extrusionOk="0">
                  <a:moveTo>
                    <a:pt x="676" y="0"/>
                  </a:moveTo>
                  <a:cubicBezTo>
                    <a:pt x="536" y="0"/>
                    <a:pt x="397" y="48"/>
                    <a:pt x="287" y="139"/>
                  </a:cubicBezTo>
                  <a:cubicBezTo>
                    <a:pt x="72" y="318"/>
                    <a:pt x="1" y="616"/>
                    <a:pt x="120" y="878"/>
                  </a:cubicBezTo>
                  <a:cubicBezTo>
                    <a:pt x="193" y="1017"/>
                    <a:pt x="338" y="1079"/>
                    <a:pt x="489" y="1079"/>
                  </a:cubicBezTo>
                  <a:cubicBezTo>
                    <a:pt x="583" y="1079"/>
                    <a:pt x="680" y="1055"/>
                    <a:pt x="763" y="1009"/>
                  </a:cubicBezTo>
                  <a:cubicBezTo>
                    <a:pt x="941" y="901"/>
                    <a:pt x="1060" y="604"/>
                    <a:pt x="834" y="485"/>
                  </a:cubicBezTo>
                  <a:cubicBezTo>
                    <a:pt x="829" y="483"/>
                    <a:pt x="824" y="483"/>
                    <a:pt x="819" y="483"/>
                  </a:cubicBezTo>
                  <a:cubicBezTo>
                    <a:pt x="780" y="483"/>
                    <a:pt x="755" y="523"/>
                    <a:pt x="787" y="544"/>
                  </a:cubicBezTo>
                  <a:cubicBezTo>
                    <a:pt x="1001" y="759"/>
                    <a:pt x="703" y="961"/>
                    <a:pt x="501" y="961"/>
                  </a:cubicBezTo>
                  <a:cubicBezTo>
                    <a:pt x="263" y="961"/>
                    <a:pt x="167" y="735"/>
                    <a:pt x="215" y="520"/>
                  </a:cubicBezTo>
                  <a:cubicBezTo>
                    <a:pt x="278" y="278"/>
                    <a:pt x="503" y="124"/>
                    <a:pt x="743" y="124"/>
                  </a:cubicBezTo>
                  <a:cubicBezTo>
                    <a:pt x="821" y="124"/>
                    <a:pt x="901" y="140"/>
                    <a:pt x="977" y="175"/>
                  </a:cubicBezTo>
                  <a:cubicBezTo>
                    <a:pt x="986" y="182"/>
                    <a:pt x="995" y="185"/>
                    <a:pt x="1003" y="185"/>
                  </a:cubicBezTo>
                  <a:cubicBezTo>
                    <a:pt x="1035" y="185"/>
                    <a:pt x="1051" y="133"/>
                    <a:pt x="1013" y="104"/>
                  </a:cubicBezTo>
                  <a:cubicBezTo>
                    <a:pt x="910" y="33"/>
                    <a:pt x="793" y="0"/>
                    <a:pt x="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69"/>
            <p:cNvSpPr/>
            <p:nvPr/>
          </p:nvSpPr>
          <p:spPr>
            <a:xfrm>
              <a:off x="2212600" y="2999000"/>
              <a:ext cx="20625" cy="17425"/>
            </a:xfrm>
            <a:custGeom>
              <a:avLst/>
              <a:gdLst/>
              <a:ahLst/>
              <a:cxnLst/>
              <a:rect l="l" t="t" r="r" b="b"/>
              <a:pathLst>
                <a:path w="825" h="697" extrusionOk="0">
                  <a:moveTo>
                    <a:pt x="796" y="0"/>
                  </a:moveTo>
                  <a:cubicBezTo>
                    <a:pt x="787" y="0"/>
                    <a:pt x="778" y="4"/>
                    <a:pt x="769" y="13"/>
                  </a:cubicBezTo>
                  <a:cubicBezTo>
                    <a:pt x="650" y="108"/>
                    <a:pt x="567" y="239"/>
                    <a:pt x="448" y="346"/>
                  </a:cubicBezTo>
                  <a:cubicBezTo>
                    <a:pt x="329" y="453"/>
                    <a:pt x="186" y="549"/>
                    <a:pt x="31" y="620"/>
                  </a:cubicBezTo>
                  <a:cubicBezTo>
                    <a:pt x="0" y="641"/>
                    <a:pt x="13" y="696"/>
                    <a:pt x="48" y="696"/>
                  </a:cubicBezTo>
                  <a:cubicBezTo>
                    <a:pt x="54" y="696"/>
                    <a:pt x="60" y="695"/>
                    <a:pt x="67" y="691"/>
                  </a:cubicBezTo>
                  <a:lnTo>
                    <a:pt x="55" y="691"/>
                  </a:lnTo>
                  <a:cubicBezTo>
                    <a:pt x="221" y="632"/>
                    <a:pt x="376" y="537"/>
                    <a:pt x="507" y="430"/>
                  </a:cubicBezTo>
                  <a:cubicBezTo>
                    <a:pt x="650" y="334"/>
                    <a:pt x="757" y="191"/>
                    <a:pt x="817" y="37"/>
                  </a:cubicBezTo>
                  <a:cubicBezTo>
                    <a:pt x="824" y="14"/>
                    <a:pt x="812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69"/>
            <p:cNvSpPr/>
            <p:nvPr/>
          </p:nvSpPr>
          <p:spPr>
            <a:xfrm>
              <a:off x="2212850" y="2993450"/>
              <a:ext cx="22275" cy="22300"/>
            </a:xfrm>
            <a:custGeom>
              <a:avLst/>
              <a:gdLst/>
              <a:ahLst/>
              <a:cxnLst/>
              <a:rect l="l" t="t" r="r" b="b"/>
              <a:pathLst>
                <a:path w="891" h="892" extrusionOk="0">
                  <a:moveTo>
                    <a:pt x="736" y="0"/>
                  </a:moveTo>
                  <a:cubicBezTo>
                    <a:pt x="690" y="0"/>
                    <a:pt x="646" y="19"/>
                    <a:pt x="616" y="56"/>
                  </a:cubicBezTo>
                  <a:cubicBezTo>
                    <a:pt x="533" y="187"/>
                    <a:pt x="450" y="306"/>
                    <a:pt x="378" y="437"/>
                  </a:cubicBezTo>
                  <a:cubicBezTo>
                    <a:pt x="319" y="521"/>
                    <a:pt x="271" y="592"/>
                    <a:pt x="211" y="663"/>
                  </a:cubicBezTo>
                  <a:cubicBezTo>
                    <a:pt x="152" y="711"/>
                    <a:pt x="92" y="759"/>
                    <a:pt x="33" y="806"/>
                  </a:cubicBezTo>
                  <a:cubicBezTo>
                    <a:pt x="0" y="839"/>
                    <a:pt x="27" y="891"/>
                    <a:pt x="77" y="891"/>
                  </a:cubicBezTo>
                  <a:cubicBezTo>
                    <a:pt x="82" y="891"/>
                    <a:pt x="87" y="891"/>
                    <a:pt x="92" y="890"/>
                  </a:cubicBezTo>
                  <a:cubicBezTo>
                    <a:pt x="235" y="866"/>
                    <a:pt x="342" y="699"/>
                    <a:pt x="438" y="592"/>
                  </a:cubicBezTo>
                  <a:cubicBezTo>
                    <a:pt x="497" y="509"/>
                    <a:pt x="557" y="425"/>
                    <a:pt x="616" y="330"/>
                  </a:cubicBezTo>
                  <a:cubicBezTo>
                    <a:pt x="628" y="294"/>
                    <a:pt x="652" y="259"/>
                    <a:pt x="676" y="223"/>
                  </a:cubicBezTo>
                  <a:lnTo>
                    <a:pt x="711" y="151"/>
                  </a:lnTo>
                  <a:cubicBezTo>
                    <a:pt x="759" y="163"/>
                    <a:pt x="771" y="187"/>
                    <a:pt x="735" y="223"/>
                  </a:cubicBezTo>
                  <a:cubicBezTo>
                    <a:pt x="710" y="248"/>
                    <a:pt x="750" y="273"/>
                    <a:pt x="784" y="273"/>
                  </a:cubicBezTo>
                  <a:cubicBezTo>
                    <a:pt x="799" y="273"/>
                    <a:pt x="812" y="269"/>
                    <a:pt x="819" y="259"/>
                  </a:cubicBezTo>
                  <a:cubicBezTo>
                    <a:pt x="854" y="187"/>
                    <a:pt x="890" y="80"/>
                    <a:pt x="819" y="21"/>
                  </a:cubicBezTo>
                  <a:cubicBezTo>
                    <a:pt x="792" y="7"/>
                    <a:pt x="763" y="0"/>
                    <a:pt x="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69"/>
            <p:cNvSpPr/>
            <p:nvPr/>
          </p:nvSpPr>
          <p:spPr>
            <a:xfrm>
              <a:off x="2208125" y="2994775"/>
              <a:ext cx="9425" cy="12875"/>
            </a:xfrm>
            <a:custGeom>
              <a:avLst/>
              <a:gdLst/>
              <a:ahLst/>
              <a:cxnLst/>
              <a:rect l="l" t="t" r="r" b="b"/>
              <a:pathLst>
                <a:path w="377" h="515" extrusionOk="0">
                  <a:moveTo>
                    <a:pt x="144" y="0"/>
                  </a:moveTo>
                  <a:cubicBezTo>
                    <a:pt x="119" y="0"/>
                    <a:pt x="103" y="21"/>
                    <a:pt x="103" y="51"/>
                  </a:cubicBezTo>
                  <a:cubicBezTo>
                    <a:pt x="103" y="51"/>
                    <a:pt x="103" y="63"/>
                    <a:pt x="115" y="75"/>
                  </a:cubicBezTo>
                  <a:cubicBezTo>
                    <a:pt x="115" y="87"/>
                    <a:pt x="127" y="87"/>
                    <a:pt x="138" y="87"/>
                  </a:cubicBezTo>
                  <a:cubicBezTo>
                    <a:pt x="150" y="110"/>
                    <a:pt x="150" y="134"/>
                    <a:pt x="150" y="170"/>
                  </a:cubicBezTo>
                  <a:cubicBezTo>
                    <a:pt x="138" y="265"/>
                    <a:pt x="91" y="360"/>
                    <a:pt x="19" y="444"/>
                  </a:cubicBezTo>
                  <a:cubicBezTo>
                    <a:pt x="1" y="472"/>
                    <a:pt x="26" y="514"/>
                    <a:pt x="55" y="514"/>
                  </a:cubicBezTo>
                  <a:cubicBezTo>
                    <a:pt x="63" y="514"/>
                    <a:pt x="71" y="511"/>
                    <a:pt x="79" y="503"/>
                  </a:cubicBezTo>
                  <a:cubicBezTo>
                    <a:pt x="150" y="420"/>
                    <a:pt x="377" y="39"/>
                    <a:pt x="162" y="3"/>
                  </a:cubicBezTo>
                  <a:cubicBezTo>
                    <a:pt x="156" y="1"/>
                    <a:pt x="150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69"/>
            <p:cNvSpPr/>
            <p:nvPr/>
          </p:nvSpPr>
          <p:spPr>
            <a:xfrm>
              <a:off x="2207100" y="2995550"/>
              <a:ext cx="5400" cy="11525"/>
            </a:xfrm>
            <a:custGeom>
              <a:avLst/>
              <a:gdLst/>
              <a:ahLst/>
              <a:cxnLst/>
              <a:rect l="l" t="t" r="r" b="b"/>
              <a:pathLst>
                <a:path w="216" h="461" extrusionOk="0">
                  <a:moveTo>
                    <a:pt x="134" y="1"/>
                  </a:moveTo>
                  <a:cubicBezTo>
                    <a:pt x="117" y="1"/>
                    <a:pt x="101" y="10"/>
                    <a:pt x="96" y="32"/>
                  </a:cubicBezTo>
                  <a:cubicBezTo>
                    <a:pt x="96" y="115"/>
                    <a:pt x="96" y="198"/>
                    <a:pt x="84" y="270"/>
                  </a:cubicBezTo>
                  <a:cubicBezTo>
                    <a:pt x="60" y="329"/>
                    <a:pt x="1" y="365"/>
                    <a:pt x="25" y="437"/>
                  </a:cubicBezTo>
                  <a:cubicBezTo>
                    <a:pt x="25" y="448"/>
                    <a:pt x="37" y="460"/>
                    <a:pt x="60" y="460"/>
                  </a:cubicBezTo>
                  <a:cubicBezTo>
                    <a:pt x="132" y="460"/>
                    <a:pt x="156" y="401"/>
                    <a:pt x="179" y="341"/>
                  </a:cubicBezTo>
                  <a:cubicBezTo>
                    <a:pt x="215" y="246"/>
                    <a:pt x="179" y="151"/>
                    <a:pt x="191" y="56"/>
                  </a:cubicBezTo>
                  <a:cubicBezTo>
                    <a:pt x="199" y="26"/>
                    <a:pt x="164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69"/>
            <p:cNvSpPr/>
            <p:nvPr/>
          </p:nvSpPr>
          <p:spPr>
            <a:xfrm>
              <a:off x="2288075" y="3036075"/>
              <a:ext cx="7375" cy="6450"/>
            </a:xfrm>
            <a:custGeom>
              <a:avLst/>
              <a:gdLst/>
              <a:ahLst/>
              <a:cxnLst/>
              <a:rect l="l" t="t" r="r" b="b"/>
              <a:pathLst>
                <a:path w="295" h="258" extrusionOk="0">
                  <a:moveTo>
                    <a:pt x="154" y="1"/>
                  </a:moveTo>
                  <a:cubicBezTo>
                    <a:pt x="108" y="1"/>
                    <a:pt x="64" y="19"/>
                    <a:pt x="36" y="54"/>
                  </a:cubicBezTo>
                  <a:cubicBezTo>
                    <a:pt x="0" y="125"/>
                    <a:pt x="24" y="209"/>
                    <a:pt x="96" y="244"/>
                  </a:cubicBezTo>
                  <a:cubicBezTo>
                    <a:pt x="114" y="253"/>
                    <a:pt x="136" y="258"/>
                    <a:pt x="159" y="258"/>
                  </a:cubicBezTo>
                  <a:cubicBezTo>
                    <a:pt x="225" y="258"/>
                    <a:pt x="295" y="220"/>
                    <a:pt x="286" y="149"/>
                  </a:cubicBezTo>
                  <a:cubicBezTo>
                    <a:pt x="286" y="139"/>
                    <a:pt x="284" y="129"/>
                    <a:pt x="280" y="121"/>
                  </a:cubicBezTo>
                  <a:lnTo>
                    <a:pt x="280" y="121"/>
                  </a:lnTo>
                  <a:cubicBezTo>
                    <a:pt x="280" y="88"/>
                    <a:pt x="271" y="56"/>
                    <a:pt x="250" y="30"/>
                  </a:cubicBezTo>
                  <a:cubicBezTo>
                    <a:pt x="221" y="10"/>
                    <a:pt x="187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69"/>
            <p:cNvSpPr/>
            <p:nvPr/>
          </p:nvSpPr>
          <p:spPr>
            <a:xfrm>
              <a:off x="2283300" y="3025675"/>
              <a:ext cx="4150" cy="3175"/>
            </a:xfrm>
            <a:custGeom>
              <a:avLst/>
              <a:gdLst/>
              <a:ahLst/>
              <a:cxnLst/>
              <a:rect l="l" t="t" r="r" b="b"/>
              <a:pathLst>
                <a:path w="166" h="127" extrusionOk="0">
                  <a:moveTo>
                    <a:pt x="75" y="1"/>
                  </a:moveTo>
                  <a:cubicBezTo>
                    <a:pt x="58" y="1"/>
                    <a:pt x="41" y="9"/>
                    <a:pt x="25" y="17"/>
                  </a:cubicBezTo>
                  <a:lnTo>
                    <a:pt x="25" y="29"/>
                  </a:lnTo>
                  <a:cubicBezTo>
                    <a:pt x="1" y="41"/>
                    <a:pt x="1" y="65"/>
                    <a:pt x="25" y="89"/>
                  </a:cubicBezTo>
                  <a:cubicBezTo>
                    <a:pt x="37" y="113"/>
                    <a:pt x="60" y="125"/>
                    <a:pt x="96" y="125"/>
                  </a:cubicBezTo>
                  <a:cubicBezTo>
                    <a:pt x="101" y="126"/>
                    <a:pt x="106" y="127"/>
                    <a:pt x="110" y="127"/>
                  </a:cubicBezTo>
                  <a:cubicBezTo>
                    <a:pt x="141" y="127"/>
                    <a:pt x="166" y="96"/>
                    <a:pt x="156" y="65"/>
                  </a:cubicBezTo>
                  <a:lnTo>
                    <a:pt x="144" y="65"/>
                  </a:lnTo>
                  <a:cubicBezTo>
                    <a:pt x="144" y="41"/>
                    <a:pt x="120" y="17"/>
                    <a:pt x="96" y="5"/>
                  </a:cubicBezTo>
                  <a:cubicBezTo>
                    <a:pt x="89" y="2"/>
                    <a:pt x="82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69"/>
            <p:cNvSpPr/>
            <p:nvPr/>
          </p:nvSpPr>
          <p:spPr>
            <a:xfrm>
              <a:off x="2271400" y="3022225"/>
              <a:ext cx="3000" cy="2700"/>
            </a:xfrm>
            <a:custGeom>
              <a:avLst/>
              <a:gdLst/>
              <a:ahLst/>
              <a:cxnLst/>
              <a:rect l="l" t="t" r="r" b="b"/>
              <a:pathLst>
                <a:path w="120" h="108" extrusionOk="0">
                  <a:moveTo>
                    <a:pt x="60" y="1"/>
                  </a:moveTo>
                  <a:cubicBezTo>
                    <a:pt x="1" y="13"/>
                    <a:pt x="1" y="96"/>
                    <a:pt x="60" y="108"/>
                  </a:cubicBezTo>
                  <a:cubicBezTo>
                    <a:pt x="120" y="96"/>
                    <a:pt x="120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69"/>
            <p:cNvSpPr/>
            <p:nvPr/>
          </p:nvSpPr>
          <p:spPr>
            <a:xfrm>
              <a:off x="2269925" y="2994950"/>
              <a:ext cx="36200" cy="19850"/>
            </a:xfrm>
            <a:custGeom>
              <a:avLst/>
              <a:gdLst/>
              <a:ahLst/>
              <a:cxnLst/>
              <a:rect l="l" t="t" r="r" b="b"/>
              <a:pathLst>
                <a:path w="1448" h="794" extrusionOk="0">
                  <a:moveTo>
                    <a:pt x="1394" y="0"/>
                  </a:moveTo>
                  <a:cubicBezTo>
                    <a:pt x="1386" y="0"/>
                    <a:pt x="1377" y="3"/>
                    <a:pt x="1369" y="8"/>
                  </a:cubicBezTo>
                  <a:cubicBezTo>
                    <a:pt x="953" y="342"/>
                    <a:pt x="595" y="639"/>
                    <a:pt x="48" y="711"/>
                  </a:cubicBezTo>
                  <a:cubicBezTo>
                    <a:pt x="0" y="711"/>
                    <a:pt x="0" y="794"/>
                    <a:pt x="48" y="794"/>
                  </a:cubicBezTo>
                  <a:cubicBezTo>
                    <a:pt x="560" y="746"/>
                    <a:pt x="1155" y="520"/>
                    <a:pt x="1429" y="56"/>
                  </a:cubicBezTo>
                  <a:cubicBezTo>
                    <a:pt x="1447" y="28"/>
                    <a:pt x="1423" y="0"/>
                    <a:pt x="1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69"/>
            <p:cNvSpPr/>
            <p:nvPr/>
          </p:nvSpPr>
          <p:spPr>
            <a:xfrm>
              <a:off x="2199025" y="3035050"/>
              <a:ext cx="63625" cy="16200"/>
            </a:xfrm>
            <a:custGeom>
              <a:avLst/>
              <a:gdLst/>
              <a:ahLst/>
              <a:cxnLst/>
              <a:rect l="l" t="t" r="r" b="b"/>
              <a:pathLst>
                <a:path w="2545" h="648" extrusionOk="0">
                  <a:moveTo>
                    <a:pt x="66" y="0"/>
                  </a:moveTo>
                  <a:cubicBezTo>
                    <a:pt x="29" y="0"/>
                    <a:pt x="1" y="43"/>
                    <a:pt x="38" y="71"/>
                  </a:cubicBezTo>
                  <a:cubicBezTo>
                    <a:pt x="383" y="357"/>
                    <a:pt x="812" y="547"/>
                    <a:pt x="1264" y="583"/>
                  </a:cubicBezTo>
                  <a:cubicBezTo>
                    <a:pt x="1457" y="612"/>
                    <a:pt x="1678" y="647"/>
                    <a:pt x="1894" y="647"/>
                  </a:cubicBezTo>
                  <a:cubicBezTo>
                    <a:pt x="2119" y="647"/>
                    <a:pt x="2338" y="609"/>
                    <a:pt x="2515" y="488"/>
                  </a:cubicBezTo>
                  <a:cubicBezTo>
                    <a:pt x="2545" y="468"/>
                    <a:pt x="2533" y="423"/>
                    <a:pt x="2507" y="423"/>
                  </a:cubicBezTo>
                  <a:cubicBezTo>
                    <a:pt x="2502" y="423"/>
                    <a:pt x="2497" y="424"/>
                    <a:pt x="2491" y="428"/>
                  </a:cubicBezTo>
                  <a:cubicBezTo>
                    <a:pt x="2274" y="517"/>
                    <a:pt x="2026" y="557"/>
                    <a:pt x="1769" y="557"/>
                  </a:cubicBezTo>
                  <a:cubicBezTo>
                    <a:pt x="1166" y="557"/>
                    <a:pt x="515" y="337"/>
                    <a:pt x="98" y="11"/>
                  </a:cubicBezTo>
                  <a:cubicBezTo>
                    <a:pt x="87" y="4"/>
                    <a:pt x="76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69"/>
            <p:cNvSpPr/>
            <p:nvPr/>
          </p:nvSpPr>
          <p:spPr>
            <a:xfrm>
              <a:off x="2201450" y="3033425"/>
              <a:ext cx="60825" cy="14225"/>
            </a:xfrm>
            <a:custGeom>
              <a:avLst/>
              <a:gdLst/>
              <a:ahLst/>
              <a:cxnLst/>
              <a:rect l="l" t="t" r="r" b="b"/>
              <a:pathLst>
                <a:path w="2433" h="569" extrusionOk="0">
                  <a:moveTo>
                    <a:pt x="866" y="0"/>
                  </a:moveTo>
                  <a:cubicBezTo>
                    <a:pt x="582" y="0"/>
                    <a:pt x="308" y="25"/>
                    <a:pt x="84" y="53"/>
                  </a:cubicBezTo>
                  <a:cubicBezTo>
                    <a:pt x="4" y="64"/>
                    <a:pt x="1" y="196"/>
                    <a:pt x="74" y="196"/>
                  </a:cubicBezTo>
                  <a:cubicBezTo>
                    <a:pt x="77" y="196"/>
                    <a:pt x="81" y="196"/>
                    <a:pt x="84" y="196"/>
                  </a:cubicBezTo>
                  <a:cubicBezTo>
                    <a:pt x="327" y="165"/>
                    <a:pt x="630" y="134"/>
                    <a:pt x="941" y="134"/>
                  </a:cubicBezTo>
                  <a:cubicBezTo>
                    <a:pt x="1470" y="134"/>
                    <a:pt x="2024" y="223"/>
                    <a:pt x="2346" y="553"/>
                  </a:cubicBezTo>
                  <a:cubicBezTo>
                    <a:pt x="2355" y="564"/>
                    <a:pt x="2364" y="569"/>
                    <a:pt x="2374" y="569"/>
                  </a:cubicBezTo>
                  <a:cubicBezTo>
                    <a:pt x="2405" y="569"/>
                    <a:pt x="2433" y="520"/>
                    <a:pt x="2406" y="493"/>
                  </a:cubicBezTo>
                  <a:cubicBezTo>
                    <a:pt x="2063" y="103"/>
                    <a:pt x="1443" y="0"/>
                    <a:pt x="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69"/>
            <p:cNvSpPr/>
            <p:nvPr/>
          </p:nvSpPr>
          <p:spPr>
            <a:xfrm>
              <a:off x="2203925" y="3036475"/>
              <a:ext cx="57975" cy="11975"/>
            </a:xfrm>
            <a:custGeom>
              <a:avLst/>
              <a:gdLst/>
              <a:ahLst/>
              <a:cxnLst/>
              <a:rect l="l" t="t" r="r" b="b"/>
              <a:pathLst>
                <a:path w="2319" h="479" extrusionOk="0">
                  <a:moveTo>
                    <a:pt x="46" y="1"/>
                  </a:moveTo>
                  <a:cubicBezTo>
                    <a:pt x="7" y="1"/>
                    <a:pt x="1" y="63"/>
                    <a:pt x="45" y="74"/>
                  </a:cubicBezTo>
                  <a:cubicBezTo>
                    <a:pt x="759" y="335"/>
                    <a:pt x="1509" y="478"/>
                    <a:pt x="2271" y="478"/>
                  </a:cubicBezTo>
                  <a:cubicBezTo>
                    <a:pt x="2319" y="478"/>
                    <a:pt x="2319" y="419"/>
                    <a:pt x="2271" y="419"/>
                  </a:cubicBezTo>
                  <a:cubicBezTo>
                    <a:pt x="1521" y="359"/>
                    <a:pt x="783" y="216"/>
                    <a:pt x="56" y="2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69"/>
            <p:cNvSpPr/>
            <p:nvPr/>
          </p:nvSpPr>
          <p:spPr>
            <a:xfrm>
              <a:off x="2205025" y="3037525"/>
              <a:ext cx="51825" cy="8825"/>
            </a:xfrm>
            <a:custGeom>
              <a:avLst/>
              <a:gdLst/>
              <a:ahLst/>
              <a:cxnLst/>
              <a:rect l="l" t="t" r="r" b="b"/>
              <a:pathLst>
                <a:path w="2073" h="353" extrusionOk="0">
                  <a:moveTo>
                    <a:pt x="338" y="0"/>
                  </a:moveTo>
                  <a:cubicBezTo>
                    <a:pt x="245" y="0"/>
                    <a:pt x="153" y="3"/>
                    <a:pt x="60" y="8"/>
                  </a:cubicBezTo>
                  <a:cubicBezTo>
                    <a:pt x="12" y="8"/>
                    <a:pt x="1" y="67"/>
                    <a:pt x="48" y="79"/>
                  </a:cubicBezTo>
                  <a:cubicBezTo>
                    <a:pt x="310" y="174"/>
                    <a:pt x="620" y="139"/>
                    <a:pt x="893" y="163"/>
                  </a:cubicBezTo>
                  <a:cubicBezTo>
                    <a:pt x="1263" y="198"/>
                    <a:pt x="1632" y="258"/>
                    <a:pt x="2001" y="353"/>
                  </a:cubicBezTo>
                  <a:cubicBezTo>
                    <a:pt x="2048" y="353"/>
                    <a:pt x="2072" y="282"/>
                    <a:pt x="2025" y="258"/>
                  </a:cubicBezTo>
                  <a:cubicBezTo>
                    <a:pt x="1481" y="94"/>
                    <a:pt x="911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69"/>
            <p:cNvSpPr/>
            <p:nvPr/>
          </p:nvSpPr>
          <p:spPr>
            <a:xfrm>
              <a:off x="2105025" y="2996575"/>
              <a:ext cx="41925" cy="16625"/>
            </a:xfrm>
            <a:custGeom>
              <a:avLst/>
              <a:gdLst/>
              <a:ahLst/>
              <a:cxnLst/>
              <a:rect l="l" t="t" r="r" b="b"/>
              <a:pathLst>
                <a:path w="1677" h="665" extrusionOk="0">
                  <a:moveTo>
                    <a:pt x="1627" y="1"/>
                  </a:moveTo>
                  <a:cubicBezTo>
                    <a:pt x="1625" y="1"/>
                    <a:pt x="1622" y="1"/>
                    <a:pt x="1619" y="3"/>
                  </a:cubicBezTo>
                  <a:cubicBezTo>
                    <a:pt x="1201" y="256"/>
                    <a:pt x="680" y="581"/>
                    <a:pt x="171" y="581"/>
                  </a:cubicBezTo>
                  <a:cubicBezTo>
                    <a:pt x="130" y="581"/>
                    <a:pt x="89" y="579"/>
                    <a:pt x="48" y="574"/>
                  </a:cubicBezTo>
                  <a:cubicBezTo>
                    <a:pt x="0" y="574"/>
                    <a:pt x="0" y="646"/>
                    <a:pt x="48" y="646"/>
                  </a:cubicBezTo>
                  <a:lnTo>
                    <a:pt x="48" y="658"/>
                  </a:lnTo>
                  <a:cubicBezTo>
                    <a:pt x="90" y="662"/>
                    <a:pt x="134" y="665"/>
                    <a:pt x="178" y="665"/>
                  </a:cubicBezTo>
                  <a:cubicBezTo>
                    <a:pt x="680" y="665"/>
                    <a:pt x="1283" y="368"/>
                    <a:pt x="1655" y="62"/>
                  </a:cubicBezTo>
                  <a:cubicBezTo>
                    <a:pt x="1676" y="41"/>
                    <a:pt x="1650" y="1"/>
                    <a:pt x="1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69"/>
            <p:cNvSpPr/>
            <p:nvPr/>
          </p:nvSpPr>
          <p:spPr>
            <a:xfrm>
              <a:off x="2104575" y="2994800"/>
              <a:ext cx="41225" cy="16875"/>
            </a:xfrm>
            <a:custGeom>
              <a:avLst/>
              <a:gdLst/>
              <a:ahLst/>
              <a:cxnLst/>
              <a:rect l="l" t="t" r="r" b="b"/>
              <a:pathLst>
                <a:path w="1649" h="675" extrusionOk="0">
                  <a:moveTo>
                    <a:pt x="1444" y="1"/>
                  </a:moveTo>
                  <a:cubicBezTo>
                    <a:pt x="918" y="1"/>
                    <a:pt x="279" y="76"/>
                    <a:pt x="18" y="598"/>
                  </a:cubicBezTo>
                  <a:cubicBezTo>
                    <a:pt x="0" y="633"/>
                    <a:pt x="35" y="675"/>
                    <a:pt x="69" y="675"/>
                  </a:cubicBezTo>
                  <a:cubicBezTo>
                    <a:pt x="80" y="675"/>
                    <a:pt x="92" y="669"/>
                    <a:pt x="101" y="657"/>
                  </a:cubicBezTo>
                  <a:cubicBezTo>
                    <a:pt x="280" y="443"/>
                    <a:pt x="506" y="288"/>
                    <a:pt x="768" y="217"/>
                  </a:cubicBezTo>
                  <a:cubicBezTo>
                    <a:pt x="1042" y="145"/>
                    <a:pt x="1316" y="109"/>
                    <a:pt x="1590" y="86"/>
                  </a:cubicBezTo>
                  <a:cubicBezTo>
                    <a:pt x="1646" y="86"/>
                    <a:pt x="1649" y="1"/>
                    <a:pt x="1600" y="1"/>
                  </a:cubicBezTo>
                  <a:cubicBezTo>
                    <a:pt x="1596" y="1"/>
                    <a:pt x="1593" y="2"/>
                    <a:pt x="1590" y="2"/>
                  </a:cubicBezTo>
                  <a:cubicBezTo>
                    <a:pt x="1542" y="1"/>
                    <a:pt x="1493" y="1"/>
                    <a:pt x="1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69"/>
            <p:cNvSpPr/>
            <p:nvPr/>
          </p:nvSpPr>
          <p:spPr>
            <a:xfrm>
              <a:off x="2141300" y="3030475"/>
              <a:ext cx="27350" cy="20025"/>
            </a:xfrm>
            <a:custGeom>
              <a:avLst/>
              <a:gdLst/>
              <a:ahLst/>
              <a:cxnLst/>
              <a:rect l="l" t="t" r="r" b="b"/>
              <a:pathLst>
                <a:path w="1094" h="801" extrusionOk="0">
                  <a:moveTo>
                    <a:pt x="74" y="0"/>
                  </a:moveTo>
                  <a:cubicBezTo>
                    <a:pt x="35" y="0"/>
                    <a:pt x="1" y="53"/>
                    <a:pt x="37" y="99"/>
                  </a:cubicBezTo>
                  <a:cubicBezTo>
                    <a:pt x="204" y="302"/>
                    <a:pt x="406" y="492"/>
                    <a:pt x="633" y="647"/>
                  </a:cubicBezTo>
                  <a:cubicBezTo>
                    <a:pt x="703" y="691"/>
                    <a:pt x="859" y="801"/>
                    <a:pt x="974" y="801"/>
                  </a:cubicBezTo>
                  <a:cubicBezTo>
                    <a:pt x="1014" y="801"/>
                    <a:pt x="1049" y="788"/>
                    <a:pt x="1073" y="754"/>
                  </a:cubicBezTo>
                  <a:cubicBezTo>
                    <a:pt x="1094" y="723"/>
                    <a:pt x="1070" y="692"/>
                    <a:pt x="1040" y="692"/>
                  </a:cubicBezTo>
                  <a:cubicBezTo>
                    <a:pt x="1035" y="692"/>
                    <a:pt x="1030" y="693"/>
                    <a:pt x="1026" y="695"/>
                  </a:cubicBezTo>
                  <a:cubicBezTo>
                    <a:pt x="1017" y="696"/>
                    <a:pt x="1008" y="696"/>
                    <a:pt x="999" y="696"/>
                  </a:cubicBezTo>
                  <a:cubicBezTo>
                    <a:pt x="834" y="696"/>
                    <a:pt x="614" y="499"/>
                    <a:pt x="502" y="409"/>
                  </a:cubicBezTo>
                  <a:cubicBezTo>
                    <a:pt x="359" y="290"/>
                    <a:pt x="228" y="159"/>
                    <a:pt x="109" y="16"/>
                  </a:cubicBezTo>
                  <a:cubicBezTo>
                    <a:pt x="98" y="5"/>
                    <a:pt x="86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69"/>
            <p:cNvSpPr/>
            <p:nvPr/>
          </p:nvSpPr>
          <p:spPr>
            <a:xfrm>
              <a:off x="2144300" y="3032350"/>
              <a:ext cx="23375" cy="15575"/>
            </a:xfrm>
            <a:custGeom>
              <a:avLst/>
              <a:gdLst/>
              <a:ahLst/>
              <a:cxnLst/>
              <a:rect l="l" t="t" r="r" b="b"/>
              <a:pathLst>
                <a:path w="935" h="623" extrusionOk="0">
                  <a:moveTo>
                    <a:pt x="72" y="0"/>
                  </a:moveTo>
                  <a:cubicBezTo>
                    <a:pt x="13" y="0"/>
                    <a:pt x="1" y="84"/>
                    <a:pt x="48" y="108"/>
                  </a:cubicBezTo>
                  <a:cubicBezTo>
                    <a:pt x="382" y="203"/>
                    <a:pt x="644" y="310"/>
                    <a:pt x="846" y="608"/>
                  </a:cubicBezTo>
                  <a:cubicBezTo>
                    <a:pt x="856" y="618"/>
                    <a:pt x="869" y="622"/>
                    <a:pt x="881" y="622"/>
                  </a:cubicBezTo>
                  <a:cubicBezTo>
                    <a:pt x="909" y="622"/>
                    <a:pt x="934" y="597"/>
                    <a:pt x="917" y="572"/>
                  </a:cubicBezTo>
                  <a:cubicBezTo>
                    <a:pt x="751" y="274"/>
                    <a:pt x="429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69"/>
            <p:cNvSpPr/>
            <p:nvPr/>
          </p:nvSpPr>
          <p:spPr>
            <a:xfrm>
              <a:off x="2142225" y="3012150"/>
              <a:ext cx="31175" cy="16650"/>
            </a:xfrm>
            <a:custGeom>
              <a:avLst/>
              <a:gdLst/>
              <a:ahLst/>
              <a:cxnLst/>
              <a:rect l="l" t="t" r="r" b="b"/>
              <a:pathLst>
                <a:path w="1247" h="666" extrusionOk="0">
                  <a:moveTo>
                    <a:pt x="1213" y="1"/>
                  </a:moveTo>
                  <a:cubicBezTo>
                    <a:pt x="1206" y="1"/>
                    <a:pt x="1198" y="4"/>
                    <a:pt x="1191" y="11"/>
                  </a:cubicBezTo>
                  <a:cubicBezTo>
                    <a:pt x="1072" y="165"/>
                    <a:pt x="929" y="308"/>
                    <a:pt x="762" y="439"/>
                  </a:cubicBezTo>
                  <a:cubicBezTo>
                    <a:pt x="590" y="535"/>
                    <a:pt x="394" y="592"/>
                    <a:pt x="194" y="592"/>
                  </a:cubicBezTo>
                  <a:cubicBezTo>
                    <a:pt x="145" y="592"/>
                    <a:pt x="97" y="589"/>
                    <a:pt x="48" y="582"/>
                  </a:cubicBezTo>
                  <a:cubicBezTo>
                    <a:pt x="0" y="582"/>
                    <a:pt x="0" y="654"/>
                    <a:pt x="48" y="666"/>
                  </a:cubicBezTo>
                  <a:lnTo>
                    <a:pt x="48" y="654"/>
                  </a:lnTo>
                  <a:cubicBezTo>
                    <a:pt x="100" y="661"/>
                    <a:pt x="154" y="664"/>
                    <a:pt x="210" y="664"/>
                  </a:cubicBezTo>
                  <a:cubicBezTo>
                    <a:pt x="630" y="664"/>
                    <a:pt x="1133" y="465"/>
                    <a:pt x="1239" y="35"/>
                  </a:cubicBezTo>
                  <a:cubicBezTo>
                    <a:pt x="1247" y="18"/>
                    <a:pt x="1232" y="1"/>
                    <a:pt x="1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69"/>
            <p:cNvSpPr/>
            <p:nvPr/>
          </p:nvSpPr>
          <p:spPr>
            <a:xfrm>
              <a:off x="2133400" y="3017725"/>
              <a:ext cx="19800" cy="9300"/>
            </a:xfrm>
            <a:custGeom>
              <a:avLst/>
              <a:gdLst/>
              <a:ahLst/>
              <a:cxnLst/>
              <a:rect l="l" t="t" r="r" b="b"/>
              <a:pathLst>
                <a:path w="792" h="372" extrusionOk="0">
                  <a:moveTo>
                    <a:pt x="744" y="0"/>
                  </a:moveTo>
                  <a:cubicBezTo>
                    <a:pt x="741" y="0"/>
                    <a:pt x="737" y="1"/>
                    <a:pt x="734" y="2"/>
                  </a:cubicBezTo>
                  <a:cubicBezTo>
                    <a:pt x="627" y="50"/>
                    <a:pt x="544" y="121"/>
                    <a:pt x="449" y="157"/>
                  </a:cubicBezTo>
                  <a:cubicBezTo>
                    <a:pt x="318" y="204"/>
                    <a:pt x="199" y="240"/>
                    <a:pt x="68" y="264"/>
                  </a:cubicBezTo>
                  <a:cubicBezTo>
                    <a:pt x="0" y="275"/>
                    <a:pt x="28" y="360"/>
                    <a:pt x="81" y="360"/>
                  </a:cubicBezTo>
                  <a:cubicBezTo>
                    <a:pt x="84" y="360"/>
                    <a:pt x="88" y="360"/>
                    <a:pt x="91" y="359"/>
                  </a:cubicBezTo>
                  <a:lnTo>
                    <a:pt x="91" y="371"/>
                  </a:lnTo>
                  <a:cubicBezTo>
                    <a:pt x="341" y="347"/>
                    <a:pt x="580" y="240"/>
                    <a:pt x="770" y="73"/>
                  </a:cubicBezTo>
                  <a:cubicBezTo>
                    <a:pt x="792" y="52"/>
                    <a:pt x="774" y="0"/>
                    <a:pt x="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69"/>
            <p:cNvSpPr/>
            <p:nvPr/>
          </p:nvSpPr>
          <p:spPr>
            <a:xfrm>
              <a:off x="2126300" y="3020150"/>
              <a:ext cx="6425" cy="3675"/>
            </a:xfrm>
            <a:custGeom>
              <a:avLst/>
              <a:gdLst/>
              <a:ahLst/>
              <a:cxnLst/>
              <a:rect l="l" t="t" r="r" b="b"/>
              <a:pathLst>
                <a:path w="257" h="147" extrusionOk="0">
                  <a:moveTo>
                    <a:pt x="197" y="0"/>
                  </a:moveTo>
                  <a:cubicBezTo>
                    <a:pt x="149" y="0"/>
                    <a:pt x="102" y="12"/>
                    <a:pt x="54" y="36"/>
                  </a:cubicBezTo>
                  <a:cubicBezTo>
                    <a:pt x="0" y="57"/>
                    <a:pt x="14" y="147"/>
                    <a:pt x="70" y="147"/>
                  </a:cubicBezTo>
                  <a:cubicBezTo>
                    <a:pt x="76" y="147"/>
                    <a:pt x="83" y="145"/>
                    <a:pt x="90" y="143"/>
                  </a:cubicBezTo>
                  <a:lnTo>
                    <a:pt x="78" y="143"/>
                  </a:lnTo>
                  <a:cubicBezTo>
                    <a:pt x="125" y="119"/>
                    <a:pt x="185" y="107"/>
                    <a:pt x="232" y="72"/>
                  </a:cubicBezTo>
                  <a:cubicBezTo>
                    <a:pt x="256" y="48"/>
                    <a:pt x="232" y="0"/>
                    <a:pt x="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69"/>
            <p:cNvSpPr/>
            <p:nvPr/>
          </p:nvSpPr>
          <p:spPr>
            <a:xfrm>
              <a:off x="2120500" y="3018325"/>
              <a:ext cx="2700" cy="2875"/>
            </a:xfrm>
            <a:custGeom>
              <a:avLst/>
              <a:gdLst/>
              <a:ahLst/>
              <a:cxnLst/>
              <a:rect l="l" t="t" r="r" b="b"/>
              <a:pathLst>
                <a:path w="108" h="115" extrusionOk="0">
                  <a:moveTo>
                    <a:pt x="59" y="0"/>
                  </a:moveTo>
                  <a:cubicBezTo>
                    <a:pt x="29" y="0"/>
                    <a:pt x="0" y="24"/>
                    <a:pt x="0" y="61"/>
                  </a:cubicBezTo>
                  <a:cubicBezTo>
                    <a:pt x="0" y="96"/>
                    <a:pt x="24" y="115"/>
                    <a:pt x="52" y="115"/>
                  </a:cubicBezTo>
                  <a:cubicBezTo>
                    <a:pt x="71" y="115"/>
                    <a:pt x="92" y="105"/>
                    <a:pt x="107" y="85"/>
                  </a:cubicBezTo>
                  <a:lnTo>
                    <a:pt x="107" y="73"/>
                  </a:lnTo>
                  <a:cubicBezTo>
                    <a:pt x="107" y="61"/>
                    <a:pt x="107" y="49"/>
                    <a:pt x="107" y="38"/>
                  </a:cubicBezTo>
                  <a:lnTo>
                    <a:pt x="107" y="26"/>
                  </a:lnTo>
                  <a:cubicBezTo>
                    <a:pt x="94" y="8"/>
                    <a:pt x="76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69"/>
            <p:cNvSpPr/>
            <p:nvPr/>
          </p:nvSpPr>
          <p:spPr>
            <a:xfrm>
              <a:off x="1842450" y="2994050"/>
              <a:ext cx="221825" cy="198750"/>
            </a:xfrm>
            <a:custGeom>
              <a:avLst/>
              <a:gdLst/>
              <a:ahLst/>
              <a:cxnLst/>
              <a:rect l="l" t="t" r="r" b="b"/>
              <a:pathLst>
                <a:path w="8873" h="7950" extrusionOk="0">
                  <a:moveTo>
                    <a:pt x="8784" y="1"/>
                  </a:moveTo>
                  <a:cubicBezTo>
                    <a:pt x="8774" y="1"/>
                    <a:pt x="8764" y="3"/>
                    <a:pt x="8753" y="8"/>
                  </a:cubicBezTo>
                  <a:cubicBezTo>
                    <a:pt x="7229" y="842"/>
                    <a:pt x="5979" y="1949"/>
                    <a:pt x="5455" y="3652"/>
                  </a:cubicBezTo>
                  <a:cubicBezTo>
                    <a:pt x="5098" y="4795"/>
                    <a:pt x="4836" y="5866"/>
                    <a:pt x="3978" y="6747"/>
                  </a:cubicBezTo>
                  <a:cubicBezTo>
                    <a:pt x="3413" y="7333"/>
                    <a:pt x="2554" y="7777"/>
                    <a:pt x="1759" y="7777"/>
                  </a:cubicBezTo>
                  <a:cubicBezTo>
                    <a:pt x="1131" y="7777"/>
                    <a:pt x="542" y="7499"/>
                    <a:pt x="168" y="6795"/>
                  </a:cubicBezTo>
                  <a:cubicBezTo>
                    <a:pt x="154" y="6771"/>
                    <a:pt x="133" y="6760"/>
                    <a:pt x="111" y="6760"/>
                  </a:cubicBezTo>
                  <a:cubicBezTo>
                    <a:pt x="58" y="6760"/>
                    <a:pt x="0" y="6819"/>
                    <a:pt x="26" y="6878"/>
                  </a:cubicBezTo>
                  <a:cubicBezTo>
                    <a:pt x="425" y="7648"/>
                    <a:pt x="1044" y="7950"/>
                    <a:pt x="1710" y="7950"/>
                  </a:cubicBezTo>
                  <a:cubicBezTo>
                    <a:pt x="2713" y="7950"/>
                    <a:pt x="3820" y="7267"/>
                    <a:pt x="4443" y="6473"/>
                  </a:cubicBezTo>
                  <a:cubicBezTo>
                    <a:pt x="5205" y="5509"/>
                    <a:pt x="5324" y="4366"/>
                    <a:pt x="5752" y="3259"/>
                  </a:cubicBezTo>
                  <a:cubicBezTo>
                    <a:pt x="6312" y="1818"/>
                    <a:pt x="7526" y="854"/>
                    <a:pt x="8812" y="116"/>
                  </a:cubicBezTo>
                  <a:cubicBezTo>
                    <a:pt x="8873" y="75"/>
                    <a:pt x="8839" y="1"/>
                    <a:pt x="8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69"/>
            <p:cNvSpPr/>
            <p:nvPr/>
          </p:nvSpPr>
          <p:spPr>
            <a:xfrm>
              <a:off x="1835625" y="3126450"/>
              <a:ext cx="43200" cy="34650"/>
            </a:xfrm>
            <a:custGeom>
              <a:avLst/>
              <a:gdLst/>
              <a:ahLst/>
              <a:cxnLst/>
              <a:rect l="l" t="t" r="r" b="b"/>
              <a:pathLst>
                <a:path w="1728" h="1386" extrusionOk="0">
                  <a:moveTo>
                    <a:pt x="941" y="1"/>
                  </a:moveTo>
                  <a:cubicBezTo>
                    <a:pt x="721" y="1"/>
                    <a:pt x="503" y="88"/>
                    <a:pt x="334" y="249"/>
                  </a:cubicBezTo>
                  <a:cubicBezTo>
                    <a:pt x="60" y="523"/>
                    <a:pt x="1" y="951"/>
                    <a:pt x="203" y="1297"/>
                  </a:cubicBezTo>
                  <a:cubicBezTo>
                    <a:pt x="214" y="1314"/>
                    <a:pt x="229" y="1321"/>
                    <a:pt x="245" y="1321"/>
                  </a:cubicBezTo>
                  <a:cubicBezTo>
                    <a:pt x="284" y="1321"/>
                    <a:pt x="324" y="1279"/>
                    <a:pt x="299" y="1237"/>
                  </a:cubicBezTo>
                  <a:cubicBezTo>
                    <a:pt x="45" y="752"/>
                    <a:pt x="363" y="154"/>
                    <a:pt x="895" y="154"/>
                  </a:cubicBezTo>
                  <a:cubicBezTo>
                    <a:pt x="937" y="154"/>
                    <a:pt x="980" y="158"/>
                    <a:pt x="1025" y="165"/>
                  </a:cubicBezTo>
                  <a:cubicBezTo>
                    <a:pt x="1590" y="274"/>
                    <a:pt x="1609" y="1217"/>
                    <a:pt x="1083" y="1217"/>
                  </a:cubicBezTo>
                  <a:cubicBezTo>
                    <a:pt x="1033" y="1217"/>
                    <a:pt x="978" y="1208"/>
                    <a:pt x="918" y="1189"/>
                  </a:cubicBezTo>
                  <a:cubicBezTo>
                    <a:pt x="909" y="1186"/>
                    <a:pt x="902" y="1185"/>
                    <a:pt x="895" y="1185"/>
                  </a:cubicBezTo>
                  <a:cubicBezTo>
                    <a:pt x="850" y="1185"/>
                    <a:pt x="827" y="1244"/>
                    <a:pt x="858" y="1285"/>
                  </a:cubicBezTo>
                  <a:cubicBezTo>
                    <a:pt x="932" y="1355"/>
                    <a:pt x="1020" y="1385"/>
                    <a:pt x="1110" y="1385"/>
                  </a:cubicBezTo>
                  <a:cubicBezTo>
                    <a:pt x="1307" y="1385"/>
                    <a:pt x="1511" y="1239"/>
                    <a:pt x="1584" y="1058"/>
                  </a:cubicBezTo>
                  <a:cubicBezTo>
                    <a:pt x="1727" y="737"/>
                    <a:pt x="1608" y="261"/>
                    <a:pt x="1299" y="82"/>
                  </a:cubicBezTo>
                  <a:cubicBezTo>
                    <a:pt x="1184" y="27"/>
                    <a:pt x="1063" y="1"/>
                    <a:pt x="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69"/>
            <p:cNvSpPr/>
            <p:nvPr/>
          </p:nvSpPr>
          <p:spPr>
            <a:xfrm>
              <a:off x="1848725" y="3139475"/>
              <a:ext cx="15800" cy="20600"/>
            </a:xfrm>
            <a:custGeom>
              <a:avLst/>
              <a:gdLst/>
              <a:ahLst/>
              <a:cxnLst/>
              <a:rect l="l" t="t" r="r" b="b"/>
              <a:pathLst>
                <a:path w="632" h="824" extrusionOk="0">
                  <a:moveTo>
                    <a:pt x="401" y="0"/>
                  </a:moveTo>
                  <a:cubicBezTo>
                    <a:pt x="282" y="0"/>
                    <a:pt x="176" y="71"/>
                    <a:pt x="132" y="192"/>
                  </a:cubicBezTo>
                  <a:cubicBezTo>
                    <a:pt x="1" y="466"/>
                    <a:pt x="179" y="787"/>
                    <a:pt x="489" y="823"/>
                  </a:cubicBezTo>
                  <a:cubicBezTo>
                    <a:pt x="548" y="823"/>
                    <a:pt x="560" y="728"/>
                    <a:pt x="501" y="716"/>
                  </a:cubicBezTo>
                  <a:lnTo>
                    <a:pt x="513" y="716"/>
                  </a:lnTo>
                  <a:cubicBezTo>
                    <a:pt x="334" y="692"/>
                    <a:pt x="215" y="537"/>
                    <a:pt x="227" y="371"/>
                  </a:cubicBezTo>
                  <a:cubicBezTo>
                    <a:pt x="227" y="287"/>
                    <a:pt x="263" y="180"/>
                    <a:pt x="346" y="156"/>
                  </a:cubicBezTo>
                  <a:cubicBezTo>
                    <a:pt x="356" y="154"/>
                    <a:pt x="366" y="152"/>
                    <a:pt x="374" y="152"/>
                  </a:cubicBezTo>
                  <a:cubicBezTo>
                    <a:pt x="438" y="152"/>
                    <a:pt x="472" y="220"/>
                    <a:pt x="525" y="252"/>
                  </a:cubicBezTo>
                  <a:cubicBezTo>
                    <a:pt x="543" y="270"/>
                    <a:pt x="559" y="278"/>
                    <a:pt x="573" y="278"/>
                  </a:cubicBezTo>
                  <a:cubicBezTo>
                    <a:pt x="596" y="278"/>
                    <a:pt x="612" y="257"/>
                    <a:pt x="620" y="228"/>
                  </a:cubicBezTo>
                  <a:cubicBezTo>
                    <a:pt x="632" y="109"/>
                    <a:pt x="537" y="14"/>
                    <a:pt x="429" y="2"/>
                  </a:cubicBezTo>
                  <a:cubicBezTo>
                    <a:pt x="420" y="1"/>
                    <a:pt x="411" y="0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69"/>
            <p:cNvSpPr/>
            <p:nvPr/>
          </p:nvSpPr>
          <p:spPr>
            <a:xfrm>
              <a:off x="1781650" y="3141425"/>
              <a:ext cx="68050" cy="31700"/>
            </a:xfrm>
            <a:custGeom>
              <a:avLst/>
              <a:gdLst/>
              <a:ahLst/>
              <a:cxnLst/>
              <a:rect l="l" t="t" r="r" b="b"/>
              <a:pathLst>
                <a:path w="2722" h="1268" extrusionOk="0">
                  <a:moveTo>
                    <a:pt x="1210" y="0"/>
                  </a:moveTo>
                  <a:cubicBezTo>
                    <a:pt x="803" y="0"/>
                    <a:pt x="387" y="126"/>
                    <a:pt x="52" y="328"/>
                  </a:cubicBezTo>
                  <a:cubicBezTo>
                    <a:pt x="0" y="349"/>
                    <a:pt x="21" y="416"/>
                    <a:pt x="67" y="416"/>
                  </a:cubicBezTo>
                  <a:cubicBezTo>
                    <a:pt x="74" y="416"/>
                    <a:pt x="81" y="415"/>
                    <a:pt x="88" y="412"/>
                  </a:cubicBezTo>
                  <a:cubicBezTo>
                    <a:pt x="461" y="307"/>
                    <a:pt x="819" y="171"/>
                    <a:pt x="1204" y="171"/>
                  </a:cubicBezTo>
                  <a:cubicBezTo>
                    <a:pt x="1299" y="171"/>
                    <a:pt x="1395" y="179"/>
                    <a:pt x="1493" y="197"/>
                  </a:cubicBezTo>
                  <a:cubicBezTo>
                    <a:pt x="2100" y="305"/>
                    <a:pt x="2398" y="709"/>
                    <a:pt x="2612" y="1233"/>
                  </a:cubicBezTo>
                  <a:cubicBezTo>
                    <a:pt x="2622" y="1257"/>
                    <a:pt x="2643" y="1268"/>
                    <a:pt x="2664" y="1268"/>
                  </a:cubicBezTo>
                  <a:cubicBezTo>
                    <a:pt x="2694" y="1268"/>
                    <a:pt x="2722" y="1245"/>
                    <a:pt x="2708" y="1210"/>
                  </a:cubicBezTo>
                  <a:cubicBezTo>
                    <a:pt x="2565" y="733"/>
                    <a:pt x="2327" y="317"/>
                    <a:pt x="1838" y="114"/>
                  </a:cubicBezTo>
                  <a:cubicBezTo>
                    <a:pt x="1640" y="36"/>
                    <a:pt x="1426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69"/>
            <p:cNvSpPr/>
            <p:nvPr/>
          </p:nvSpPr>
          <p:spPr>
            <a:xfrm>
              <a:off x="1821950" y="3159900"/>
              <a:ext cx="25450" cy="19800"/>
            </a:xfrm>
            <a:custGeom>
              <a:avLst/>
              <a:gdLst/>
              <a:ahLst/>
              <a:cxnLst/>
              <a:rect l="l" t="t" r="r" b="b"/>
              <a:pathLst>
                <a:path w="1018" h="792" extrusionOk="0">
                  <a:moveTo>
                    <a:pt x="584" y="0"/>
                  </a:moveTo>
                  <a:cubicBezTo>
                    <a:pt x="443" y="0"/>
                    <a:pt x="300" y="52"/>
                    <a:pt x="191" y="161"/>
                  </a:cubicBezTo>
                  <a:cubicBezTo>
                    <a:pt x="0" y="351"/>
                    <a:pt x="119" y="792"/>
                    <a:pt x="429" y="792"/>
                  </a:cubicBezTo>
                  <a:cubicBezTo>
                    <a:pt x="476" y="792"/>
                    <a:pt x="488" y="732"/>
                    <a:pt x="465" y="697"/>
                  </a:cubicBezTo>
                  <a:cubicBezTo>
                    <a:pt x="417" y="661"/>
                    <a:pt x="345" y="625"/>
                    <a:pt x="298" y="590"/>
                  </a:cubicBezTo>
                  <a:cubicBezTo>
                    <a:pt x="191" y="482"/>
                    <a:pt x="203" y="316"/>
                    <a:pt x="322" y="220"/>
                  </a:cubicBezTo>
                  <a:cubicBezTo>
                    <a:pt x="390" y="161"/>
                    <a:pt x="472" y="134"/>
                    <a:pt x="554" y="134"/>
                  </a:cubicBezTo>
                  <a:cubicBezTo>
                    <a:pt x="687" y="134"/>
                    <a:pt x="819" y="207"/>
                    <a:pt x="893" y="340"/>
                  </a:cubicBezTo>
                  <a:cubicBezTo>
                    <a:pt x="903" y="353"/>
                    <a:pt x="918" y="359"/>
                    <a:pt x="934" y="359"/>
                  </a:cubicBezTo>
                  <a:cubicBezTo>
                    <a:pt x="974" y="359"/>
                    <a:pt x="1017" y="323"/>
                    <a:pt x="1000" y="280"/>
                  </a:cubicBezTo>
                  <a:lnTo>
                    <a:pt x="1000" y="268"/>
                  </a:lnTo>
                  <a:cubicBezTo>
                    <a:pt x="929" y="137"/>
                    <a:pt x="810" y="42"/>
                    <a:pt x="667" y="6"/>
                  </a:cubicBezTo>
                  <a:cubicBezTo>
                    <a:pt x="640" y="2"/>
                    <a:pt x="612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69"/>
            <p:cNvSpPr/>
            <p:nvPr/>
          </p:nvSpPr>
          <p:spPr>
            <a:xfrm>
              <a:off x="1828300" y="3171225"/>
              <a:ext cx="12425" cy="8350"/>
            </a:xfrm>
            <a:custGeom>
              <a:avLst/>
              <a:gdLst/>
              <a:ahLst/>
              <a:cxnLst/>
              <a:rect l="l" t="t" r="r" b="b"/>
              <a:pathLst>
                <a:path w="497" h="334" extrusionOk="0">
                  <a:moveTo>
                    <a:pt x="346" y="1"/>
                  </a:moveTo>
                  <a:cubicBezTo>
                    <a:pt x="306" y="1"/>
                    <a:pt x="273" y="60"/>
                    <a:pt x="294" y="101"/>
                  </a:cubicBezTo>
                  <a:cubicBezTo>
                    <a:pt x="336" y="171"/>
                    <a:pt x="287" y="192"/>
                    <a:pt x="224" y="192"/>
                  </a:cubicBezTo>
                  <a:cubicBezTo>
                    <a:pt x="182" y="192"/>
                    <a:pt x="133" y="182"/>
                    <a:pt x="103" y="172"/>
                  </a:cubicBezTo>
                  <a:cubicBezTo>
                    <a:pt x="100" y="172"/>
                    <a:pt x="96" y="171"/>
                    <a:pt x="92" y="171"/>
                  </a:cubicBezTo>
                  <a:cubicBezTo>
                    <a:pt x="28" y="171"/>
                    <a:pt x="1" y="269"/>
                    <a:pt x="80" y="291"/>
                  </a:cubicBezTo>
                  <a:cubicBezTo>
                    <a:pt x="123" y="320"/>
                    <a:pt x="172" y="334"/>
                    <a:pt x="222" y="334"/>
                  </a:cubicBezTo>
                  <a:cubicBezTo>
                    <a:pt x="295" y="334"/>
                    <a:pt x="368" y="305"/>
                    <a:pt x="425" y="256"/>
                  </a:cubicBezTo>
                  <a:cubicBezTo>
                    <a:pt x="496" y="172"/>
                    <a:pt x="461" y="53"/>
                    <a:pt x="365" y="6"/>
                  </a:cubicBezTo>
                  <a:cubicBezTo>
                    <a:pt x="359" y="2"/>
                    <a:pt x="352" y="1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69"/>
            <p:cNvSpPr/>
            <p:nvPr/>
          </p:nvSpPr>
          <p:spPr>
            <a:xfrm>
              <a:off x="1802600" y="3159150"/>
              <a:ext cx="33350" cy="30350"/>
            </a:xfrm>
            <a:custGeom>
              <a:avLst/>
              <a:gdLst/>
              <a:ahLst/>
              <a:cxnLst/>
              <a:rect l="l" t="t" r="r" b="b"/>
              <a:pathLst>
                <a:path w="1334" h="1214" extrusionOk="0">
                  <a:moveTo>
                    <a:pt x="1274" y="0"/>
                  </a:moveTo>
                  <a:cubicBezTo>
                    <a:pt x="941" y="0"/>
                    <a:pt x="643" y="143"/>
                    <a:pt x="417" y="381"/>
                  </a:cubicBezTo>
                  <a:cubicBezTo>
                    <a:pt x="226" y="584"/>
                    <a:pt x="0" y="905"/>
                    <a:pt x="167" y="1191"/>
                  </a:cubicBezTo>
                  <a:cubicBezTo>
                    <a:pt x="178" y="1206"/>
                    <a:pt x="195" y="1213"/>
                    <a:pt x="212" y="1213"/>
                  </a:cubicBezTo>
                  <a:cubicBezTo>
                    <a:pt x="247" y="1213"/>
                    <a:pt x="282" y="1184"/>
                    <a:pt x="274" y="1143"/>
                  </a:cubicBezTo>
                  <a:cubicBezTo>
                    <a:pt x="131" y="620"/>
                    <a:pt x="798" y="120"/>
                    <a:pt x="1274" y="108"/>
                  </a:cubicBezTo>
                  <a:cubicBezTo>
                    <a:pt x="1334" y="108"/>
                    <a:pt x="1334" y="0"/>
                    <a:pt x="1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69"/>
            <p:cNvSpPr/>
            <p:nvPr/>
          </p:nvSpPr>
          <p:spPr>
            <a:xfrm>
              <a:off x="1806475" y="3124925"/>
              <a:ext cx="26875" cy="16875"/>
            </a:xfrm>
            <a:custGeom>
              <a:avLst/>
              <a:gdLst/>
              <a:ahLst/>
              <a:cxnLst/>
              <a:rect l="l" t="t" r="r" b="b"/>
              <a:pathLst>
                <a:path w="1075" h="675" extrusionOk="0">
                  <a:moveTo>
                    <a:pt x="202" y="0"/>
                  </a:moveTo>
                  <a:cubicBezTo>
                    <a:pt x="0" y="12"/>
                    <a:pt x="60" y="238"/>
                    <a:pt x="167" y="334"/>
                  </a:cubicBezTo>
                  <a:cubicBezTo>
                    <a:pt x="405" y="512"/>
                    <a:pt x="726" y="500"/>
                    <a:pt x="976" y="667"/>
                  </a:cubicBezTo>
                  <a:cubicBezTo>
                    <a:pt x="985" y="672"/>
                    <a:pt x="994" y="675"/>
                    <a:pt x="1003" y="675"/>
                  </a:cubicBezTo>
                  <a:cubicBezTo>
                    <a:pt x="1048" y="675"/>
                    <a:pt x="1074" y="602"/>
                    <a:pt x="1024" y="572"/>
                  </a:cubicBezTo>
                  <a:cubicBezTo>
                    <a:pt x="917" y="488"/>
                    <a:pt x="798" y="429"/>
                    <a:pt x="667" y="405"/>
                  </a:cubicBezTo>
                  <a:cubicBezTo>
                    <a:pt x="607" y="381"/>
                    <a:pt x="536" y="357"/>
                    <a:pt x="464" y="346"/>
                  </a:cubicBezTo>
                  <a:cubicBezTo>
                    <a:pt x="429" y="322"/>
                    <a:pt x="381" y="310"/>
                    <a:pt x="345" y="286"/>
                  </a:cubicBezTo>
                  <a:cubicBezTo>
                    <a:pt x="322" y="274"/>
                    <a:pt x="95" y="143"/>
                    <a:pt x="226" y="119"/>
                  </a:cubicBezTo>
                  <a:cubicBezTo>
                    <a:pt x="286" y="107"/>
                    <a:pt x="27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69"/>
            <p:cNvSpPr/>
            <p:nvPr/>
          </p:nvSpPr>
          <p:spPr>
            <a:xfrm>
              <a:off x="1808850" y="3124800"/>
              <a:ext cx="24675" cy="16500"/>
            </a:xfrm>
            <a:custGeom>
              <a:avLst/>
              <a:gdLst/>
              <a:ahLst/>
              <a:cxnLst/>
              <a:rect l="l" t="t" r="r" b="b"/>
              <a:pathLst>
                <a:path w="987" h="660" extrusionOk="0">
                  <a:moveTo>
                    <a:pt x="155" y="0"/>
                  </a:moveTo>
                  <a:cubicBezTo>
                    <a:pt x="127" y="0"/>
                    <a:pt x="99" y="2"/>
                    <a:pt x="72" y="5"/>
                  </a:cubicBezTo>
                  <a:cubicBezTo>
                    <a:pt x="0" y="17"/>
                    <a:pt x="12" y="124"/>
                    <a:pt x="84" y="124"/>
                  </a:cubicBezTo>
                  <a:cubicBezTo>
                    <a:pt x="393" y="148"/>
                    <a:pt x="667" y="327"/>
                    <a:pt x="822" y="612"/>
                  </a:cubicBezTo>
                  <a:cubicBezTo>
                    <a:pt x="836" y="645"/>
                    <a:pt x="866" y="659"/>
                    <a:pt x="895" y="659"/>
                  </a:cubicBezTo>
                  <a:cubicBezTo>
                    <a:pt x="941" y="659"/>
                    <a:pt x="987" y="623"/>
                    <a:pt x="965" y="565"/>
                  </a:cubicBezTo>
                  <a:cubicBezTo>
                    <a:pt x="905" y="398"/>
                    <a:pt x="774" y="255"/>
                    <a:pt x="619" y="172"/>
                  </a:cubicBezTo>
                  <a:cubicBezTo>
                    <a:pt x="487" y="60"/>
                    <a:pt x="320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69"/>
            <p:cNvSpPr/>
            <p:nvPr/>
          </p:nvSpPr>
          <p:spPr>
            <a:xfrm>
              <a:off x="1828475" y="3116575"/>
              <a:ext cx="10750" cy="13550"/>
            </a:xfrm>
            <a:custGeom>
              <a:avLst/>
              <a:gdLst/>
              <a:ahLst/>
              <a:cxnLst/>
              <a:rect l="l" t="t" r="r" b="b"/>
              <a:pathLst>
                <a:path w="430" h="542" extrusionOk="0">
                  <a:moveTo>
                    <a:pt x="205" y="1"/>
                  </a:moveTo>
                  <a:cubicBezTo>
                    <a:pt x="1" y="1"/>
                    <a:pt x="135" y="293"/>
                    <a:pt x="195" y="421"/>
                  </a:cubicBezTo>
                  <a:lnTo>
                    <a:pt x="195" y="421"/>
                  </a:lnTo>
                  <a:cubicBezTo>
                    <a:pt x="193" y="443"/>
                    <a:pt x="192" y="465"/>
                    <a:pt x="192" y="489"/>
                  </a:cubicBezTo>
                  <a:cubicBezTo>
                    <a:pt x="192" y="521"/>
                    <a:pt x="218" y="542"/>
                    <a:pt x="246" y="542"/>
                  </a:cubicBezTo>
                  <a:cubicBezTo>
                    <a:pt x="260" y="542"/>
                    <a:pt x="275" y="537"/>
                    <a:pt x="287" y="525"/>
                  </a:cubicBezTo>
                  <a:cubicBezTo>
                    <a:pt x="382" y="418"/>
                    <a:pt x="430" y="13"/>
                    <a:pt x="215" y="1"/>
                  </a:cubicBezTo>
                  <a:cubicBezTo>
                    <a:pt x="212" y="1"/>
                    <a:pt x="208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69"/>
            <p:cNvSpPr/>
            <p:nvPr/>
          </p:nvSpPr>
          <p:spPr>
            <a:xfrm>
              <a:off x="1886525" y="3110625"/>
              <a:ext cx="58350" cy="63175"/>
            </a:xfrm>
            <a:custGeom>
              <a:avLst/>
              <a:gdLst/>
              <a:ahLst/>
              <a:cxnLst/>
              <a:rect l="l" t="t" r="r" b="b"/>
              <a:pathLst>
                <a:path w="2334" h="2527" extrusionOk="0">
                  <a:moveTo>
                    <a:pt x="1337" y="1"/>
                  </a:moveTo>
                  <a:cubicBezTo>
                    <a:pt x="882" y="1"/>
                    <a:pt x="400" y="267"/>
                    <a:pt x="227" y="679"/>
                  </a:cubicBezTo>
                  <a:cubicBezTo>
                    <a:pt x="1" y="1227"/>
                    <a:pt x="334" y="1977"/>
                    <a:pt x="775" y="2311"/>
                  </a:cubicBezTo>
                  <a:cubicBezTo>
                    <a:pt x="960" y="2452"/>
                    <a:pt x="1221" y="2527"/>
                    <a:pt x="1482" y="2527"/>
                  </a:cubicBezTo>
                  <a:cubicBezTo>
                    <a:pt x="1790" y="2527"/>
                    <a:pt x="2100" y="2423"/>
                    <a:pt x="2287" y="2203"/>
                  </a:cubicBezTo>
                  <a:cubicBezTo>
                    <a:pt x="2333" y="2157"/>
                    <a:pt x="2286" y="2089"/>
                    <a:pt x="2235" y="2089"/>
                  </a:cubicBezTo>
                  <a:cubicBezTo>
                    <a:pt x="2220" y="2089"/>
                    <a:pt x="2205" y="2095"/>
                    <a:pt x="2192" y="2108"/>
                  </a:cubicBezTo>
                  <a:lnTo>
                    <a:pt x="2192" y="2120"/>
                  </a:lnTo>
                  <a:cubicBezTo>
                    <a:pt x="2027" y="2299"/>
                    <a:pt x="1763" y="2374"/>
                    <a:pt x="1503" y="2374"/>
                  </a:cubicBezTo>
                  <a:cubicBezTo>
                    <a:pt x="1312" y="2374"/>
                    <a:pt x="1123" y="2333"/>
                    <a:pt x="977" y="2263"/>
                  </a:cubicBezTo>
                  <a:cubicBezTo>
                    <a:pt x="620" y="2096"/>
                    <a:pt x="382" y="1584"/>
                    <a:pt x="322" y="1227"/>
                  </a:cubicBezTo>
                  <a:cubicBezTo>
                    <a:pt x="251" y="810"/>
                    <a:pt x="489" y="406"/>
                    <a:pt x="894" y="275"/>
                  </a:cubicBezTo>
                  <a:cubicBezTo>
                    <a:pt x="1014" y="225"/>
                    <a:pt x="1145" y="200"/>
                    <a:pt x="1274" y="200"/>
                  </a:cubicBezTo>
                  <a:cubicBezTo>
                    <a:pt x="1730" y="200"/>
                    <a:pt x="2153" y="508"/>
                    <a:pt x="1930" y="1084"/>
                  </a:cubicBezTo>
                  <a:cubicBezTo>
                    <a:pt x="1912" y="1120"/>
                    <a:pt x="1955" y="1156"/>
                    <a:pt x="1992" y="1156"/>
                  </a:cubicBezTo>
                  <a:cubicBezTo>
                    <a:pt x="2005" y="1156"/>
                    <a:pt x="2016" y="1152"/>
                    <a:pt x="2025" y="1144"/>
                  </a:cubicBezTo>
                  <a:cubicBezTo>
                    <a:pt x="2299" y="751"/>
                    <a:pt x="2120" y="191"/>
                    <a:pt x="1656" y="48"/>
                  </a:cubicBezTo>
                  <a:cubicBezTo>
                    <a:pt x="1554" y="16"/>
                    <a:pt x="1447" y="1"/>
                    <a:pt x="1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69"/>
            <p:cNvSpPr/>
            <p:nvPr/>
          </p:nvSpPr>
          <p:spPr>
            <a:xfrm>
              <a:off x="1913925" y="3127500"/>
              <a:ext cx="25025" cy="18400"/>
            </a:xfrm>
            <a:custGeom>
              <a:avLst/>
              <a:gdLst/>
              <a:ahLst/>
              <a:cxnLst/>
              <a:rect l="l" t="t" r="r" b="b"/>
              <a:pathLst>
                <a:path w="1001" h="736" extrusionOk="0">
                  <a:moveTo>
                    <a:pt x="325" y="1"/>
                  </a:moveTo>
                  <a:cubicBezTo>
                    <a:pt x="263" y="1"/>
                    <a:pt x="202" y="24"/>
                    <a:pt x="155" y="76"/>
                  </a:cubicBezTo>
                  <a:cubicBezTo>
                    <a:pt x="12" y="207"/>
                    <a:pt x="0" y="421"/>
                    <a:pt x="107" y="576"/>
                  </a:cubicBezTo>
                  <a:cubicBezTo>
                    <a:pt x="195" y="680"/>
                    <a:pt x="326" y="736"/>
                    <a:pt x="457" y="736"/>
                  </a:cubicBezTo>
                  <a:cubicBezTo>
                    <a:pt x="521" y="736"/>
                    <a:pt x="585" y="722"/>
                    <a:pt x="643" y="695"/>
                  </a:cubicBezTo>
                  <a:cubicBezTo>
                    <a:pt x="846" y="635"/>
                    <a:pt x="988" y="445"/>
                    <a:pt x="1000" y="231"/>
                  </a:cubicBezTo>
                  <a:cubicBezTo>
                    <a:pt x="1000" y="189"/>
                    <a:pt x="968" y="168"/>
                    <a:pt x="935" y="168"/>
                  </a:cubicBezTo>
                  <a:cubicBezTo>
                    <a:pt x="902" y="168"/>
                    <a:pt x="869" y="189"/>
                    <a:pt x="869" y="231"/>
                  </a:cubicBezTo>
                  <a:cubicBezTo>
                    <a:pt x="839" y="434"/>
                    <a:pt x="660" y="577"/>
                    <a:pt x="461" y="577"/>
                  </a:cubicBezTo>
                  <a:cubicBezTo>
                    <a:pt x="427" y="577"/>
                    <a:pt x="392" y="573"/>
                    <a:pt x="357" y="564"/>
                  </a:cubicBezTo>
                  <a:cubicBezTo>
                    <a:pt x="262" y="540"/>
                    <a:pt x="191" y="445"/>
                    <a:pt x="191" y="338"/>
                  </a:cubicBezTo>
                  <a:cubicBezTo>
                    <a:pt x="175" y="222"/>
                    <a:pt x="240" y="141"/>
                    <a:pt x="323" y="141"/>
                  </a:cubicBezTo>
                  <a:cubicBezTo>
                    <a:pt x="368" y="141"/>
                    <a:pt x="419" y="164"/>
                    <a:pt x="465" y="219"/>
                  </a:cubicBezTo>
                  <a:cubicBezTo>
                    <a:pt x="477" y="235"/>
                    <a:pt x="492" y="241"/>
                    <a:pt x="506" y="241"/>
                  </a:cubicBezTo>
                  <a:cubicBezTo>
                    <a:pt x="544" y="241"/>
                    <a:pt x="577" y="194"/>
                    <a:pt x="560" y="159"/>
                  </a:cubicBezTo>
                  <a:cubicBezTo>
                    <a:pt x="516" y="58"/>
                    <a:pt x="420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69"/>
            <p:cNvSpPr/>
            <p:nvPr/>
          </p:nvSpPr>
          <p:spPr>
            <a:xfrm>
              <a:off x="1870750" y="3188725"/>
              <a:ext cx="20325" cy="32925"/>
            </a:xfrm>
            <a:custGeom>
              <a:avLst/>
              <a:gdLst/>
              <a:ahLst/>
              <a:cxnLst/>
              <a:rect l="l" t="t" r="r" b="b"/>
              <a:pathLst>
                <a:path w="813" h="1317" extrusionOk="0">
                  <a:moveTo>
                    <a:pt x="720" y="1"/>
                  </a:moveTo>
                  <a:cubicBezTo>
                    <a:pt x="711" y="1"/>
                    <a:pt x="701" y="3"/>
                    <a:pt x="691" y="8"/>
                  </a:cubicBezTo>
                  <a:cubicBezTo>
                    <a:pt x="441" y="103"/>
                    <a:pt x="251" y="294"/>
                    <a:pt x="132" y="520"/>
                  </a:cubicBezTo>
                  <a:cubicBezTo>
                    <a:pt x="1" y="794"/>
                    <a:pt x="84" y="1020"/>
                    <a:pt x="191" y="1282"/>
                  </a:cubicBezTo>
                  <a:cubicBezTo>
                    <a:pt x="203" y="1305"/>
                    <a:pt x="227" y="1316"/>
                    <a:pt x="250" y="1316"/>
                  </a:cubicBezTo>
                  <a:cubicBezTo>
                    <a:pt x="275" y="1316"/>
                    <a:pt x="298" y="1302"/>
                    <a:pt x="298" y="1270"/>
                  </a:cubicBezTo>
                  <a:cubicBezTo>
                    <a:pt x="298" y="1044"/>
                    <a:pt x="156" y="865"/>
                    <a:pt x="239" y="639"/>
                  </a:cubicBezTo>
                  <a:cubicBezTo>
                    <a:pt x="334" y="401"/>
                    <a:pt x="525" y="222"/>
                    <a:pt x="751" y="127"/>
                  </a:cubicBezTo>
                  <a:cubicBezTo>
                    <a:pt x="812" y="86"/>
                    <a:pt x="777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69"/>
            <p:cNvSpPr/>
            <p:nvPr/>
          </p:nvSpPr>
          <p:spPr>
            <a:xfrm>
              <a:off x="1854375" y="3204300"/>
              <a:ext cx="21525" cy="18675"/>
            </a:xfrm>
            <a:custGeom>
              <a:avLst/>
              <a:gdLst/>
              <a:ahLst/>
              <a:cxnLst/>
              <a:rect l="l" t="t" r="r" b="b"/>
              <a:pathLst>
                <a:path w="861" h="747" extrusionOk="0">
                  <a:moveTo>
                    <a:pt x="794" y="1"/>
                  </a:moveTo>
                  <a:cubicBezTo>
                    <a:pt x="774" y="1"/>
                    <a:pt x="756" y="13"/>
                    <a:pt x="751" y="40"/>
                  </a:cubicBezTo>
                  <a:cubicBezTo>
                    <a:pt x="692" y="195"/>
                    <a:pt x="608" y="338"/>
                    <a:pt x="477" y="445"/>
                  </a:cubicBezTo>
                  <a:cubicBezTo>
                    <a:pt x="346" y="528"/>
                    <a:pt x="215" y="588"/>
                    <a:pt x="60" y="635"/>
                  </a:cubicBezTo>
                  <a:cubicBezTo>
                    <a:pt x="13" y="647"/>
                    <a:pt x="1" y="730"/>
                    <a:pt x="60" y="742"/>
                  </a:cubicBezTo>
                  <a:cubicBezTo>
                    <a:pt x="82" y="745"/>
                    <a:pt x="104" y="746"/>
                    <a:pt x="126" y="746"/>
                  </a:cubicBezTo>
                  <a:cubicBezTo>
                    <a:pt x="480" y="746"/>
                    <a:pt x="790" y="390"/>
                    <a:pt x="846" y="76"/>
                  </a:cubicBezTo>
                  <a:cubicBezTo>
                    <a:pt x="861" y="31"/>
                    <a:pt x="826" y="1"/>
                    <a:pt x="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69"/>
            <p:cNvSpPr/>
            <p:nvPr/>
          </p:nvSpPr>
          <p:spPr>
            <a:xfrm>
              <a:off x="1875050" y="3218775"/>
              <a:ext cx="6450" cy="5675"/>
            </a:xfrm>
            <a:custGeom>
              <a:avLst/>
              <a:gdLst/>
              <a:ahLst/>
              <a:cxnLst/>
              <a:rect l="l" t="t" r="r" b="b"/>
              <a:pathLst>
                <a:path w="258" h="227" extrusionOk="0">
                  <a:moveTo>
                    <a:pt x="136" y="1"/>
                  </a:moveTo>
                  <a:cubicBezTo>
                    <a:pt x="68" y="1"/>
                    <a:pt x="0" y="46"/>
                    <a:pt x="19" y="128"/>
                  </a:cubicBezTo>
                  <a:cubicBezTo>
                    <a:pt x="20" y="131"/>
                    <a:pt x="22" y="134"/>
                    <a:pt x="23" y="137"/>
                  </a:cubicBezTo>
                  <a:lnTo>
                    <a:pt x="23" y="137"/>
                  </a:lnTo>
                  <a:cubicBezTo>
                    <a:pt x="37" y="196"/>
                    <a:pt x="89" y="226"/>
                    <a:pt x="141" y="226"/>
                  </a:cubicBezTo>
                  <a:cubicBezTo>
                    <a:pt x="196" y="226"/>
                    <a:pt x="252" y="190"/>
                    <a:pt x="257" y="116"/>
                  </a:cubicBezTo>
                  <a:cubicBezTo>
                    <a:pt x="257" y="37"/>
                    <a:pt x="196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69"/>
            <p:cNvSpPr/>
            <p:nvPr/>
          </p:nvSpPr>
          <p:spPr>
            <a:xfrm>
              <a:off x="1849325" y="3219125"/>
              <a:ext cx="7775" cy="6350"/>
            </a:xfrm>
            <a:custGeom>
              <a:avLst/>
              <a:gdLst/>
              <a:ahLst/>
              <a:cxnLst/>
              <a:rect l="l" t="t" r="r" b="b"/>
              <a:pathLst>
                <a:path w="311" h="254" extrusionOk="0">
                  <a:moveTo>
                    <a:pt x="180" y="1"/>
                  </a:moveTo>
                  <a:cubicBezTo>
                    <a:pt x="154" y="1"/>
                    <a:pt x="128" y="10"/>
                    <a:pt x="108" y="30"/>
                  </a:cubicBezTo>
                  <a:cubicBezTo>
                    <a:pt x="48" y="66"/>
                    <a:pt x="1" y="114"/>
                    <a:pt x="36" y="173"/>
                  </a:cubicBezTo>
                  <a:cubicBezTo>
                    <a:pt x="54" y="227"/>
                    <a:pt x="105" y="254"/>
                    <a:pt x="155" y="254"/>
                  </a:cubicBezTo>
                  <a:cubicBezTo>
                    <a:pt x="172" y="254"/>
                    <a:pt x="188" y="251"/>
                    <a:pt x="203" y="245"/>
                  </a:cubicBezTo>
                  <a:cubicBezTo>
                    <a:pt x="227" y="233"/>
                    <a:pt x="239" y="212"/>
                    <a:pt x="239" y="191"/>
                  </a:cubicBezTo>
                  <a:lnTo>
                    <a:pt x="239" y="191"/>
                  </a:lnTo>
                  <a:cubicBezTo>
                    <a:pt x="243" y="189"/>
                    <a:pt x="247" y="188"/>
                    <a:pt x="251" y="185"/>
                  </a:cubicBezTo>
                  <a:cubicBezTo>
                    <a:pt x="298" y="161"/>
                    <a:pt x="310" y="90"/>
                    <a:pt x="274" y="54"/>
                  </a:cubicBezTo>
                  <a:cubicBezTo>
                    <a:pt x="254" y="19"/>
                    <a:pt x="217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69"/>
            <p:cNvSpPr/>
            <p:nvPr/>
          </p:nvSpPr>
          <p:spPr>
            <a:xfrm>
              <a:off x="1877000" y="31993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251"/>
                    <a:pt x="168" y="394"/>
                    <a:pt x="287" y="501"/>
                  </a:cubicBezTo>
                  <a:cubicBezTo>
                    <a:pt x="358" y="563"/>
                    <a:pt x="488" y="658"/>
                    <a:pt x="594" y="658"/>
                  </a:cubicBezTo>
                  <a:cubicBezTo>
                    <a:pt x="631" y="658"/>
                    <a:pt x="664" y="647"/>
                    <a:pt x="691" y="620"/>
                  </a:cubicBezTo>
                  <a:cubicBezTo>
                    <a:pt x="715" y="608"/>
                    <a:pt x="715" y="572"/>
                    <a:pt x="691" y="560"/>
                  </a:cubicBezTo>
                  <a:cubicBezTo>
                    <a:pt x="668" y="525"/>
                    <a:pt x="632" y="513"/>
                    <a:pt x="596" y="513"/>
                  </a:cubicBezTo>
                  <a:cubicBezTo>
                    <a:pt x="513" y="489"/>
                    <a:pt x="453" y="453"/>
                    <a:pt x="394" y="406"/>
                  </a:cubicBezTo>
                  <a:cubicBezTo>
                    <a:pt x="310" y="322"/>
                    <a:pt x="156" y="191"/>
                    <a:pt x="144" y="72"/>
                  </a:cubicBezTo>
                  <a:cubicBezTo>
                    <a:pt x="144" y="25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69"/>
            <p:cNvSpPr/>
            <p:nvPr/>
          </p:nvSpPr>
          <p:spPr>
            <a:xfrm>
              <a:off x="1877300" y="3200225"/>
              <a:ext cx="18250" cy="15200"/>
            </a:xfrm>
            <a:custGeom>
              <a:avLst/>
              <a:gdLst/>
              <a:ahLst/>
              <a:cxnLst/>
              <a:rect l="l" t="t" r="r" b="b"/>
              <a:pathLst>
                <a:path w="730" h="608" extrusionOk="0">
                  <a:moveTo>
                    <a:pt x="126" y="1"/>
                  </a:moveTo>
                  <a:cubicBezTo>
                    <a:pt x="103" y="1"/>
                    <a:pt x="81" y="4"/>
                    <a:pt x="60" y="12"/>
                  </a:cubicBezTo>
                  <a:cubicBezTo>
                    <a:pt x="13" y="24"/>
                    <a:pt x="1" y="84"/>
                    <a:pt x="48" y="108"/>
                  </a:cubicBezTo>
                  <a:cubicBezTo>
                    <a:pt x="84" y="131"/>
                    <a:pt x="132" y="143"/>
                    <a:pt x="179" y="155"/>
                  </a:cubicBezTo>
                  <a:cubicBezTo>
                    <a:pt x="251" y="179"/>
                    <a:pt x="310" y="215"/>
                    <a:pt x="370" y="251"/>
                  </a:cubicBezTo>
                  <a:cubicBezTo>
                    <a:pt x="465" y="334"/>
                    <a:pt x="548" y="441"/>
                    <a:pt x="584" y="560"/>
                  </a:cubicBezTo>
                  <a:cubicBezTo>
                    <a:pt x="594" y="593"/>
                    <a:pt x="620" y="608"/>
                    <a:pt x="647" y="608"/>
                  </a:cubicBezTo>
                  <a:cubicBezTo>
                    <a:pt x="688" y="608"/>
                    <a:pt x="729" y="575"/>
                    <a:pt x="715" y="524"/>
                  </a:cubicBezTo>
                  <a:cubicBezTo>
                    <a:pt x="667" y="382"/>
                    <a:pt x="572" y="239"/>
                    <a:pt x="453" y="143"/>
                  </a:cubicBezTo>
                  <a:cubicBezTo>
                    <a:pt x="374" y="84"/>
                    <a:pt x="238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69"/>
            <p:cNvSpPr/>
            <p:nvPr/>
          </p:nvSpPr>
          <p:spPr>
            <a:xfrm>
              <a:off x="1902375" y="3175525"/>
              <a:ext cx="7225" cy="5325"/>
            </a:xfrm>
            <a:custGeom>
              <a:avLst/>
              <a:gdLst/>
              <a:ahLst/>
              <a:cxnLst/>
              <a:rect l="l" t="t" r="r" b="b"/>
              <a:pathLst>
                <a:path w="289" h="213" extrusionOk="0">
                  <a:moveTo>
                    <a:pt x="147" y="0"/>
                  </a:moveTo>
                  <a:cubicBezTo>
                    <a:pt x="110" y="0"/>
                    <a:pt x="77" y="24"/>
                    <a:pt x="61" y="54"/>
                  </a:cubicBezTo>
                  <a:lnTo>
                    <a:pt x="61" y="54"/>
                  </a:lnTo>
                  <a:cubicBezTo>
                    <a:pt x="26" y="68"/>
                    <a:pt x="0" y="112"/>
                    <a:pt x="22" y="155"/>
                  </a:cubicBezTo>
                  <a:cubicBezTo>
                    <a:pt x="49" y="196"/>
                    <a:pt x="85" y="212"/>
                    <a:pt x="120" y="212"/>
                  </a:cubicBezTo>
                  <a:cubicBezTo>
                    <a:pt x="207" y="212"/>
                    <a:pt x="289" y="109"/>
                    <a:pt x="212" y="24"/>
                  </a:cubicBezTo>
                  <a:cubicBezTo>
                    <a:pt x="190" y="7"/>
                    <a:pt x="168" y="0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69"/>
            <p:cNvSpPr/>
            <p:nvPr/>
          </p:nvSpPr>
          <p:spPr>
            <a:xfrm>
              <a:off x="1894625" y="3178600"/>
              <a:ext cx="3875" cy="3225"/>
            </a:xfrm>
            <a:custGeom>
              <a:avLst/>
              <a:gdLst/>
              <a:ahLst/>
              <a:cxnLst/>
              <a:rect l="l" t="t" r="r" b="b"/>
              <a:pathLst>
                <a:path w="155" h="129" extrusionOk="0">
                  <a:moveTo>
                    <a:pt x="56" y="1"/>
                  </a:moveTo>
                  <a:cubicBezTo>
                    <a:pt x="27" y="1"/>
                    <a:pt x="1" y="28"/>
                    <a:pt x="10" y="56"/>
                  </a:cubicBezTo>
                  <a:cubicBezTo>
                    <a:pt x="10" y="80"/>
                    <a:pt x="10" y="92"/>
                    <a:pt x="22" y="104"/>
                  </a:cubicBezTo>
                  <a:cubicBezTo>
                    <a:pt x="36" y="121"/>
                    <a:pt x="55" y="128"/>
                    <a:pt x="73" y="128"/>
                  </a:cubicBezTo>
                  <a:cubicBezTo>
                    <a:pt x="115" y="128"/>
                    <a:pt x="154" y="89"/>
                    <a:pt x="129" y="56"/>
                  </a:cubicBezTo>
                  <a:cubicBezTo>
                    <a:pt x="117" y="32"/>
                    <a:pt x="94" y="20"/>
                    <a:pt x="82" y="8"/>
                  </a:cubicBezTo>
                  <a:cubicBezTo>
                    <a:pt x="74" y="3"/>
                    <a:pt x="65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69"/>
            <p:cNvSpPr/>
            <p:nvPr/>
          </p:nvSpPr>
          <p:spPr>
            <a:xfrm>
              <a:off x="1883850" y="3179675"/>
              <a:ext cx="4500" cy="3300"/>
            </a:xfrm>
            <a:custGeom>
              <a:avLst/>
              <a:gdLst/>
              <a:ahLst/>
              <a:cxnLst/>
              <a:rect l="l" t="t" r="r" b="b"/>
              <a:pathLst>
                <a:path w="180" h="132" extrusionOk="0">
                  <a:moveTo>
                    <a:pt x="84" y="1"/>
                  </a:moveTo>
                  <a:cubicBezTo>
                    <a:pt x="1" y="1"/>
                    <a:pt x="1" y="132"/>
                    <a:pt x="84" y="132"/>
                  </a:cubicBezTo>
                  <a:cubicBezTo>
                    <a:pt x="179" y="132"/>
                    <a:pt x="179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69"/>
            <p:cNvSpPr/>
            <p:nvPr/>
          </p:nvSpPr>
          <p:spPr>
            <a:xfrm>
              <a:off x="1901125" y="3175925"/>
              <a:ext cx="27800" cy="63500"/>
            </a:xfrm>
            <a:custGeom>
              <a:avLst/>
              <a:gdLst/>
              <a:ahLst/>
              <a:cxnLst/>
              <a:rect l="l" t="t" r="r" b="b"/>
              <a:pathLst>
                <a:path w="1112" h="2540" extrusionOk="0">
                  <a:moveTo>
                    <a:pt x="1025" y="1"/>
                  </a:moveTo>
                  <a:cubicBezTo>
                    <a:pt x="1017" y="1"/>
                    <a:pt x="1009" y="3"/>
                    <a:pt x="1000" y="8"/>
                  </a:cubicBezTo>
                  <a:cubicBezTo>
                    <a:pt x="596" y="234"/>
                    <a:pt x="322" y="615"/>
                    <a:pt x="226" y="1068"/>
                  </a:cubicBezTo>
                  <a:cubicBezTo>
                    <a:pt x="107" y="1508"/>
                    <a:pt x="0" y="2104"/>
                    <a:pt x="250" y="2508"/>
                  </a:cubicBezTo>
                  <a:cubicBezTo>
                    <a:pt x="259" y="2530"/>
                    <a:pt x="275" y="2539"/>
                    <a:pt x="292" y="2539"/>
                  </a:cubicBezTo>
                  <a:cubicBezTo>
                    <a:pt x="322" y="2539"/>
                    <a:pt x="353" y="2511"/>
                    <a:pt x="346" y="2473"/>
                  </a:cubicBezTo>
                  <a:cubicBezTo>
                    <a:pt x="95" y="1675"/>
                    <a:pt x="346" y="603"/>
                    <a:pt x="1060" y="115"/>
                  </a:cubicBezTo>
                  <a:cubicBezTo>
                    <a:pt x="1111" y="85"/>
                    <a:pt x="1074" y="1"/>
                    <a:pt x="1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69"/>
            <p:cNvSpPr/>
            <p:nvPr/>
          </p:nvSpPr>
          <p:spPr>
            <a:xfrm>
              <a:off x="1907325" y="3178525"/>
              <a:ext cx="25675" cy="60700"/>
            </a:xfrm>
            <a:custGeom>
              <a:avLst/>
              <a:gdLst/>
              <a:ahLst/>
              <a:cxnLst/>
              <a:rect l="l" t="t" r="r" b="b"/>
              <a:pathLst>
                <a:path w="1027" h="2428" extrusionOk="0">
                  <a:moveTo>
                    <a:pt x="747" y="0"/>
                  </a:moveTo>
                  <a:cubicBezTo>
                    <a:pt x="702" y="0"/>
                    <a:pt x="654" y="36"/>
                    <a:pt x="669" y="95"/>
                  </a:cubicBezTo>
                  <a:cubicBezTo>
                    <a:pt x="848" y="904"/>
                    <a:pt x="609" y="1750"/>
                    <a:pt x="38" y="2345"/>
                  </a:cubicBezTo>
                  <a:cubicBezTo>
                    <a:pt x="0" y="2382"/>
                    <a:pt x="29" y="2427"/>
                    <a:pt x="67" y="2427"/>
                  </a:cubicBezTo>
                  <a:cubicBezTo>
                    <a:pt x="77" y="2427"/>
                    <a:pt x="87" y="2424"/>
                    <a:pt x="98" y="2416"/>
                  </a:cubicBezTo>
                  <a:cubicBezTo>
                    <a:pt x="752" y="1821"/>
                    <a:pt x="1026" y="904"/>
                    <a:pt x="812" y="47"/>
                  </a:cubicBezTo>
                  <a:cubicBezTo>
                    <a:pt x="803" y="15"/>
                    <a:pt x="776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69"/>
            <p:cNvSpPr/>
            <p:nvPr/>
          </p:nvSpPr>
          <p:spPr>
            <a:xfrm>
              <a:off x="1909250" y="3176750"/>
              <a:ext cx="16600" cy="60550"/>
            </a:xfrm>
            <a:custGeom>
              <a:avLst/>
              <a:gdLst/>
              <a:ahLst/>
              <a:cxnLst/>
              <a:rect l="l" t="t" r="r" b="b"/>
              <a:pathLst>
                <a:path w="664" h="2422" extrusionOk="0">
                  <a:moveTo>
                    <a:pt x="600" y="0"/>
                  </a:moveTo>
                  <a:cubicBezTo>
                    <a:pt x="579" y="0"/>
                    <a:pt x="561" y="11"/>
                    <a:pt x="556" y="35"/>
                  </a:cubicBezTo>
                  <a:cubicBezTo>
                    <a:pt x="461" y="832"/>
                    <a:pt x="271" y="1618"/>
                    <a:pt x="9" y="2368"/>
                  </a:cubicBezTo>
                  <a:cubicBezTo>
                    <a:pt x="1" y="2400"/>
                    <a:pt x="30" y="2421"/>
                    <a:pt x="57" y="2421"/>
                  </a:cubicBezTo>
                  <a:cubicBezTo>
                    <a:pt x="71" y="2421"/>
                    <a:pt x="84" y="2416"/>
                    <a:pt x="92" y="2404"/>
                  </a:cubicBezTo>
                  <a:cubicBezTo>
                    <a:pt x="437" y="1666"/>
                    <a:pt x="640" y="868"/>
                    <a:pt x="663" y="58"/>
                  </a:cubicBezTo>
                  <a:cubicBezTo>
                    <a:pt x="663" y="23"/>
                    <a:pt x="6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69"/>
            <p:cNvSpPr/>
            <p:nvPr/>
          </p:nvSpPr>
          <p:spPr>
            <a:xfrm>
              <a:off x="1907075" y="3179900"/>
              <a:ext cx="17600" cy="56600"/>
            </a:xfrm>
            <a:custGeom>
              <a:avLst/>
              <a:gdLst/>
              <a:ahLst/>
              <a:cxnLst/>
              <a:rect l="l" t="t" r="r" b="b"/>
              <a:pathLst>
                <a:path w="704" h="2264" extrusionOk="0">
                  <a:moveTo>
                    <a:pt x="640" y="0"/>
                  </a:moveTo>
                  <a:cubicBezTo>
                    <a:pt x="624" y="0"/>
                    <a:pt x="607" y="8"/>
                    <a:pt x="596" y="28"/>
                  </a:cubicBezTo>
                  <a:cubicBezTo>
                    <a:pt x="203" y="694"/>
                    <a:pt x="0" y="1445"/>
                    <a:pt x="12" y="2218"/>
                  </a:cubicBezTo>
                  <a:cubicBezTo>
                    <a:pt x="12" y="2248"/>
                    <a:pt x="33" y="2263"/>
                    <a:pt x="54" y="2263"/>
                  </a:cubicBezTo>
                  <a:cubicBezTo>
                    <a:pt x="75" y="2263"/>
                    <a:pt x="96" y="2248"/>
                    <a:pt x="96" y="2218"/>
                  </a:cubicBezTo>
                  <a:cubicBezTo>
                    <a:pt x="143" y="1468"/>
                    <a:pt x="346" y="742"/>
                    <a:pt x="679" y="75"/>
                  </a:cubicBezTo>
                  <a:cubicBezTo>
                    <a:pt x="703" y="35"/>
                    <a:pt x="673" y="0"/>
                    <a:pt x="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69"/>
            <p:cNvSpPr/>
            <p:nvPr/>
          </p:nvSpPr>
          <p:spPr>
            <a:xfrm>
              <a:off x="1941600" y="3150950"/>
              <a:ext cx="13375" cy="52050"/>
            </a:xfrm>
            <a:custGeom>
              <a:avLst/>
              <a:gdLst/>
              <a:ahLst/>
              <a:cxnLst/>
              <a:rect l="l" t="t" r="r" b="b"/>
              <a:pathLst>
                <a:path w="535" h="2082" extrusionOk="0">
                  <a:moveTo>
                    <a:pt x="447" y="0"/>
                  </a:moveTo>
                  <a:cubicBezTo>
                    <a:pt x="433" y="0"/>
                    <a:pt x="419" y="6"/>
                    <a:pt x="405" y="19"/>
                  </a:cubicBezTo>
                  <a:cubicBezTo>
                    <a:pt x="131" y="293"/>
                    <a:pt x="0" y="662"/>
                    <a:pt x="24" y="1043"/>
                  </a:cubicBezTo>
                  <a:cubicBezTo>
                    <a:pt x="36" y="1376"/>
                    <a:pt x="72" y="1852"/>
                    <a:pt x="346" y="2067"/>
                  </a:cubicBezTo>
                  <a:cubicBezTo>
                    <a:pt x="359" y="2077"/>
                    <a:pt x="374" y="2081"/>
                    <a:pt x="388" y="2081"/>
                  </a:cubicBezTo>
                  <a:cubicBezTo>
                    <a:pt x="425" y="2081"/>
                    <a:pt x="455" y="2050"/>
                    <a:pt x="429" y="2007"/>
                  </a:cubicBezTo>
                  <a:cubicBezTo>
                    <a:pt x="108" y="1436"/>
                    <a:pt x="60" y="626"/>
                    <a:pt x="489" y="114"/>
                  </a:cubicBezTo>
                  <a:cubicBezTo>
                    <a:pt x="535" y="68"/>
                    <a:pt x="495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69"/>
            <p:cNvSpPr/>
            <p:nvPr/>
          </p:nvSpPr>
          <p:spPr>
            <a:xfrm>
              <a:off x="1950125" y="3152850"/>
              <a:ext cx="12625" cy="49750"/>
            </a:xfrm>
            <a:custGeom>
              <a:avLst/>
              <a:gdLst/>
              <a:ahLst/>
              <a:cxnLst/>
              <a:rect l="l" t="t" r="r" b="b"/>
              <a:pathLst>
                <a:path w="505" h="1990" extrusionOk="0">
                  <a:moveTo>
                    <a:pt x="100" y="1"/>
                  </a:moveTo>
                  <a:cubicBezTo>
                    <a:pt x="52" y="1"/>
                    <a:pt x="4" y="53"/>
                    <a:pt x="29" y="110"/>
                  </a:cubicBezTo>
                  <a:cubicBezTo>
                    <a:pt x="326" y="681"/>
                    <a:pt x="326" y="1360"/>
                    <a:pt x="17" y="1931"/>
                  </a:cubicBezTo>
                  <a:cubicBezTo>
                    <a:pt x="1" y="1963"/>
                    <a:pt x="27" y="1989"/>
                    <a:pt x="57" y="1989"/>
                  </a:cubicBezTo>
                  <a:cubicBezTo>
                    <a:pt x="72" y="1989"/>
                    <a:pt x="88" y="1983"/>
                    <a:pt x="100" y="1967"/>
                  </a:cubicBezTo>
                  <a:lnTo>
                    <a:pt x="100" y="1979"/>
                  </a:lnTo>
                  <a:cubicBezTo>
                    <a:pt x="481" y="1395"/>
                    <a:pt x="505" y="645"/>
                    <a:pt x="160" y="38"/>
                  </a:cubicBezTo>
                  <a:cubicBezTo>
                    <a:pt x="145" y="12"/>
                    <a:pt x="122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69"/>
            <p:cNvSpPr/>
            <p:nvPr/>
          </p:nvSpPr>
          <p:spPr>
            <a:xfrm>
              <a:off x="1949775" y="3152125"/>
              <a:ext cx="6725" cy="48875"/>
            </a:xfrm>
            <a:custGeom>
              <a:avLst/>
              <a:gdLst/>
              <a:ahLst/>
              <a:cxnLst/>
              <a:rect l="l" t="t" r="r" b="b"/>
              <a:pathLst>
                <a:path w="269" h="1955" extrusionOk="0">
                  <a:moveTo>
                    <a:pt x="49" y="0"/>
                  </a:moveTo>
                  <a:cubicBezTo>
                    <a:pt x="24" y="0"/>
                    <a:pt x="1" y="18"/>
                    <a:pt x="7" y="55"/>
                  </a:cubicBezTo>
                  <a:cubicBezTo>
                    <a:pt x="78" y="674"/>
                    <a:pt x="102" y="1293"/>
                    <a:pt x="66" y="1913"/>
                  </a:cubicBezTo>
                  <a:cubicBezTo>
                    <a:pt x="66" y="1939"/>
                    <a:pt x="85" y="1955"/>
                    <a:pt x="106" y="1955"/>
                  </a:cubicBezTo>
                  <a:cubicBezTo>
                    <a:pt x="122" y="1955"/>
                    <a:pt x="139" y="1945"/>
                    <a:pt x="150" y="1925"/>
                  </a:cubicBezTo>
                  <a:cubicBezTo>
                    <a:pt x="269" y="1305"/>
                    <a:pt x="257" y="662"/>
                    <a:pt x="102" y="43"/>
                  </a:cubicBezTo>
                  <a:cubicBezTo>
                    <a:pt x="96" y="15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69"/>
            <p:cNvSpPr/>
            <p:nvPr/>
          </p:nvSpPr>
          <p:spPr>
            <a:xfrm>
              <a:off x="1945475" y="3154950"/>
              <a:ext cx="6450" cy="45950"/>
            </a:xfrm>
            <a:custGeom>
              <a:avLst/>
              <a:gdLst/>
              <a:ahLst/>
              <a:cxnLst/>
              <a:rect l="l" t="t" r="r" b="b"/>
              <a:pathLst>
                <a:path w="258" h="1838" extrusionOk="0">
                  <a:moveTo>
                    <a:pt x="198" y="0"/>
                  </a:moveTo>
                  <a:cubicBezTo>
                    <a:pt x="181" y="0"/>
                    <a:pt x="164" y="8"/>
                    <a:pt x="155" y="26"/>
                  </a:cubicBezTo>
                  <a:cubicBezTo>
                    <a:pt x="0" y="609"/>
                    <a:pt x="0" y="1228"/>
                    <a:pt x="155" y="1812"/>
                  </a:cubicBezTo>
                  <a:cubicBezTo>
                    <a:pt x="160" y="1830"/>
                    <a:pt x="176" y="1837"/>
                    <a:pt x="194" y="1837"/>
                  </a:cubicBezTo>
                  <a:cubicBezTo>
                    <a:pt x="222" y="1837"/>
                    <a:pt x="253" y="1817"/>
                    <a:pt x="238" y="1788"/>
                  </a:cubicBezTo>
                  <a:lnTo>
                    <a:pt x="250" y="1788"/>
                  </a:lnTo>
                  <a:cubicBezTo>
                    <a:pt x="131" y="1216"/>
                    <a:pt x="131" y="621"/>
                    <a:pt x="250" y="61"/>
                  </a:cubicBezTo>
                  <a:cubicBezTo>
                    <a:pt x="258" y="24"/>
                    <a:pt x="227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69"/>
            <p:cNvSpPr/>
            <p:nvPr/>
          </p:nvSpPr>
          <p:spPr>
            <a:xfrm>
              <a:off x="1838125" y="3185250"/>
              <a:ext cx="27125" cy="8525"/>
            </a:xfrm>
            <a:custGeom>
              <a:avLst/>
              <a:gdLst/>
              <a:ahLst/>
              <a:cxnLst/>
              <a:rect l="l" t="t" r="r" b="b"/>
              <a:pathLst>
                <a:path w="1085" h="341" extrusionOk="0">
                  <a:moveTo>
                    <a:pt x="994" y="0"/>
                  </a:moveTo>
                  <a:cubicBezTo>
                    <a:pt x="987" y="0"/>
                    <a:pt x="980" y="1"/>
                    <a:pt x="972" y="4"/>
                  </a:cubicBezTo>
                  <a:lnTo>
                    <a:pt x="972" y="16"/>
                  </a:lnTo>
                  <a:cubicBezTo>
                    <a:pt x="841" y="99"/>
                    <a:pt x="699" y="147"/>
                    <a:pt x="544" y="171"/>
                  </a:cubicBezTo>
                  <a:cubicBezTo>
                    <a:pt x="472" y="189"/>
                    <a:pt x="398" y="198"/>
                    <a:pt x="322" y="198"/>
                  </a:cubicBezTo>
                  <a:cubicBezTo>
                    <a:pt x="246" y="198"/>
                    <a:pt x="169" y="189"/>
                    <a:pt x="91" y="171"/>
                  </a:cubicBezTo>
                  <a:cubicBezTo>
                    <a:pt x="83" y="167"/>
                    <a:pt x="74" y="165"/>
                    <a:pt x="66" y="165"/>
                  </a:cubicBezTo>
                  <a:cubicBezTo>
                    <a:pt x="29" y="165"/>
                    <a:pt x="0" y="203"/>
                    <a:pt x="20" y="242"/>
                  </a:cubicBezTo>
                  <a:cubicBezTo>
                    <a:pt x="62" y="320"/>
                    <a:pt x="142" y="341"/>
                    <a:pt x="228" y="341"/>
                  </a:cubicBezTo>
                  <a:cubicBezTo>
                    <a:pt x="315" y="341"/>
                    <a:pt x="407" y="320"/>
                    <a:pt x="472" y="314"/>
                  </a:cubicBezTo>
                  <a:cubicBezTo>
                    <a:pt x="675" y="302"/>
                    <a:pt x="865" y="230"/>
                    <a:pt x="1032" y="111"/>
                  </a:cubicBezTo>
                  <a:cubicBezTo>
                    <a:pt x="1084" y="69"/>
                    <a:pt x="1045" y="0"/>
                    <a:pt x="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69"/>
            <p:cNvSpPr/>
            <p:nvPr/>
          </p:nvSpPr>
          <p:spPr>
            <a:xfrm>
              <a:off x="1837725" y="3184500"/>
              <a:ext cx="26500" cy="8750"/>
            </a:xfrm>
            <a:custGeom>
              <a:avLst/>
              <a:gdLst/>
              <a:ahLst/>
              <a:cxnLst/>
              <a:rect l="l" t="t" r="r" b="b"/>
              <a:pathLst>
                <a:path w="1060" h="350" extrusionOk="0">
                  <a:moveTo>
                    <a:pt x="725" y="0"/>
                  </a:moveTo>
                  <a:cubicBezTo>
                    <a:pt x="480" y="0"/>
                    <a:pt x="238" y="81"/>
                    <a:pt x="48" y="237"/>
                  </a:cubicBezTo>
                  <a:cubicBezTo>
                    <a:pt x="1" y="274"/>
                    <a:pt x="36" y="349"/>
                    <a:pt x="82" y="349"/>
                  </a:cubicBezTo>
                  <a:cubicBezTo>
                    <a:pt x="94" y="349"/>
                    <a:pt x="107" y="344"/>
                    <a:pt x="119" y="332"/>
                  </a:cubicBezTo>
                  <a:cubicBezTo>
                    <a:pt x="262" y="237"/>
                    <a:pt x="429" y="189"/>
                    <a:pt x="596" y="177"/>
                  </a:cubicBezTo>
                  <a:cubicBezTo>
                    <a:pt x="631" y="180"/>
                    <a:pt x="666" y="182"/>
                    <a:pt x="701" y="182"/>
                  </a:cubicBezTo>
                  <a:cubicBezTo>
                    <a:pt x="798" y="182"/>
                    <a:pt x="896" y="171"/>
                    <a:pt x="1000" y="153"/>
                  </a:cubicBezTo>
                  <a:cubicBezTo>
                    <a:pt x="1060" y="141"/>
                    <a:pt x="1060" y="58"/>
                    <a:pt x="1000" y="34"/>
                  </a:cubicBezTo>
                  <a:cubicBezTo>
                    <a:pt x="910" y="12"/>
                    <a:pt x="81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69"/>
            <p:cNvSpPr/>
            <p:nvPr/>
          </p:nvSpPr>
          <p:spPr>
            <a:xfrm>
              <a:off x="1921350" y="3154675"/>
              <a:ext cx="28650" cy="9450"/>
            </a:xfrm>
            <a:custGeom>
              <a:avLst/>
              <a:gdLst/>
              <a:ahLst/>
              <a:cxnLst/>
              <a:rect l="l" t="t" r="r" b="b"/>
              <a:pathLst>
                <a:path w="1146" h="378" extrusionOk="0">
                  <a:moveTo>
                    <a:pt x="1061" y="1"/>
                  </a:moveTo>
                  <a:cubicBezTo>
                    <a:pt x="1049" y="1"/>
                    <a:pt x="1037" y="4"/>
                    <a:pt x="1025" y="13"/>
                  </a:cubicBezTo>
                  <a:lnTo>
                    <a:pt x="1037" y="13"/>
                  </a:lnTo>
                  <a:cubicBezTo>
                    <a:pt x="894" y="120"/>
                    <a:pt x="727" y="191"/>
                    <a:pt x="560" y="215"/>
                  </a:cubicBezTo>
                  <a:cubicBezTo>
                    <a:pt x="512" y="219"/>
                    <a:pt x="464" y="220"/>
                    <a:pt x="416" y="220"/>
                  </a:cubicBezTo>
                  <a:cubicBezTo>
                    <a:pt x="302" y="220"/>
                    <a:pt x="190" y="212"/>
                    <a:pt x="72" y="203"/>
                  </a:cubicBezTo>
                  <a:cubicBezTo>
                    <a:pt x="25" y="203"/>
                    <a:pt x="1" y="275"/>
                    <a:pt x="48" y="299"/>
                  </a:cubicBezTo>
                  <a:cubicBezTo>
                    <a:pt x="148" y="354"/>
                    <a:pt x="261" y="377"/>
                    <a:pt x="377" y="377"/>
                  </a:cubicBezTo>
                  <a:cubicBezTo>
                    <a:pt x="637" y="377"/>
                    <a:pt x="915" y="260"/>
                    <a:pt x="1096" y="120"/>
                  </a:cubicBezTo>
                  <a:cubicBezTo>
                    <a:pt x="1145" y="81"/>
                    <a:pt x="1113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69"/>
            <p:cNvSpPr/>
            <p:nvPr/>
          </p:nvSpPr>
          <p:spPr>
            <a:xfrm>
              <a:off x="1921275" y="3152400"/>
              <a:ext cx="28900" cy="9850"/>
            </a:xfrm>
            <a:custGeom>
              <a:avLst/>
              <a:gdLst/>
              <a:ahLst/>
              <a:cxnLst/>
              <a:rect l="l" t="t" r="r" b="b"/>
              <a:pathLst>
                <a:path w="1156" h="394" extrusionOk="0">
                  <a:moveTo>
                    <a:pt x="803" y="1"/>
                  </a:moveTo>
                  <a:cubicBezTo>
                    <a:pt x="698" y="1"/>
                    <a:pt x="592" y="19"/>
                    <a:pt x="492" y="56"/>
                  </a:cubicBezTo>
                  <a:cubicBezTo>
                    <a:pt x="313" y="92"/>
                    <a:pt x="147" y="175"/>
                    <a:pt x="28" y="306"/>
                  </a:cubicBezTo>
                  <a:cubicBezTo>
                    <a:pt x="0" y="343"/>
                    <a:pt x="29" y="393"/>
                    <a:pt x="65" y="393"/>
                  </a:cubicBezTo>
                  <a:cubicBezTo>
                    <a:pt x="76" y="393"/>
                    <a:pt x="88" y="389"/>
                    <a:pt x="99" y="378"/>
                  </a:cubicBezTo>
                  <a:cubicBezTo>
                    <a:pt x="252" y="207"/>
                    <a:pt x="566" y="145"/>
                    <a:pt x="824" y="145"/>
                  </a:cubicBezTo>
                  <a:cubicBezTo>
                    <a:pt x="909" y="145"/>
                    <a:pt x="987" y="152"/>
                    <a:pt x="1052" y="163"/>
                  </a:cubicBezTo>
                  <a:cubicBezTo>
                    <a:pt x="1055" y="164"/>
                    <a:pt x="1059" y="164"/>
                    <a:pt x="1063" y="164"/>
                  </a:cubicBezTo>
                  <a:cubicBezTo>
                    <a:pt x="1126" y="164"/>
                    <a:pt x="1155" y="67"/>
                    <a:pt x="1087" y="44"/>
                  </a:cubicBezTo>
                  <a:cubicBezTo>
                    <a:pt x="996" y="16"/>
                    <a:pt x="900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69"/>
            <p:cNvSpPr/>
            <p:nvPr/>
          </p:nvSpPr>
          <p:spPr>
            <a:xfrm>
              <a:off x="1803900" y="3147350"/>
              <a:ext cx="29375" cy="14825"/>
            </a:xfrm>
            <a:custGeom>
              <a:avLst/>
              <a:gdLst/>
              <a:ahLst/>
              <a:cxnLst/>
              <a:rect l="l" t="t" r="r" b="b"/>
              <a:pathLst>
                <a:path w="1175" h="593" extrusionOk="0">
                  <a:moveTo>
                    <a:pt x="749" y="102"/>
                  </a:moveTo>
                  <a:cubicBezTo>
                    <a:pt x="659" y="146"/>
                    <a:pt x="578" y="207"/>
                    <a:pt x="508" y="282"/>
                  </a:cubicBezTo>
                  <a:cubicBezTo>
                    <a:pt x="472" y="318"/>
                    <a:pt x="341" y="449"/>
                    <a:pt x="294" y="449"/>
                  </a:cubicBezTo>
                  <a:cubicBezTo>
                    <a:pt x="286" y="449"/>
                    <a:pt x="279" y="450"/>
                    <a:pt x="272" y="450"/>
                  </a:cubicBezTo>
                  <a:cubicBezTo>
                    <a:pt x="182" y="450"/>
                    <a:pt x="237" y="373"/>
                    <a:pt x="282" y="318"/>
                  </a:cubicBezTo>
                  <a:cubicBezTo>
                    <a:pt x="392" y="185"/>
                    <a:pt x="564" y="104"/>
                    <a:pt x="749" y="102"/>
                  </a:cubicBezTo>
                  <a:close/>
                  <a:moveTo>
                    <a:pt x="739" y="0"/>
                  </a:moveTo>
                  <a:cubicBezTo>
                    <a:pt x="488" y="0"/>
                    <a:pt x="0" y="261"/>
                    <a:pt x="163" y="532"/>
                  </a:cubicBezTo>
                  <a:cubicBezTo>
                    <a:pt x="189" y="576"/>
                    <a:pt x="220" y="592"/>
                    <a:pt x="254" y="592"/>
                  </a:cubicBezTo>
                  <a:cubicBezTo>
                    <a:pt x="312" y="592"/>
                    <a:pt x="377" y="546"/>
                    <a:pt x="436" y="508"/>
                  </a:cubicBezTo>
                  <a:cubicBezTo>
                    <a:pt x="663" y="341"/>
                    <a:pt x="806" y="139"/>
                    <a:pt x="1103" y="127"/>
                  </a:cubicBezTo>
                  <a:cubicBezTo>
                    <a:pt x="1175" y="127"/>
                    <a:pt x="1175" y="20"/>
                    <a:pt x="1103" y="20"/>
                  </a:cubicBezTo>
                  <a:cubicBezTo>
                    <a:pt x="1011" y="20"/>
                    <a:pt x="920" y="36"/>
                    <a:pt x="835" y="66"/>
                  </a:cubicBezTo>
                  <a:lnTo>
                    <a:pt x="835" y="66"/>
                  </a:lnTo>
                  <a:cubicBezTo>
                    <a:pt x="839" y="45"/>
                    <a:pt x="830" y="20"/>
                    <a:pt x="806" y="8"/>
                  </a:cubicBezTo>
                  <a:cubicBezTo>
                    <a:pt x="786" y="3"/>
                    <a:pt x="764" y="0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69"/>
            <p:cNvSpPr/>
            <p:nvPr/>
          </p:nvSpPr>
          <p:spPr>
            <a:xfrm>
              <a:off x="1793950" y="3143925"/>
              <a:ext cx="15425" cy="18350"/>
            </a:xfrm>
            <a:custGeom>
              <a:avLst/>
              <a:gdLst/>
              <a:ahLst/>
              <a:cxnLst/>
              <a:rect l="l" t="t" r="r" b="b"/>
              <a:pathLst>
                <a:path w="617" h="734" extrusionOk="0">
                  <a:moveTo>
                    <a:pt x="547" y="1"/>
                  </a:moveTo>
                  <a:cubicBezTo>
                    <a:pt x="544" y="1"/>
                    <a:pt x="540" y="1"/>
                    <a:pt x="537" y="2"/>
                  </a:cubicBezTo>
                  <a:cubicBezTo>
                    <a:pt x="382" y="50"/>
                    <a:pt x="251" y="145"/>
                    <a:pt x="156" y="276"/>
                  </a:cubicBezTo>
                  <a:cubicBezTo>
                    <a:pt x="49" y="395"/>
                    <a:pt x="1" y="550"/>
                    <a:pt x="1" y="705"/>
                  </a:cubicBezTo>
                  <a:cubicBezTo>
                    <a:pt x="1" y="724"/>
                    <a:pt x="23" y="733"/>
                    <a:pt x="44" y="733"/>
                  </a:cubicBezTo>
                  <a:cubicBezTo>
                    <a:pt x="62" y="733"/>
                    <a:pt x="79" y="727"/>
                    <a:pt x="84" y="717"/>
                  </a:cubicBezTo>
                  <a:cubicBezTo>
                    <a:pt x="132" y="598"/>
                    <a:pt x="191" y="478"/>
                    <a:pt x="251" y="359"/>
                  </a:cubicBezTo>
                  <a:cubicBezTo>
                    <a:pt x="334" y="252"/>
                    <a:pt x="442" y="157"/>
                    <a:pt x="572" y="86"/>
                  </a:cubicBezTo>
                  <a:cubicBezTo>
                    <a:pt x="616" y="64"/>
                    <a:pt x="589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69"/>
            <p:cNvSpPr/>
            <p:nvPr/>
          </p:nvSpPr>
          <p:spPr>
            <a:xfrm>
              <a:off x="1787700" y="3146925"/>
              <a:ext cx="14925" cy="16950"/>
            </a:xfrm>
            <a:custGeom>
              <a:avLst/>
              <a:gdLst/>
              <a:ahLst/>
              <a:cxnLst/>
              <a:rect l="l" t="t" r="r" b="b"/>
              <a:pathLst>
                <a:path w="597" h="678" extrusionOk="0">
                  <a:moveTo>
                    <a:pt x="517" y="1"/>
                  </a:moveTo>
                  <a:cubicBezTo>
                    <a:pt x="305" y="1"/>
                    <a:pt x="24" y="187"/>
                    <a:pt x="13" y="406"/>
                  </a:cubicBezTo>
                  <a:cubicBezTo>
                    <a:pt x="1" y="513"/>
                    <a:pt x="49" y="609"/>
                    <a:pt x="132" y="656"/>
                  </a:cubicBezTo>
                  <a:cubicBezTo>
                    <a:pt x="154" y="671"/>
                    <a:pt x="179" y="677"/>
                    <a:pt x="204" y="677"/>
                  </a:cubicBezTo>
                  <a:cubicBezTo>
                    <a:pt x="260" y="677"/>
                    <a:pt x="314" y="643"/>
                    <a:pt x="322" y="585"/>
                  </a:cubicBezTo>
                  <a:cubicBezTo>
                    <a:pt x="330" y="541"/>
                    <a:pt x="297" y="515"/>
                    <a:pt x="268" y="515"/>
                  </a:cubicBezTo>
                  <a:cubicBezTo>
                    <a:pt x="249" y="515"/>
                    <a:pt x="232" y="526"/>
                    <a:pt x="227" y="549"/>
                  </a:cubicBezTo>
                  <a:cubicBezTo>
                    <a:pt x="227" y="557"/>
                    <a:pt x="224" y="560"/>
                    <a:pt x="218" y="560"/>
                  </a:cubicBezTo>
                  <a:cubicBezTo>
                    <a:pt x="198" y="560"/>
                    <a:pt x="153" y="522"/>
                    <a:pt x="144" y="513"/>
                  </a:cubicBezTo>
                  <a:cubicBezTo>
                    <a:pt x="132" y="478"/>
                    <a:pt x="120" y="442"/>
                    <a:pt x="132" y="406"/>
                  </a:cubicBezTo>
                  <a:cubicBezTo>
                    <a:pt x="144" y="335"/>
                    <a:pt x="168" y="275"/>
                    <a:pt x="227" y="228"/>
                  </a:cubicBezTo>
                  <a:cubicBezTo>
                    <a:pt x="322" y="144"/>
                    <a:pt x="453" y="144"/>
                    <a:pt x="561" y="85"/>
                  </a:cubicBezTo>
                  <a:cubicBezTo>
                    <a:pt x="596" y="61"/>
                    <a:pt x="584" y="1"/>
                    <a:pt x="537" y="1"/>
                  </a:cubicBezTo>
                  <a:cubicBezTo>
                    <a:pt x="530" y="1"/>
                    <a:pt x="524" y="1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69"/>
            <p:cNvSpPr/>
            <p:nvPr/>
          </p:nvSpPr>
          <p:spPr>
            <a:xfrm>
              <a:off x="1776400" y="3149900"/>
              <a:ext cx="7425" cy="8025"/>
            </a:xfrm>
            <a:custGeom>
              <a:avLst/>
              <a:gdLst/>
              <a:ahLst/>
              <a:cxnLst/>
              <a:rect l="l" t="t" r="r" b="b"/>
              <a:pathLst>
                <a:path w="297" h="321" extrusionOk="0">
                  <a:moveTo>
                    <a:pt x="144" y="150"/>
                  </a:moveTo>
                  <a:cubicBezTo>
                    <a:pt x="144" y="152"/>
                    <a:pt x="143" y="154"/>
                    <a:pt x="143" y="156"/>
                  </a:cubicBezTo>
                  <a:lnTo>
                    <a:pt x="143" y="192"/>
                  </a:lnTo>
                  <a:cubicBezTo>
                    <a:pt x="138" y="175"/>
                    <a:pt x="137" y="160"/>
                    <a:pt x="144" y="150"/>
                  </a:cubicBezTo>
                  <a:close/>
                  <a:moveTo>
                    <a:pt x="173" y="0"/>
                  </a:moveTo>
                  <a:cubicBezTo>
                    <a:pt x="167" y="0"/>
                    <a:pt x="161" y="0"/>
                    <a:pt x="155" y="1"/>
                  </a:cubicBezTo>
                  <a:cubicBezTo>
                    <a:pt x="60" y="25"/>
                    <a:pt x="1" y="120"/>
                    <a:pt x="24" y="216"/>
                  </a:cubicBezTo>
                  <a:cubicBezTo>
                    <a:pt x="33" y="283"/>
                    <a:pt x="88" y="320"/>
                    <a:pt x="149" y="320"/>
                  </a:cubicBezTo>
                  <a:cubicBezTo>
                    <a:pt x="175" y="320"/>
                    <a:pt x="202" y="313"/>
                    <a:pt x="227" y="299"/>
                  </a:cubicBezTo>
                  <a:cubicBezTo>
                    <a:pt x="276" y="266"/>
                    <a:pt x="291" y="205"/>
                    <a:pt x="272" y="150"/>
                  </a:cubicBezTo>
                  <a:lnTo>
                    <a:pt x="272" y="150"/>
                  </a:lnTo>
                  <a:cubicBezTo>
                    <a:pt x="273" y="148"/>
                    <a:pt x="274" y="146"/>
                    <a:pt x="274" y="144"/>
                  </a:cubicBezTo>
                  <a:cubicBezTo>
                    <a:pt x="296" y="67"/>
                    <a:pt x="247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69"/>
            <p:cNvSpPr/>
            <p:nvPr/>
          </p:nvSpPr>
          <p:spPr>
            <a:xfrm>
              <a:off x="1804075" y="3187725"/>
              <a:ext cx="7875" cy="7600"/>
            </a:xfrm>
            <a:custGeom>
              <a:avLst/>
              <a:gdLst/>
              <a:ahLst/>
              <a:cxnLst/>
              <a:rect l="l" t="t" r="r" b="b"/>
              <a:pathLst>
                <a:path w="315" h="304" extrusionOk="0">
                  <a:moveTo>
                    <a:pt x="166" y="115"/>
                  </a:moveTo>
                  <a:cubicBezTo>
                    <a:pt x="184" y="132"/>
                    <a:pt x="198" y="148"/>
                    <a:pt x="191" y="155"/>
                  </a:cubicBezTo>
                  <a:cubicBezTo>
                    <a:pt x="169" y="169"/>
                    <a:pt x="153" y="175"/>
                    <a:pt x="144" y="175"/>
                  </a:cubicBezTo>
                  <a:cubicBezTo>
                    <a:pt x="130" y="175"/>
                    <a:pt x="133" y="157"/>
                    <a:pt x="156" y="120"/>
                  </a:cubicBezTo>
                  <a:cubicBezTo>
                    <a:pt x="159" y="118"/>
                    <a:pt x="162" y="116"/>
                    <a:pt x="166" y="115"/>
                  </a:cubicBezTo>
                  <a:close/>
                  <a:moveTo>
                    <a:pt x="156" y="0"/>
                  </a:moveTo>
                  <a:cubicBezTo>
                    <a:pt x="141" y="0"/>
                    <a:pt x="130" y="11"/>
                    <a:pt x="124" y="24"/>
                  </a:cubicBezTo>
                  <a:lnTo>
                    <a:pt x="124" y="24"/>
                  </a:lnTo>
                  <a:cubicBezTo>
                    <a:pt x="88" y="37"/>
                    <a:pt x="56" y="61"/>
                    <a:pt x="37" y="96"/>
                  </a:cubicBezTo>
                  <a:cubicBezTo>
                    <a:pt x="1" y="179"/>
                    <a:pt x="37" y="262"/>
                    <a:pt x="120" y="298"/>
                  </a:cubicBezTo>
                  <a:cubicBezTo>
                    <a:pt x="132" y="302"/>
                    <a:pt x="145" y="303"/>
                    <a:pt x="157" y="303"/>
                  </a:cubicBezTo>
                  <a:cubicBezTo>
                    <a:pt x="227" y="303"/>
                    <a:pt x="290" y="250"/>
                    <a:pt x="310" y="179"/>
                  </a:cubicBezTo>
                  <a:cubicBezTo>
                    <a:pt x="314" y="148"/>
                    <a:pt x="309" y="118"/>
                    <a:pt x="297" y="91"/>
                  </a:cubicBezTo>
                  <a:lnTo>
                    <a:pt x="297" y="91"/>
                  </a:lnTo>
                  <a:cubicBezTo>
                    <a:pt x="297" y="77"/>
                    <a:pt x="291" y="60"/>
                    <a:pt x="275" y="48"/>
                  </a:cubicBezTo>
                  <a:cubicBezTo>
                    <a:pt x="266" y="41"/>
                    <a:pt x="257" y="35"/>
                    <a:pt x="248" y="31"/>
                  </a:cubicBezTo>
                  <a:lnTo>
                    <a:pt x="248" y="31"/>
                  </a:lnTo>
                  <a:cubicBezTo>
                    <a:pt x="222" y="12"/>
                    <a:pt x="19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69"/>
            <p:cNvSpPr/>
            <p:nvPr/>
          </p:nvSpPr>
          <p:spPr>
            <a:xfrm>
              <a:off x="1618650" y="3099475"/>
              <a:ext cx="186650" cy="70425"/>
            </a:xfrm>
            <a:custGeom>
              <a:avLst/>
              <a:gdLst/>
              <a:ahLst/>
              <a:cxnLst/>
              <a:rect l="l" t="t" r="r" b="b"/>
              <a:pathLst>
                <a:path w="7466" h="2817" extrusionOk="0">
                  <a:moveTo>
                    <a:pt x="782" y="0"/>
                  </a:moveTo>
                  <a:cubicBezTo>
                    <a:pt x="771" y="0"/>
                    <a:pt x="760" y="5"/>
                    <a:pt x="750" y="18"/>
                  </a:cubicBezTo>
                  <a:cubicBezTo>
                    <a:pt x="0" y="935"/>
                    <a:pt x="1227" y="2292"/>
                    <a:pt x="2096" y="2578"/>
                  </a:cubicBezTo>
                  <a:cubicBezTo>
                    <a:pt x="2547" y="2738"/>
                    <a:pt x="3023" y="2816"/>
                    <a:pt x="3500" y="2816"/>
                  </a:cubicBezTo>
                  <a:cubicBezTo>
                    <a:pt x="3840" y="2816"/>
                    <a:pt x="4180" y="2776"/>
                    <a:pt x="4513" y="2697"/>
                  </a:cubicBezTo>
                  <a:cubicBezTo>
                    <a:pt x="4846" y="2590"/>
                    <a:pt x="5156" y="2435"/>
                    <a:pt x="5441" y="2233"/>
                  </a:cubicBezTo>
                  <a:cubicBezTo>
                    <a:pt x="6086" y="1788"/>
                    <a:pt x="6461" y="1478"/>
                    <a:pt x="7236" y="1478"/>
                  </a:cubicBezTo>
                  <a:cubicBezTo>
                    <a:pt x="7291" y="1478"/>
                    <a:pt x="7347" y="1479"/>
                    <a:pt x="7406" y="1483"/>
                  </a:cubicBezTo>
                  <a:cubicBezTo>
                    <a:pt x="7454" y="1483"/>
                    <a:pt x="7465" y="1411"/>
                    <a:pt x="7418" y="1399"/>
                  </a:cubicBezTo>
                  <a:lnTo>
                    <a:pt x="7418" y="1399"/>
                  </a:lnTo>
                  <a:lnTo>
                    <a:pt x="7418" y="1411"/>
                  </a:lnTo>
                  <a:cubicBezTo>
                    <a:pt x="7283" y="1386"/>
                    <a:pt x="7158" y="1375"/>
                    <a:pt x="7039" y="1375"/>
                  </a:cubicBezTo>
                  <a:cubicBezTo>
                    <a:pt x="6093" y="1375"/>
                    <a:pt x="5624" y="2111"/>
                    <a:pt x="4703" y="2471"/>
                  </a:cubicBezTo>
                  <a:cubicBezTo>
                    <a:pt x="4329" y="2615"/>
                    <a:pt x="3924" y="2678"/>
                    <a:pt x="3519" y="2678"/>
                  </a:cubicBezTo>
                  <a:cubicBezTo>
                    <a:pt x="3085" y="2678"/>
                    <a:pt x="2650" y="2606"/>
                    <a:pt x="2250" y="2483"/>
                  </a:cubicBezTo>
                  <a:cubicBezTo>
                    <a:pt x="1286" y="2185"/>
                    <a:pt x="322" y="1113"/>
                    <a:pt x="822" y="66"/>
                  </a:cubicBezTo>
                  <a:cubicBezTo>
                    <a:pt x="839" y="40"/>
                    <a:pt x="812" y="0"/>
                    <a:pt x="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69"/>
            <p:cNvSpPr/>
            <p:nvPr/>
          </p:nvSpPr>
          <p:spPr>
            <a:xfrm>
              <a:off x="1646625" y="30969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69"/>
            <p:cNvSpPr/>
            <p:nvPr/>
          </p:nvSpPr>
          <p:spPr>
            <a:xfrm>
              <a:off x="1639225" y="3094600"/>
              <a:ext cx="13775" cy="8950"/>
            </a:xfrm>
            <a:custGeom>
              <a:avLst/>
              <a:gdLst/>
              <a:ahLst/>
              <a:cxnLst/>
              <a:rect l="l" t="t" r="r" b="b"/>
              <a:pathLst>
                <a:path w="551" h="358" extrusionOk="0">
                  <a:moveTo>
                    <a:pt x="239" y="1"/>
                  </a:moveTo>
                  <a:cubicBezTo>
                    <a:pt x="164" y="1"/>
                    <a:pt x="89" y="33"/>
                    <a:pt x="34" y="106"/>
                  </a:cubicBezTo>
                  <a:cubicBezTo>
                    <a:pt x="1" y="148"/>
                    <a:pt x="39" y="190"/>
                    <a:pt x="80" y="190"/>
                  </a:cubicBezTo>
                  <a:cubicBezTo>
                    <a:pt x="98" y="190"/>
                    <a:pt x="116" y="183"/>
                    <a:pt x="130" y="165"/>
                  </a:cubicBezTo>
                  <a:lnTo>
                    <a:pt x="130" y="154"/>
                  </a:lnTo>
                  <a:cubicBezTo>
                    <a:pt x="159" y="124"/>
                    <a:pt x="198" y="109"/>
                    <a:pt x="237" y="109"/>
                  </a:cubicBezTo>
                  <a:cubicBezTo>
                    <a:pt x="276" y="109"/>
                    <a:pt x="314" y="124"/>
                    <a:pt x="344" y="154"/>
                  </a:cubicBezTo>
                  <a:cubicBezTo>
                    <a:pt x="392" y="213"/>
                    <a:pt x="415" y="273"/>
                    <a:pt x="439" y="344"/>
                  </a:cubicBezTo>
                  <a:cubicBezTo>
                    <a:pt x="444" y="353"/>
                    <a:pt x="454" y="357"/>
                    <a:pt x="465" y="357"/>
                  </a:cubicBezTo>
                  <a:cubicBezTo>
                    <a:pt x="482" y="357"/>
                    <a:pt x="503" y="347"/>
                    <a:pt x="511" y="332"/>
                  </a:cubicBezTo>
                  <a:cubicBezTo>
                    <a:pt x="551" y="139"/>
                    <a:pt x="39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69"/>
            <p:cNvSpPr/>
            <p:nvPr/>
          </p:nvSpPr>
          <p:spPr>
            <a:xfrm>
              <a:off x="1554050" y="3107225"/>
              <a:ext cx="96525" cy="56850"/>
            </a:xfrm>
            <a:custGeom>
              <a:avLst/>
              <a:gdLst/>
              <a:ahLst/>
              <a:cxnLst/>
              <a:rect l="l" t="t" r="r" b="b"/>
              <a:pathLst>
                <a:path w="3861" h="2274" extrusionOk="0">
                  <a:moveTo>
                    <a:pt x="3801" y="0"/>
                  </a:moveTo>
                  <a:cubicBezTo>
                    <a:pt x="3788" y="0"/>
                    <a:pt x="3775" y="5"/>
                    <a:pt x="3763" y="18"/>
                  </a:cubicBezTo>
                  <a:lnTo>
                    <a:pt x="3775" y="30"/>
                  </a:lnTo>
                  <a:cubicBezTo>
                    <a:pt x="3562" y="270"/>
                    <a:pt x="3137" y="296"/>
                    <a:pt x="2716" y="296"/>
                  </a:cubicBezTo>
                  <a:cubicBezTo>
                    <a:pt x="2595" y="296"/>
                    <a:pt x="2475" y="294"/>
                    <a:pt x="2360" y="294"/>
                  </a:cubicBezTo>
                  <a:cubicBezTo>
                    <a:pt x="2180" y="294"/>
                    <a:pt x="2014" y="300"/>
                    <a:pt x="1882" y="327"/>
                  </a:cubicBezTo>
                  <a:cubicBezTo>
                    <a:pt x="1513" y="387"/>
                    <a:pt x="1155" y="542"/>
                    <a:pt x="858" y="768"/>
                  </a:cubicBezTo>
                  <a:cubicBezTo>
                    <a:pt x="405" y="1149"/>
                    <a:pt x="370" y="1839"/>
                    <a:pt x="786" y="2256"/>
                  </a:cubicBezTo>
                  <a:cubicBezTo>
                    <a:pt x="799" y="2268"/>
                    <a:pt x="813" y="2274"/>
                    <a:pt x="826" y="2274"/>
                  </a:cubicBezTo>
                  <a:cubicBezTo>
                    <a:pt x="864" y="2274"/>
                    <a:pt x="896" y="2232"/>
                    <a:pt x="870" y="2197"/>
                  </a:cubicBezTo>
                  <a:cubicBezTo>
                    <a:pt x="1" y="1018"/>
                    <a:pt x="1608" y="422"/>
                    <a:pt x="2537" y="375"/>
                  </a:cubicBezTo>
                  <a:cubicBezTo>
                    <a:pt x="2584" y="373"/>
                    <a:pt x="2630" y="372"/>
                    <a:pt x="2677" y="372"/>
                  </a:cubicBezTo>
                  <a:cubicBezTo>
                    <a:pt x="2797" y="372"/>
                    <a:pt x="2915" y="377"/>
                    <a:pt x="3031" y="377"/>
                  </a:cubicBezTo>
                  <a:cubicBezTo>
                    <a:pt x="3330" y="377"/>
                    <a:pt x="3610" y="340"/>
                    <a:pt x="3834" y="77"/>
                  </a:cubicBezTo>
                  <a:cubicBezTo>
                    <a:pt x="3861" y="42"/>
                    <a:pt x="3835" y="0"/>
                    <a:pt x="3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69"/>
            <p:cNvSpPr/>
            <p:nvPr/>
          </p:nvSpPr>
          <p:spPr>
            <a:xfrm>
              <a:off x="1712825" y="3155425"/>
              <a:ext cx="38600" cy="44550"/>
            </a:xfrm>
            <a:custGeom>
              <a:avLst/>
              <a:gdLst/>
              <a:ahLst/>
              <a:cxnLst/>
              <a:rect l="l" t="t" r="r" b="b"/>
              <a:pathLst>
                <a:path w="1544" h="1782" extrusionOk="0">
                  <a:moveTo>
                    <a:pt x="1490" y="1"/>
                  </a:moveTo>
                  <a:cubicBezTo>
                    <a:pt x="1463" y="1"/>
                    <a:pt x="1436" y="18"/>
                    <a:pt x="1436" y="54"/>
                  </a:cubicBezTo>
                  <a:cubicBezTo>
                    <a:pt x="1412" y="459"/>
                    <a:pt x="1234" y="852"/>
                    <a:pt x="936" y="1138"/>
                  </a:cubicBezTo>
                  <a:cubicBezTo>
                    <a:pt x="674" y="1400"/>
                    <a:pt x="365" y="1519"/>
                    <a:pt x="55" y="1685"/>
                  </a:cubicBezTo>
                  <a:cubicBezTo>
                    <a:pt x="0" y="1718"/>
                    <a:pt x="26" y="1782"/>
                    <a:pt x="78" y="1782"/>
                  </a:cubicBezTo>
                  <a:cubicBezTo>
                    <a:pt x="82" y="1782"/>
                    <a:pt x="86" y="1782"/>
                    <a:pt x="91" y="1781"/>
                  </a:cubicBezTo>
                  <a:cubicBezTo>
                    <a:pt x="912" y="1590"/>
                    <a:pt x="1508" y="888"/>
                    <a:pt x="1543" y="54"/>
                  </a:cubicBezTo>
                  <a:cubicBezTo>
                    <a:pt x="1543" y="18"/>
                    <a:pt x="1517" y="1"/>
                    <a:pt x="1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69"/>
            <p:cNvSpPr/>
            <p:nvPr/>
          </p:nvSpPr>
          <p:spPr>
            <a:xfrm>
              <a:off x="1713525" y="3158225"/>
              <a:ext cx="36900" cy="41100"/>
            </a:xfrm>
            <a:custGeom>
              <a:avLst/>
              <a:gdLst/>
              <a:ahLst/>
              <a:cxnLst/>
              <a:rect l="l" t="t" r="r" b="b"/>
              <a:pathLst>
                <a:path w="1476" h="1644" extrusionOk="0">
                  <a:moveTo>
                    <a:pt x="1383" y="1"/>
                  </a:moveTo>
                  <a:cubicBezTo>
                    <a:pt x="1380" y="1"/>
                    <a:pt x="1376" y="1"/>
                    <a:pt x="1373" y="2"/>
                  </a:cubicBezTo>
                  <a:cubicBezTo>
                    <a:pt x="670" y="109"/>
                    <a:pt x="134" y="930"/>
                    <a:pt x="15" y="1585"/>
                  </a:cubicBezTo>
                  <a:cubicBezTo>
                    <a:pt x="1" y="1621"/>
                    <a:pt x="29" y="1644"/>
                    <a:pt x="59" y="1644"/>
                  </a:cubicBezTo>
                  <a:cubicBezTo>
                    <a:pt x="80" y="1644"/>
                    <a:pt x="101" y="1633"/>
                    <a:pt x="110" y="1609"/>
                  </a:cubicBezTo>
                  <a:cubicBezTo>
                    <a:pt x="277" y="1002"/>
                    <a:pt x="741" y="264"/>
                    <a:pt x="1408" y="121"/>
                  </a:cubicBezTo>
                  <a:cubicBezTo>
                    <a:pt x="1476" y="98"/>
                    <a:pt x="1447" y="1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69"/>
            <p:cNvSpPr/>
            <p:nvPr/>
          </p:nvSpPr>
          <p:spPr>
            <a:xfrm>
              <a:off x="1715550" y="3158950"/>
              <a:ext cx="31100" cy="38575"/>
            </a:xfrm>
            <a:custGeom>
              <a:avLst/>
              <a:gdLst/>
              <a:ahLst/>
              <a:cxnLst/>
              <a:rect l="l" t="t" r="r" b="b"/>
              <a:pathLst>
                <a:path w="1244" h="1543" extrusionOk="0">
                  <a:moveTo>
                    <a:pt x="1185" y="1"/>
                  </a:moveTo>
                  <a:cubicBezTo>
                    <a:pt x="1170" y="1"/>
                    <a:pt x="1154" y="10"/>
                    <a:pt x="1149" y="32"/>
                  </a:cubicBezTo>
                  <a:cubicBezTo>
                    <a:pt x="1041" y="628"/>
                    <a:pt x="494" y="1104"/>
                    <a:pt x="29" y="1461"/>
                  </a:cubicBezTo>
                  <a:cubicBezTo>
                    <a:pt x="1" y="1490"/>
                    <a:pt x="26" y="1542"/>
                    <a:pt x="56" y="1542"/>
                  </a:cubicBezTo>
                  <a:cubicBezTo>
                    <a:pt x="63" y="1542"/>
                    <a:pt x="70" y="1539"/>
                    <a:pt x="77" y="1532"/>
                  </a:cubicBezTo>
                  <a:lnTo>
                    <a:pt x="77" y="1521"/>
                  </a:lnTo>
                  <a:cubicBezTo>
                    <a:pt x="375" y="1306"/>
                    <a:pt x="637" y="1056"/>
                    <a:pt x="863" y="782"/>
                  </a:cubicBezTo>
                  <a:cubicBezTo>
                    <a:pt x="1041" y="568"/>
                    <a:pt x="1244" y="318"/>
                    <a:pt x="1220" y="32"/>
                  </a:cubicBezTo>
                  <a:cubicBezTo>
                    <a:pt x="1220" y="13"/>
                    <a:pt x="1203" y="1"/>
                    <a:pt x="11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69"/>
            <p:cNvSpPr/>
            <p:nvPr/>
          </p:nvSpPr>
          <p:spPr>
            <a:xfrm>
              <a:off x="1716525" y="3163550"/>
              <a:ext cx="29450" cy="31100"/>
            </a:xfrm>
            <a:custGeom>
              <a:avLst/>
              <a:gdLst/>
              <a:ahLst/>
              <a:cxnLst/>
              <a:rect l="l" t="t" r="r" b="b"/>
              <a:pathLst>
                <a:path w="1178" h="1244" extrusionOk="0">
                  <a:moveTo>
                    <a:pt x="1135" y="1"/>
                  </a:moveTo>
                  <a:cubicBezTo>
                    <a:pt x="1131" y="1"/>
                    <a:pt x="1126" y="1"/>
                    <a:pt x="1122" y="3"/>
                  </a:cubicBezTo>
                  <a:cubicBezTo>
                    <a:pt x="895" y="146"/>
                    <a:pt x="693" y="325"/>
                    <a:pt x="514" y="539"/>
                  </a:cubicBezTo>
                  <a:cubicBezTo>
                    <a:pt x="336" y="741"/>
                    <a:pt x="169" y="956"/>
                    <a:pt x="26" y="1182"/>
                  </a:cubicBezTo>
                  <a:cubicBezTo>
                    <a:pt x="1" y="1216"/>
                    <a:pt x="30" y="1244"/>
                    <a:pt x="62" y="1244"/>
                  </a:cubicBezTo>
                  <a:cubicBezTo>
                    <a:pt x="74" y="1244"/>
                    <a:pt x="87" y="1240"/>
                    <a:pt x="98" y="1229"/>
                  </a:cubicBezTo>
                  <a:cubicBezTo>
                    <a:pt x="252" y="991"/>
                    <a:pt x="419" y="777"/>
                    <a:pt x="610" y="575"/>
                  </a:cubicBezTo>
                  <a:cubicBezTo>
                    <a:pt x="788" y="396"/>
                    <a:pt x="1002" y="241"/>
                    <a:pt x="1157" y="51"/>
                  </a:cubicBezTo>
                  <a:cubicBezTo>
                    <a:pt x="1178" y="30"/>
                    <a:pt x="1163" y="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69"/>
            <p:cNvSpPr/>
            <p:nvPr/>
          </p:nvSpPr>
          <p:spPr>
            <a:xfrm>
              <a:off x="1675700" y="3131775"/>
              <a:ext cx="33650" cy="36050"/>
            </a:xfrm>
            <a:custGeom>
              <a:avLst/>
              <a:gdLst/>
              <a:ahLst/>
              <a:cxnLst/>
              <a:rect l="l" t="t" r="r" b="b"/>
              <a:pathLst>
                <a:path w="1346" h="1442" extrusionOk="0">
                  <a:moveTo>
                    <a:pt x="80" y="0"/>
                  </a:moveTo>
                  <a:cubicBezTo>
                    <a:pt x="41" y="0"/>
                    <a:pt x="1" y="37"/>
                    <a:pt x="16" y="83"/>
                  </a:cubicBezTo>
                  <a:cubicBezTo>
                    <a:pt x="135" y="369"/>
                    <a:pt x="302" y="643"/>
                    <a:pt x="504" y="881"/>
                  </a:cubicBezTo>
                  <a:cubicBezTo>
                    <a:pt x="695" y="1107"/>
                    <a:pt x="945" y="1381"/>
                    <a:pt x="1231" y="1441"/>
                  </a:cubicBezTo>
                  <a:cubicBezTo>
                    <a:pt x="1234" y="1441"/>
                    <a:pt x="1238" y="1442"/>
                    <a:pt x="1242" y="1442"/>
                  </a:cubicBezTo>
                  <a:cubicBezTo>
                    <a:pt x="1317" y="1442"/>
                    <a:pt x="1346" y="1333"/>
                    <a:pt x="1266" y="1322"/>
                  </a:cubicBezTo>
                  <a:cubicBezTo>
                    <a:pt x="992" y="1250"/>
                    <a:pt x="754" y="964"/>
                    <a:pt x="576" y="762"/>
                  </a:cubicBezTo>
                  <a:cubicBezTo>
                    <a:pt x="397" y="536"/>
                    <a:pt x="254" y="286"/>
                    <a:pt x="135" y="36"/>
                  </a:cubicBezTo>
                  <a:cubicBezTo>
                    <a:pt x="123" y="11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69"/>
            <p:cNvSpPr/>
            <p:nvPr/>
          </p:nvSpPr>
          <p:spPr>
            <a:xfrm>
              <a:off x="1675975" y="3131075"/>
              <a:ext cx="34375" cy="36625"/>
            </a:xfrm>
            <a:custGeom>
              <a:avLst/>
              <a:gdLst/>
              <a:ahLst/>
              <a:cxnLst/>
              <a:rect l="l" t="t" r="r" b="b"/>
              <a:pathLst>
                <a:path w="1375" h="1465" extrusionOk="0">
                  <a:moveTo>
                    <a:pt x="69" y="1"/>
                  </a:moveTo>
                  <a:cubicBezTo>
                    <a:pt x="13" y="1"/>
                    <a:pt x="0" y="91"/>
                    <a:pt x="65" y="123"/>
                  </a:cubicBezTo>
                  <a:cubicBezTo>
                    <a:pt x="660" y="361"/>
                    <a:pt x="1148" y="754"/>
                    <a:pt x="1231" y="1421"/>
                  </a:cubicBezTo>
                  <a:cubicBezTo>
                    <a:pt x="1236" y="1451"/>
                    <a:pt x="1262" y="1464"/>
                    <a:pt x="1291" y="1464"/>
                  </a:cubicBezTo>
                  <a:cubicBezTo>
                    <a:pt x="1330" y="1464"/>
                    <a:pt x="1374" y="1439"/>
                    <a:pt x="1374" y="1397"/>
                  </a:cubicBezTo>
                  <a:cubicBezTo>
                    <a:pt x="1339" y="683"/>
                    <a:pt x="719" y="207"/>
                    <a:pt x="88" y="4"/>
                  </a:cubicBezTo>
                  <a:cubicBezTo>
                    <a:pt x="81" y="2"/>
                    <a:pt x="75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69"/>
            <p:cNvSpPr/>
            <p:nvPr/>
          </p:nvSpPr>
          <p:spPr>
            <a:xfrm>
              <a:off x="1677600" y="3133800"/>
              <a:ext cx="30775" cy="32200"/>
            </a:xfrm>
            <a:custGeom>
              <a:avLst/>
              <a:gdLst/>
              <a:ahLst/>
              <a:cxnLst/>
              <a:rect l="l" t="t" r="r" b="b"/>
              <a:pathLst>
                <a:path w="1231" h="1288" extrusionOk="0">
                  <a:moveTo>
                    <a:pt x="36" y="1"/>
                  </a:moveTo>
                  <a:cubicBezTo>
                    <a:pt x="9" y="1"/>
                    <a:pt x="1" y="41"/>
                    <a:pt x="12" y="62"/>
                  </a:cubicBezTo>
                  <a:cubicBezTo>
                    <a:pt x="190" y="264"/>
                    <a:pt x="416" y="431"/>
                    <a:pt x="583" y="657"/>
                  </a:cubicBezTo>
                  <a:cubicBezTo>
                    <a:pt x="750" y="872"/>
                    <a:pt x="940" y="1086"/>
                    <a:pt x="1143" y="1276"/>
                  </a:cubicBezTo>
                  <a:cubicBezTo>
                    <a:pt x="1150" y="1284"/>
                    <a:pt x="1159" y="1287"/>
                    <a:pt x="1168" y="1287"/>
                  </a:cubicBezTo>
                  <a:cubicBezTo>
                    <a:pt x="1200" y="1287"/>
                    <a:pt x="1230" y="1245"/>
                    <a:pt x="1202" y="1217"/>
                  </a:cubicBezTo>
                  <a:lnTo>
                    <a:pt x="1190" y="1217"/>
                  </a:lnTo>
                  <a:cubicBezTo>
                    <a:pt x="988" y="991"/>
                    <a:pt x="785" y="764"/>
                    <a:pt x="619" y="526"/>
                  </a:cubicBezTo>
                  <a:cubicBezTo>
                    <a:pt x="464" y="336"/>
                    <a:pt x="285" y="86"/>
                    <a:pt x="47" y="2"/>
                  </a:cubicBezTo>
                  <a:cubicBezTo>
                    <a:pt x="43" y="1"/>
                    <a:pt x="4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69"/>
            <p:cNvSpPr/>
            <p:nvPr/>
          </p:nvSpPr>
          <p:spPr>
            <a:xfrm>
              <a:off x="1617450" y="3150850"/>
              <a:ext cx="57975" cy="24550"/>
            </a:xfrm>
            <a:custGeom>
              <a:avLst/>
              <a:gdLst/>
              <a:ahLst/>
              <a:cxnLst/>
              <a:rect l="l" t="t" r="r" b="b"/>
              <a:pathLst>
                <a:path w="2319" h="982" extrusionOk="0">
                  <a:moveTo>
                    <a:pt x="947" y="0"/>
                  </a:moveTo>
                  <a:cubicBezTo>
                    <a:pt x="829" y="0"/>
                    <a:pt x="712" y="18"/>
                    <a:pt x="596" y="59"/>
                  </a:cubicBezTo>
                  <a:cubicBezTo>
                    <a:pt x="227" y="190"/>
                    <a:pt x="1" y="630"/>
                    <a:pt x="263" y="963"/>
                  </a:cubicBezTo>
                  <a:cubicBezTo>
                    <a:pt x="272" y="976"/>
                    <a:pt x="283" y="981"/>
                    <a:pt x="294" y="981"/>
                  </a:cubicBezTo>
                  <a:cubicBezTo>
                    <a:pt x="325" y="981"/>
                    <a:pt x="355" y="942"/>
                    <a:pt x="346" y="916"/>
                  </a:cubicBezTo>
                  <a:cubicBezTo>
                    <a:pt x="90" y="366"/>
                    <a:pt x="558" y="149"/>
                    <a:pt x="994" y="149"/>
                  </a:cubicBezTo>
                  <a:cubicBezTo>
                    <a:pt x="1106" y="149"/>
                    <a:pt x="1215" y="163"/>
                    <a:pt x="1310" y="190"/>
                  </a:cubicBezTo>
                  <a:cubicBezTo>
                    <a:pt x="1632" y="285"/>
                    <a:pt x="1941" y="392"/>
                    <a:pt x="2239" y="523"/>
                  </a:cubicBezTo>
                  <a:cubicBezTo>
                    <a:pt x="2243" y="524"/>
                    <a:pt x="2246" y="524"/>
                    <a:pt x="2250" y="524"/>
                  </a:cubicBezTo>
                  <a:cubicBezTo>
                    <a:pt x="2292" y="524"/>
                    <a:pt x="2319" y="463"/>
                    <a:pt x="2275" y="452"/>
                  </a:cubicBezTo>
                  <a:cubicBezTo>
                    <a:pt x="1876" y="271"/>
                    <a:pt x="1409" y="0"/>
                    <a:pt x="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69"/>
            <p:cNvSpPr/>
            <p:nvPr/>
          </p:nvSpPr>
          <p:spPr>
            <a:xfrm>
              <a:off x="1625100" y="3166450"/>
              <a:ext cx="19475" cy="16275"/>
            </a:xfrm>
            <a:custGeom>
              <a:avLst/>
              <a:gdLst/>
              <a:ahLst/>
              <a:cxnLst/>
              <a:rect l="l" t="t" r="r" b="b"/>
              <a:pathLst>
                <a:path w="779" h="651" extrusionOk="0">
                  <a:moveTo>
                    <a:pt x="479" y="0"/>
                  </a:moveTo>
                  <a:cubicBezTo>
                    <a:pt x="378" y="0"/>
                    <a:pt x="275" y="54"/>
                    <a:pt x="266" y="161"/>
                  </a:cubicBezTo>
                  <a:cubicBezTo>
                    <a:pt x="266" y="190"/>
                    <a:pt x="298" y="212"/>
                    <a:pt x="330" y="212"/>
                  </a:cubicBezTo>
                  <a:cubicBezTo>
                    <a:pt x="336" y="212"/>
                    <a:pt x="343" y="211"/>
                    <a:pt x="349" y="209"/>
                  </a:cubicBezTo>
                  <a:cubicBezTo>
                    <a:pt x="397" y="177"/>
                    <a:pt x="434" y="140"/>
                    <a:pt x="478" y="140"/>
                  </a:cubicBezTo>
                  <a:cubicBezTo>
                    <a:pt x="500" y="140"/>
                    <a:pt x="524" y="149"/>
                    <a:pt x="552" y="173"/>
                  </a:cubicBezTo>
                  <a:cubicBezTo>
                    <a:pt x="635" y="280"/>
                    <a:pt x="611" y="423"/>
                    <a:pt x="504" y="494"/>
                  </a:cubicBezTo>
                  <a:cubicBezTo>
                    <a:pt x="471" y="515"/>
                    <a:pt x="433" y="524"/>
                    <a:pt x="394" y="524"/>
                  </a:cubicBezTo>
                  <a:cubicBezTo>
                    <a:pt x="274" y="524"/>
                    <a:pt x="138" y="444"/>
                    <a:pt x="76" y="363"/>
                  </a:cubicBezTo>
                  <a:cubicBezTo>
                    <a:pt x="67" y="351"/>
                    <a:pt x="55" y="346"/>
                    <a:pt x="43" y="346"/>
                  </a:cubicBezTo>
                  <a:cubicBezTo>
                    <a:pt x="20" y="346"/>
                    <a:pt x="1" y="364"/>
                    <a:pt x="16" y="387"/>
                  </a:cubicBezTo>
                  <a:lnTo>
                    <a:pt x="4" y="387"/>
                  </a:lnTo>
                  <a:cubicBezTo>
                    <a:pt x="76" y="542"/>
                    <a:pt x="218" y="637"/>
                    <a:pt x="373" y="649"/>
                  </a:cubicBezTo>
                  <a:cubicBezTo>
                    <a:pt x="382" y="650"/>
                    <a:pt x="391" y="650"/>
                    <a:pt x="399" y="650"/>
                  </a:cubicBezTo>
                  <a:cubicBezTo>
                    <a:pt x="544" y="650"/>
                    <a:pt x="674" y="558"/>
                    <a:pt x="719" y="423"/>
                  </a:cubicBezTo>
                  <a:cubicBezTo>
                    <a:pt x="778" y="268"/>
                    <a:pt x="719" y="89"/>
                    <a:pt x="576" y="18"/>
                  </a:cubicBezTo>
                  <a:cubicBezTo>
                    <a:pt x="546" y="6"/>
                    <a:pt x="512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69"/>
            <p:cNvSpPr/>
            <p:nvPr/>
          </p:nvSpPr>
          <p:spPr>
            <a:xfrm>
              <a:off x="1618050" y="3174325"/>
              <a:ext cx="9250" cy="11350"/>
            </a:xfrm>
            <a:custGeom>
              <a:avLst/>
              <a:gdLst/>
              <a:ahLst/>
              <a:cxnLst/>
              <a:rect l="l" t="t" r="r" b="b"/>
              <a:pathLst>
                <a:path w="370" h="454" extrusionOk="0">
                  <a:moveTo>
                    <a:pt x="291" y="1"/>
                  </a:moveTo>
                  <a:cubicBezTo>
                    <a:pt x="252" y="1"/>
                    <a:pt x="208" y="34"/>
                    <a:pt x="215" y="84"/>
                  </a:cubicBezTo>
                  <a:lnTo>
                    <a:pt x="227" y="84"/>
                  </a:lnTo>
                  <a:cubicBezTo>
                    <a:pt x="250" y="239"/>
                    <a:pt x="72" y="286"/>
                    <a:pt x="12" y="394"/>
                  </a:cubicBezTo>
                  <a:cubicBezTo>
                    <a:pt x="0" y="429"/>
                    <a:pt x="12" y="453"/>
                    <a:pt x="48" y="453"/>
                  </a:cubicBezTo>
                  <a:cubicBezTo>
                    <a:pt x="239" y="429"/>
                    <a:pt x="369" y="239"/>
                    <a:pt x="346" y="48"/>
                  </a:cubicBezTo>
                  <a:cubicBezTo>
                    <a:pt x="341" y="15"/>
                    <a:pt x="317" y="1"/>
                    <a:pt x="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69"/>
            <p:cNvSpPr/>
            <p:nvPr/>
          </p:nvSpPr>
          <p:spPr>
            <a:xfrm>
              <a:off x="1616550" y="3165775"/>
              <a:ext cx="7775" cy="6775"/>
            </a:xfrm>
            <a:custGeom>
              <a:avLst/>
              <a:gdLst/>
              <a:ahLst/>
              <a:cxnLst/>
              <a:rect l="l" t="t" r="r" b="b"/>
              <a:pathLst>
                <a:path w="311" h="271" extrusionOk="0">
                  <a:moveTo>
                    <a:pt x="228" y="1"/>
                  </a:moveTo>
                  <a:cubicBezTo>
                    <a:pt x="209" y="1"/>
                    <a:pt x="191" y="10"/>
                    <a:pt x="179" y="33"/>
                  </a:cubicBezTo>
                  <a:cubicBezTo>
                    <a:pt x="156" y="81"/>
                    <a:pt x="132" y="116"/>
                    <a:pt x="96" y="140"/>
                  </a:cubicBezTo>
                  <a:cubicBezTo>
                    <a:pt x="72" y="164"/>
                    <a:pt x="37" y="176"/>
                    <a:pt x="13" y="200"/>
                  </a:cubicBezTo>
                  <a:cubicBezTo>
                    <a:pt x="1" y="212"/>
                    <a:pt x="1" y="224"/>
                    <a:pt x="13" y="236"/>
                  </a:cubicBezTo>
                  <a:cubicBezTo>
                    <a:pt x="37" y="260"/>
                    <a:pt x="63" y="270"/>
                    <a:pt x="88" y="270"/>
                  </a:cubicBezTo>
                  <a:cubicBezTo>
                    <a:pt x="171" y="270"/>
                    <a:pt x="250" y="157"/>
                    <a:pt x="287" y="93"/>
                  </a:cubicBezTo>
                  <a:cubicBezTo>
                    <a:pt x="311" y="44"/>
                    <a:pt x="269" y="1"/>
                    <a:pt x="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69"/>
            <p:cNvSpPr/>
            <p:nvPr/>
          </p:nvSpPr>
          <p:spPr>
            <a:xfrm>
              <a:off x="1617150" y="3159375"/>
              <a:ext cx="7300" cy="3550"/>
            </a:xfrm>
            <a:custGeom>
              <a:avLst/>
              <a:gdLst/>
              <a:ahLst/>
              <a:cxnLst/>
              <a:rect l="l" t="t" r="r" b="b"/>
              <a:pathLst>
                <a:path w="292" h="142" extrusionOk="0">
                  <a:moveTo>
                    <a:pt x="199" y="0"/>
                  </a:moveTo>
                  <a:cubicBezTo>
                    <a:pt x="193" y="0"/>
                    <a:pt x="186" y="1"/>
                    <a:pt x="179" y="3"/>
                  </a:cubicBezTo>
                  <a:cubicBezTo>
                    <a:pt x="144" y="15"/>
                    <a:pt x="96" y="15"/>
                    <a:pt x="48" y="15"/>
                  </a:cubicBezTo>
                  <a:cubicBezTo>
                    <a:pt x="13" y="27"/>
                    <a:pt x="1" y="87"/>
                    <a:pt x="36" y="111"/>
                  </a:cubicBezTo>
                  <a:cubicBezTo>
                    <a:pt x="74" y="133"/>
                    <a:pt x="112" y="141"/>
                    <a:pt x="150" y="141"/>
                  </a:cubicBezTo>
                  <a:cubicBezTo>
                    <a:pt x="171" y="141"/>
                    <a:pt x="193" y="139"/>
                    <a:pt x="215" y="134"/>
                  </a:cubicBezTo>
                  <a:cubicBezTo>
                    <a:pt x="291" y="112"/>
                    <a:pt x="268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69"/>
            <p:cNvSpPr/>
            <p:nvPr/>
          </p:nvSpPr>
          <p:spPr>
            <a:xfrm>
              <a:off x="1621325" y="3155275"/>
              <a:ext cx="5075" cy="3600"/>
            </a:xfrm>
            <a:custGeom>
              <a:avLst/>
              <a:gdLst/>
              <a:ahLst/>
              <a:cxnLst/>
              <a:rect l="l" t="t" r="r" b="b"/>
              <a:pathLst>
                <a:path w="203" h="144" extrusionOk="0">
                  <a:moveTo>
                    <a:pt x="108" y="1"/>
                  </a:moveTo>
                  <a:cubicBezTo>
                    <a:pt x="0" y="1"/>
                    <a:pt x="0" y="144"/>
                    <a:pt x="108" y="144"/>
                  </a:cubicBezTo>
                  <a:cubicBezTo>
                    <a:pt x="203" y="144"/>
                    <a:pt x="203" y="1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69"/>
            <p:cNvSpPr/>
            <p:nvPr/>
          </p:nvSpPr>
          <p:spPr>
            <a:xfrm>
              <a:off x="1625775" y="3151700"/>
              <a:ext cx="4800" cy="3300"/>
            </a:xfrm>
            <a:custGeom>
              <a:avLst/>
              <a:gdLst/>
              <a:ahLst/>
              <a:cxnLst/>
              <a:rect l="l" t="t" r="r" b="b"/>
              <a:pathLst>
                <a:path w="192" h="132" extrusionOk="0">
                  <a:moveTo>
                    <a:pt x="96" y="1"/>
                  </a:moveTo>
                  <a:cubicBezTo>
                    <a:pt x="1" y="1"/>
                    <a:pt x="1" y="132"/>
                    <a:pt x="96" y="132"/>
                  </a:cubicBezTo>
                  <a:cubicBezTo>
                    <a:pt x="191" y="132"/>
                    <a:pt x="19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69"/>
            <p:cNvSpPr/>
            <p:nvPr/>
          </p:nvSpPr>
          <p:spPr>
            <a:xfrm>
              <a:off x="1640625" y="3157300"/>
              <a:ext cx="7175" cy="5350"/>
            </a:xfrm>
            <a:custGeom>
              <a:avLst/>
              <a:gdLst/>
              <a:ahLst/>
              <a:cxnLst/>
              <a:rect l="l" t="t" r="r" b="b"/>
              <a:pathLst>
                <a:path w="287" h="214" extrusionOk="0">
                  <a:moveTo>
                    <a:pt x="124" y="0"/>
                  </a:moveTo>
                  <a:cubicBezTo>
                    <a:pt x="50" y="0"/>
                    <a:pt x="1" y="96"/>
                    <a:pt x="38" y="170"/>
                  </a:cubicBezTo>
                  <a:cubicBezTo>
                    <a:pt x="49" y="192"/>
                    <a:pt x="68" y="202"/>
                    <a:pt x="87" y="202"/>
                  </a:cubicBezTo>
                  <a:cubicBezTo>
                    <a:pt x="87" y="202"/>
                    <a:pt x="88" y="202"/>
                    <a:pt x="88" y="202"/>
                  </a:cubicBezTo>
                  <a:lnTo>
                    <a:pt x="88" y="202"/>
                  </a:lnTo>
                  <a:cubicBezTo>
                    <a:pt x="91" y="203"/>
                    <a:pt x="94" y="205"/>
                    <a:pt x="98" y="205"/>
                  </a:cubicBezTo>
                  <a:cubicBezTo>
                    <a:pt x="112" y="211"/>
                    <a:pt x="126" y="214"/>
                    <a:pt x="139" y="214"/>
                  </a:cubicBezTo>
                  <a:cubicBezTo>
                    <a:pt x="234" y="214"/>
                    <a:pt x="287" y="79"/>
                    <a:pt x="193" y="27"/>
                  </a:cubicBezTo>
                  <a:cubicBezTo>
                    <a:pt x="169" y="8"/>
                    <a:pt x="145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69"/>
            <p:cNvSpPr/>
            <p:nvPr/>
          </p:nvSpPr>
          <p:spPr>
            <a:xfrm>
              <a:off x="1650500" y="3160050"/>
              <a:ext cx="4175" cy="3300"/>
            </a:xfrm>
            <a:custGeom>
              <a:avLst/>
              <a:gdLst/>
              <a:ahLst/>
              <a:cxnLst/>
              <a:rect l="l" t="t" r="r" b="b"/>
              <a:pathLst>
                <a:path w="167" h="132" extrusionOk="0">
                  <a:moveTo>
                    <a:pt x="84" y="0"/>
                  </a:moveTo>
                  <a:cubicBezTo>
                    <a:pt x="0" y="0"/>
                    <a:pt x="0" y="119"/>
                    <a:pt x="84" y="131"/>
                  </a:cubicBezTo>
                  <a:cubicBezTo>
                    <a:pt x="167" y="119"/>
                    <a:pt x="167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69"/>
            <p:cNvSpPr/>
            <p:nvPr/>
          </p:nvSpPr>
          <p:spPr>
            <a:xfrm>
              <a:off x="1659125" y="31621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0" y="24"/>
                    <a:pt x="0" y="143"/>
                    <a:pt x="72" y="155"/>
                  </a:cubicBezTo>
                  <a:cubicBezTo>
                    <a:pt x="155" y="143"/>
                    <a:pt x="155" y="24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69"/>
            <p:cNvSpPr/>
            <p:nvPr/>
          </p:nvSpPr>
          <p:spPr>
            <a:xfrm>
              <a:off x="1714025" y="3143225"/>
              <a:ext cx="40475" cy="13900"/>
            </a:xfrm>
            <a:custGeom>
              <a:avLst/>
              <a:gdLst/>
              <a:ahLst/>
              <a:cxnLst/>
              <a:rect l="l" t="t" r="r" b="b"/>
              <a:pathLst>
                <a:path w="1619" h="556" extrusionOk="0">
                  <a:moveTo>
                    <a:pt x="1561" y="1"/>
                  </a:moveTo>
                  <a:cubicBezTo>
                    <a:pt x="1555" y="1"/>
                    <a:pt x="1549" y="3"/>
                    <a:pt x="1543" y="6"/>
                  </a:cubicBezTo>
                  <a:cubicBezTo>
                    <a:pt x="1246" y="207"/>
                    <a:pt x="853" y="402"/>
                    <a:pt x="476" y="402"/>
                  </a:cubicBezTo>
                  <a:cubicBezTo>
                    <a:pt x="340" y="402"/>
                    <a:pt x="205" y="376"/>
                    <a:pt x="79" y="316"/>
                  </a:cubicBezTo>
                  <a:cubicBezTo>
                    <a:pt x="71" y="312"/>
                    <a:pt x="64" y="311"/>
                    <a:pt x="57" y="311"/>
                  </a:cubicBezTo>
                  <a:cubicBezTo>
                    <a:pt x="21" y="311"/>
                    <a:pt x="1" y="357"/>
                    <a:pt x="31" y="387"/>
                  </a:cubicBezTo>
                  <a:cubicBezTo>
                    <a:pt x="131" y="508"/>
                    <a:pt x="273" y="555"/>
                    <a:pt x="431" y="555"/>
                  </a:cubicBezTo>
                  <a:cubicBezTo>
                    <a:pt x="834" y="555"/>
                    <a:pt x="1348" y="249"/>
                    <a:pt x="1579" y="78"/>
                  </a:cubicBezTo>
                  <a:cubicBezTo>
                    <a:pt x="1619" y="48"/>
                    <a:pt x="1591" y="1"/>
                    <a:pt x="1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69"/>
            <p:cNvSpPr/>
            <p:nvPr/>
          </p:nvSpPr>
          <p:spPr>
            <a:xfrm>
              <a:off x="1713000" y="3142475"/>
              <a:ext cx="41400" cy="12350"/>
            </a:xfrm>
            <a:custGeom>
              <a:avLst/>
              <a:gdLst/>
              <a:ahLst/>
              <a:cxnLst/>
              <a:rect l="l" t="t" r="r" b="b"/>
              <a:pathLst>
                <a:path w="1656" h="494" extrusionOk="0">
                  <a:moveTo>
                    <a:pt x="1608" y="1"/>
                  </a:moveTo>
                  <a:cubicBezTo>
                    <a:pt x="1405" y="36"/>
                    <a:pt x="1191" y="84"/>
                    <a:pt x="989" y="144"/>
                  </a:cubicBezTo>
                  <a:cubicBezTo>
                    <a:pt x="866" y="167"/>
                    <a:pt x="743" y="180"/>
                    <a:pt x="620" y="180"/>
                  </a:cubicBezTo>
                  <a:cubicBezTo>
                    <a:pt x="552" y="180"/>
                    <a:pt x="485" y="176"/>
                    <a:pt x="417" y="167"/>
                  </a:cubicBezTo>
                  <a:cubicBezTo>
                    <a:pt x="381" y="161"/>
                    <a:pt x="349" y="158"/>
                    <a:pt x="316" y="158"/>
                  </a:cubicBezTo>
                  <a:cubicBezTo>
                    <a:pt x="283" y="158"/>
                    <a:pt x="251" y="161"/>
                    <a:pt x="215" y="167"/>
                  </a:cubicBezTo>
                  <a:cubicBezTo>
                    <a:pt x="0" y="227"/>
                    <a:pt x="12" y="394"/>
                    <a:pt x="179" y="489"/>
                  </a:cubicBezTo>
                  <a:cubicBezTo>
                    <a:pt x="187" y="492"/>
                    <a:pt x="195" y="494"/>
                    <a:pt x="202" y="494"/>
                  </a:cubicBezTo>
                  <a:cubicBezTo>
                    <a:pt x="247" y="494"/>
                    <a:pt x="268" y="436"/>
                    <a:pt x="227" y="406"/>
                  </a:cubicBezTo>
                  <a:lnTo>
                    <a:pt x="239" y="406"/>
                  </a:lnTo>
                  <a:cubicBezTo>
                    <a:pt x="273" y="336"/>
                    <a:pt x="340" y="292"/>
                    <a:pt x="411" y="292"/>
                  </a:cubicBezTo>
                  <a:cubicBezTo>
                    <a:pt x="437" y="292"/>
                    <a:pt x="463" y="298"/>
                    <a:pt x="489" y="310"/>
                  </a:cubicBezTo>
                  <a:lnTo>
                    <a:pt x="608" y="334"/>
                  </a:lnTo>
                  <a:cubicBezTo>
                    <a:pt x="715" y="334"/>
                    <a:pt x="822" y="322"/>
                    <a:pt x="929" y="310"/>
                  </a:cubicBezTo>
                  <a:cubicBezTo>
                    <a:pt x="1179" y="286"/>
                    <a:pt x="1417" y="203"/>
                    <a:pt x="1632" y="72"/>
                  </a:cubicBezTo>
                  <a:cubicBezTo>
                    <a:pt x="1655" y="48"/>
                    <a:pt x="1655" y="1"/>
                    <a:pt x="1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69"/>
            <p:cNvSpPr/>
            <p:nvPr/>
          </p:nvSpPr>
          <p:spPr>
            <a:xfrm>
              <a:off x="1723725" y="3133550"/>
              <a:ext cx="28300" cy="6375"/>
            </a:xfrm>
            <a:custGeom>
              <a:avLst/>
              <a:gdLst/>
              <a:ahLst/>
              <a:cxnLst/>
              <a:rect l="l" t="t" r="r" b="b"/>
              <a:pathLst>
                <a:path w="1132" h="255" extrusionOk="0">
                  <a:moveTo>
                    <a:pt x="72" y="1"/>
                  </a:moveTo>
                  <a:cubicBezTo>
                    <a:pt x="36" y="1"/>
                    <a:pt x="0" y="24"/>
                    <a:pt x="24" y="60"/>
                  </a:cubicBezTo>
                  <a:cubicBezTo>
                    <a:pt x="107" y="191"/>
                    <a:pt x="298" y="203"/>
                    <a:pt x="441" y="239"/>
                  </a:cubicBezTo>
                  <a:cubicBezTo>
                    <a:pt x="498" y="250"/>
                    <a:pt x="551" y="255"/>
                    <a:pt x="602" y="255"/>
                  </a:cubicBezTo>
                  <a:cubicBezTo>
                    <a:pt x="763" y="255"/>
                    <a:pt x="903" y="209"/>
                    <a:pt x="1084" y="191"/>
                  </a:cubicBezTo>
                  <a:cubicBezTo>
                    <a:pt x="1131" y="191"/>
                    <a:pt x="1131" y="120"/>
                    <a:pt x="1084" y="120"/>
                  </a:cubicBezTo>
                  <a:cubicBezTo>
                    <a:pt x="974" y="126"/>
                    <a:pt x="864" y="133"/>
                    <a:pt x="754" y="133"/>
                  </a:cubicBezTo>
                  <a:cubicBezTo>
                    <a:pt x="673" y="133"/>
                    <a:pt x="593" y="130"/>
                    <a:pt x="512" y="120"/>
                  </a:cubicBezTo>
                  <a:cubicBezTo>
                    <a:pt x="369" y="96"/>
                    <a:pt x="214" y="24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69"/>
            <p:cNvSpPr/>
            <p:nvPr/>
          </p:nvSpPr>
          <p:spPr>
            <a:xfrm>
              <a:off x="1723125" y="3129975"/>
              <a:ext cx="29775" cy="8600"/>
            </a:xfrm>
            <a:custGeom>
              <a:avLst/>
              <a:gdLst/>
              <a:ahLst/>
              <a:cxnLst/>
              <a:rect l="l" t="t" r="r" b="b"/>
              <a:pathLst>
                <a:path w="1191" h="344" extrusionOk="0">
                  <a:moveTo>
                    <a:pt x="215" y="1"/>
                  </a:moveTo>
                  <a:cubicBezTo>
                    <a:pt x="96" y="1"/>
                    <a:pt x="0" y="120"/>
                    <a:pt x="84" y="215"/>
                  </a:cubicBezTo>
                  <a:cubicBezTo>
                    <a:pt x="94" y="225"/>
                    <a:pt x="105" y="230"/>
                    <a:pt x="114" y="230"/>
                  </a:cubicBezTo>
                  <a:cubicBezTo>
                    <a:pt x="137" y="230"/>
                    <a:pt x="155" y="205"/>
                    <a:pt x="155" y="179"/>
                  </a:cubicBezTo>
                  <a:cubicBezTo>
                    <a:pt x="148" y="137"/>
                    <a:pt x="170" y="122"/>
                    <a:pt x="206" y="122"/>
                  </a:cubicBezTo>
                  <a:cubicBezTo>
                    <a:pt x="291" y="122"/>
                    <a:pt x="451" y="207"/>
                    <a:pt x="477" y="215"/>
                  </a:cubicBezTo>
                  <a:cubicBezTo>
                    <a:pt x="536" y="239"/>
                    <a:pt x="608" y="274"/>
                    <a:pt x="679" y="286"/>
                  </a:cubicBezTo>
                  <a:cubicBezTo>
                    <a:pt x="784" y="321"/>
                    <a:pt x="888" y="343"/>
                    <a:pt x="993" y="343"/>
                  </a:cubicBezTo>
                  <a:cubicBezTo>
                    <a:pt x="1031" y="343"/>
                    <a:pt x="1069" y="340"/>
                    <a:pt x="1108" y="334"/>
                  </a:cubicBezTo>
                  <a:cubicBezTo>
                    <a:pt x="1191" y="322"/>
                    <a:pt x="1155" y="215"/>
                    <a:pt x="1096" y="215"/>
                  </a:cubicBezTo>
                  <a:cubicBezTo>
                    <a:pt x="917" y="191"/>
                    <a:pt x="750" y="155"/>
                    <a:pt x="596" y="108"/>
                  </a:cubicBezTo>
                  <a:cubicBezTo>
                    <a:pt x="465" y="60"/>
                    <a:pt x="346" y="24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69"/>
            <p:cNvSpPr/>
            <p:nvPr/>
          </p:nvSpPr>
          <p:spPr>
            <a:xfrm>
              <a:off x="1740250" y="3121800"/>
              <a:ext cx="13150" cy="8825"/>
            </a:xfrm>
            <a:custGeom>
              <a:avLst/>
              <a:gdLst/>
              <a:ahLst/>
              <a:cxnLst/>
              <a:rect l="l" t="t" r="r" b="b"/>
              <a:pathLst>
                <a:path w="526" h="353" extrusionOk="0">
                  <a:moveTo>
                    <a:pt x="63" y="1"/>
                  </a:moveTo>
                  <a:cubicBezTo>
                    <a:pt x="28" y="1"/>
                    <a:pt x="0" y="42"/>
                    <a:pt x="18" y="78"/>
                  </a:cubicBezTo>
                  <a:cubicBezTo>
                    <a:pt x="113" y="232"/>
                    <a:pt x="268" y="328"/>
                    <a:pt x="446" y="351"/>
                  </a:cubicBezTo>
                  <a:cubicBezTo>
                    <a:pt x="450" y="352"/>
                    <a:pt x="454" y="353"/>
                    <a:pt x="458" y="353"/>
                  </a:cubicBezTo>
                  <a:cubicBezTo>
                    <a:pt x="509" y="353"/>
                    <a:pt x="526" y="279"/>
                    <a:pt x="470" y="268"/>
                  </a:cubicBezTo>
                  <a:cubicBezTo>
                    <a:pt x="399" y="244"/>
                    <a:pt x="327" y="220"/>
                    <a:pt x="268" y="173"/>
                  </a:cubicBezTo>
                  <a:cubicBezTo>
                    <a:pt x="208" y="125"/>
                    <a:pt x="149" y="66"/>
                    <a:pt x="101" y="18"/>
                  </a:cubicBezTo>
                  <a:cubicBezTo>
                    <a:pt x="89" y="6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69"/>
            <p:cNvSpPr/>
            <p:nvPr/>
          </p:nvSpPr>
          <p:spPr>
            <a:xfrm>
              <a:off x="1740500" y="3120000"/>
              <a:ext cx="11825" cy="9925"/>
            </a:xfrm>
            <a:custGeom>
              <a:avLst/>
              <a:gdLst/>
              <a:ahLst/>
              <a:cxnLst/>
              <a:rect l="l" t="t" r="r" b="b"/>
              <a:pathLst>
                <a:path w="473" h="397" extrusionOk="0">
                  <a:moveTo>
                    <a:pt x="117" y="0"/>
                  </a:moveTo>
                  <a:cubicBezTo>
                    <a:pt x="65" y="0"/>
                    <a:pt x="15" y="26"/>
                    <a:pt x="8" y="90"/>
                  </a:cubicBezTo>
                  <a:cubicBezTo>
                    <a:pt x="1" y="126"/>
                    <a:pt x="33" y="154"/>
                    <a:pt x="62" y="154"/>
                  </a:cubicBezTo>
                  <a:cubicBezTo>
                    <a:pt x="81" y="154"/>
                    <a:pt x="98" y="142"/>
                    <a:pt x="103" y="114"/>
                  </a:cubicBezTo>
                  <a:cubicBezTo>
                    <a:pt x="127" y="114"/>
                    <a:pt x="151" y="126"/>
                    <a:pt x="151" y="150"/>
                  </a:cubicBezTo>
                  <a:lnTo>
                    <a:pt x="186" y="197"/>
                  </a:lnTo>
                  <a:cubicBezTo>
                    <a:pt x="198" y="221"/>
                    <a:pt x="222" y="257"/>
                    <a:pt x="234" y="281"/>
                  </a:cubicBezTo>
                  <a:cubicBezTo>
                    <a:pt x="270" y="328"/>
                    <a:pt x="305" y="364"/>
                    <a:pt x="353" y="388"/>
                  </a:cubicBezTo>
                  <a:cubicBezTo>
                    <a:pt x="365" y="394"/>
                    <a:pt x="377" y="397"/>
                    <a:pt x="389" y="397"/>
                  </a:cubicBezTo>
                  <a:cubicBezTo>
                    <a:pt x="401" y="397"/>
                    <a:pt x="413" y="394"/>
                    <a:pt x="424" y="388"/>
                  </a:cubicBezTo>
                  <a:lnTo>
                    <a:pt x="436" y="376"/>
                  </a:lnTo>
                  <a:cubicBezTo>
                    <a:pt x="460" y="364"/>
                    <a:pt x="472" y="340"/>
                    <a:pt x="460" y="328"/>
                  </a:cubicBezTo>
                  <a:cubicBezTo>
                    <a:pt x="448" y="257"/>
                    <a:pt x="377" y="233"/>
                    <a:pt x="329" y="185"/>
                  </a:cubicBezTo>
                  <a:cubicBezTo>
                    <a:pt x="305" y="126"/>
                    <a:pt x="258" y="78"/>
                    <a:pt x="210" y="31"/>
                  </a:cubicBezTo>
                  <a:cubicBezTo>
                    <a:pt x="186" y="12"/>
                    <a:pt x="151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69"/>
            <p:cNvSpPr/>
            <p:nvPr/>
          </p:nvSpPr>
          <p:spPr>
            <a:xfrm>
              <a:off x="1790975" y="3173100"/>
              <a:ext cx="19975" cy="19150"/>
            </a:xfrm>
            <a:custGeom>
              <a:avLst/>
              <a:gdLst/>
              <a:ahLst/>
              <a:cxnLst/>
              <a:rect l="l" t="t" r="r" b="b"/>
              <a:pathLst>
                <a:path w="799" h="766" extrusionOk="0">
                  <a:moveTo>
                    <a:pt x="686" y="1"/>
                  </a:moveTo>
                  <a:cubicBezTo>
                    <a:pt x="511" y="1"/>
                    <a:pt x="349" y="71"/>
                    <a:pt x="227" y="193"/>
                  </a:cubicBezTo>
                  <a:cubicBezTo>
                    <a:pt x="84" y="324"/>
                    <a:pt x="1" y="514"/>
                    <a:pt x="1" y="705"/>
                  </a:cubicBezTo>
                  <a:cubicBezTo>
                    <a:pt x="1" y="742"/>
                    <a:pt x="30" y="766"/>
                    <a:pt x="60" y="766"/>
                  </a:cubicBezTo>
                  <a:cubicBezTo>
                    <a:pt x="77" y="766"/>
                    <a:pt x="95" y="758"/>
                    <a:pt x="108" y="740"/>
                  </a:cubicBezTo>
                  <a:cubicBezTo>
                    <a:pt x="180" y="597"/>
                    <a:pt x="191" y="443"/>
                    <a:pt x="287" y="324"/>
                  </a:cubicBezTo>
                  <a:cubicBezTo>
                    <a:pt x="406" y="193"/>
                    <a:pt x="561" y="121"/>
                    <a:pt x="727" y="109"/>
                  </a:cubicBezTo>
                  <a:cubicBezTo>
                    <a:pt x="799" y="109"/>
                    <a:pt x="799" y="2"/>
                    <a:pt x="727" y="2"/>
                  </a:cubicBezTo>
                  <a:cubicBezTo>
                    <a:pt x="713" y="1"/>
                    <a:pt x="700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69"/>
            <p:cNvSpPr/>
            <p:nvPr/>
          </p:nvSpPr>
          <p:spPr>
            <a:xfrm>
              <a:off x="1787425" y="3189800"/>
              <a:ext cx="8650" cy="7125"/>
            </a:xfrm>
            <a:custGeom>
              <a:avLst/>
              <a:gdLst/>
              <a:ahLst/>
              <a:cxnLst/>
              <a:rect l="l" t="t" r="r" b="b"/>
              <a:pathLst>
                <a:path w="346" h="285" extrusionOk="0">
                  <a:moveTo>
                    <a:pt x="178" y="129"/>
                  </a:moveTo>
                  <a:lnTo>
                    <a:pt x="178" y="129"/>
                  </a:lnTo>
                  <a:cubicBezTo>
                    <a:pt x="177" y="139"/>
                    <a:pt x="174" y="147"/>
                    <a:pt x="167" y="147"/>
                  </a:cubicBezTo>
                  <a:cubicBezTo>
                    <a:pt x="163" y="147"/>
                    <a:pt x="159" y="145"/>
                    <a:pt x="154" y="141"/>
                  </a:cubicBezTo>
                  <a:lnTo>
                    <a:pt x="154" y="141"/>
                  </a:lnTo>
                  <a:cubicBezTo>
                    <a:pt x="163" y="139"/>
                    <a:pt x="171" y="135"/>
                    <a:pt x="178" y="129"/>
                  </a:cubicBezTo>
                  <a:close/>
                  <a:moveTo>
                    <a:pt x="206" y="1"/>
                  </a:moveTo>
                  <a:cubicBezTo>
                    <a:pt x="174" y="1"/>
                    <a:pt x="142" y="17"/>
                    <a:pt x="120" y="43"/>
                  </a:cubicBezTo>
                  <a:lnTo>
                    <a:pt x="120" y="43"/>
                  </a:lnTo>
                  <a:cubicBezTo>
                    <a:pt x="112" y="37"/>
                    <a:pt x="103" y="34"/>
                    <a:pt x="94" y="34"/>
                  </a:cubicBezTo>
                  <a:cubicBezTo>
                    <a:pt x="90" y="34"/>
                    <a:pt x="87" y="35"/>
                    <a:pt x="83" y="37"/>
                  </a:cubicBezTo>
                  <a:cubicBezTo>
                    <a:pt x="0" y="84"/>
                    <a:pt x="0" y="191"/>
                    <a:pt x="71" y="251"/>
                  </a:cubicBezTo>
                  <a:cubicBezTo>
                    <a:pt x="99" y="274"/>
                    <a:pt x="131" y="285"/>
                    <a:pt x="162" y="285"/>
                  </a:cubicBezTo>
                  <a:cubicBezTo>
                    <a:pt x="210" y="285"/>
                    <a:pt x="257" y="259"/>
                    <a:pt x="286" y="215"/>
                  </a:cubicBezTo>
                  <a:cubicBezTo>
                    <a:pt x="345" y="156"/>
                    <a:pt x="322" y="60"/>
                    <a:pt x="250" y="13"/>
                  </a:cubicBezTo>
                  <a:cubicBezTo>
                    <a:pt x="236" y="4"/>
                    <a:pt x="221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69"/>
            <p:cNvSpPr/>
            <p:nvPr/>
          </p:nvSpPr>
          <p:spPr>
            <a:xfrm>
              <a:off x="1773725" y="3177775"/>
              <a:ext cx="22425" cy="7325"/>
            </a:xfrm>
            <a:custGeom>
              <a:avLst/>
              <a:gdLst/>
              <a:ahLst/>
              <a:cxnLst/>
              <a:rect l="l" t="t" r="r" b="b"/>
              <a:pathLst>
                <a:path w="897" h="293" extrusionOk="0">
                  <a:moveTo>
                    <a:pt x="56" y="1"/>
                  </a:moveTo>
                  <a:cubicBezTo>
                    <a:pt x="39" y="1"/>
                    <a:pt x="24" y="10"/>
                    <a:pt x="24" y="29"/>
                  </a:cubicBezTo>
                  <a:cubicBezTo>
                    <a:pt x="0" y="196"/>
                    <a:pt x="227" y="256"/>
                    <a:pt x="346" y="279"/>
                  </a:cubicBezTo>
                  <a:cubicBezTo>
                    <a:pt x="390" y="288"/>
                    <a:pt x="436" y="293"/>
                    <a:pt x="481" y="293"/>
                  </a:cubicBezTo>
                  <a:cubicBezTo>
                    <a:pt x="616" y="293"/>
                    <a:pt x="750" y="253"/>
                    <a:pt x="858" y="172"/>
                  </a:cubicBezTo>
                  <a:cubicBezTo>
                    <a:pt x="896" y="143"/>
                    <a:pt x="872" y="91"/>
                    <a:pt x="837" y="91"/>
                  </a:cubicBezTo>
                  <a:cubicBezTo>
                    <a:pt x="828" y="91"/>
                    <a:pt x="819" y="94"/>
                    <a:pt x="810" y="101"/>
                  </a:cubicBezTo>
                  <a:cubicBezTo>
                    <a:pt x="718" y="154"/>
                    <a:pt x="615" y="179"/>
                    <a:pt x="512" y="179"/>
                  </a:cubicBezTo>
                  <a:cubicBezTo>
                    <a:pt x="360" y="179"/>
                    <a:pt x="209" y="124"/>
                    <a:pt x="96" y="17"/>
                  </a:cubicBezTo>
                  <a:cubicBezTo>
                    <a:pt x="85" y="7"/>
                    <a:pt x="6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69"/>
            <p:cNvSpPr/>
            <p:nvPr/>
          </p:nvSpPr>
          <p:spPr>
            <a:xfrm>
              <a:off x="1773600" y="3175675"/>
              <a:ext cx="22475" cy="7150"/>
            </a:xfrm>
            <a:custGeom>
              <a:avLst/>
              <a:gdLst/>
              <a:ahLst/>
              <a:cxnLst/>
              <a:rect l="l" t="t" r="r" b="b"/>
              <a:pathLst>
                <a:path w="899" h="286" extrusionOk="0">
                  <a:moveTo>
                    <a:pt x="452" y="0"/>
                  </a:moveTo>
                  <a:cubicBezTo>
                    <a:pt x="312" y="0"/>
                    <a:pt x="172" y="42"/>
                    <a:pt x="53" y="125"/>
                  </a:cubicBezTo>
                  <a:cubicBezTo>
                    <a:pt x="1" y="157"/>
                    <a:pt x="40" y="225"/>
                    <a:pt x="91" y="225"/>
                  </a:cubicBezTo>
                  <a:cubicBezTo>
                    <a:pt x="98" y="225"/>
                    <a:pt x="105" y="223"/>
                    <a:pt x="113" y="221"/>
                  </a:cubicBezTo>
                  <a:lnTo>
                    <a:pt x="124" y="221"/>
                  </a:lnTo>
                  <a:cubicBezTo>
                    <a:pt x="212" y="179"/>
                    <a:pt x="309" y="158"/>
                    <a:pt x="407" y="158"/>
                  </a:cubicBezTo>
                  <a:cubicBezTo>
                    <a:pt x="535" y="158"/>
                    <a:pt x="665" y="194"/>
                    <a:pt x="779" y="268"/>
                  </a:cubicBezTo>
                  <a:cubicBezTo>
                    <a:pt x="792" y="281"/>
                    <a:pt x="807" y="286"/>
                    <a:pt x="822" y="286"/>
                  </a:cubicBezTo>
                  <a:cubicBezTo>
                    <a:pt x="851" y="286"/>
                    <a:pt x="879" y="268"/>
                    <a:pt x="886" y="244"/>
                  </a:cubicBezTo>
                  <a:lnTo>
                    <a:pt x="886" y="209"/>
                  </a:lnTo>
                  <a:cubicBezTo>
                    <a:pt x="898" y="173"/>
                    <a:pt x="875" y="137"/>
                    <a:pt x="851" y="125"/>
                  </a:cubicBezTo>
                  <a:cubicBezTo>
                    <a:pt x="732" y="42"/>
                    <a:pt x="59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69"/>
            <p:cNvSpPr/>
            <p:nvPr/>
          </p:nvSpPr>
          <p:spPr>
            <a:xfrm>
              <a:off x="1761700" y="3132725"/>
              <a:ext cx="7250" cy="7800"/>
            </a:xfrm>
            <a:custGeom>
              <a:avLst/>
              <a:gdLst/>
              <a:ahLst/>
              <a:cxnLst/>
              <a:rect l="l" t="t" r="r" b="b"/>
              <a:pathLst>
                <a:path w="290" h="312" extrusionOk="0">
                  <a:moveTo>
                    <a:pt x="139" y="0"/>
                  </a:moveTo>
                  <a:cubicBezTo>
                    <a:pt x="123" y="0"/>
                    <a:pt x="106" y="3"/>
                    <a:pt x="88" y="10"/>
                  </a:cubicBezTo>
                  <a:cubicBezTo>
                    <a:pt x="30" y="27"/>
                    <a:pt x="0" y="85"/>
                    <a:pt x="13" y="139"/>
                  </a:cubicBezTo>
                  <a:lnTo>
                    <a:pt x="13" y="139"/>
                  </a:lnTo>
                  <a:cubicBezTo>
                    <a:pt x="3" y="214"/>
                    <a:pt x="57" y="298"/>
                    <a:pt x="136" y="307"/>
                  </a:cubicBezTo>
                  <a:cubicBezTo>
                    <a:pt x="147" y="310"/>
                    <a:pt x="158" y="311"/>
                    <a:pt x="168" y="311"/>
                  </a:cubicBezTo>
                  <a:cubicBezTo>
                    <a:pt x="253" y="311"/>
                    <a:pt x="290" y="226"/>
                    <a:pt x="279" y="141"/>
                  </a:cubicBezTo>
                  <a:cubicBezTo>
                    <a:pt x="279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69"/>
            <p:cNvSpPr/>
            <p:nvPr/>
          </p:nvSpPr>
          <p:spPr>
            <a:xfrm>
              <a:off x="1645425" y="3126475"/>
              <a:ext cx="14925" cy="26550"/>
            </a:xfrm>
            <a:custGeom>
              <a:avLst/>
              <a:gdLst/>
              <a:ahLst/>
              <a:cxnLst/>
              <a:rect l="l" t="t" r="r" b="b"/>
              <a:pathLst>
                <a:path w="597" h="1062" extrusionOk="0">
                  <a:moveTo>
                    <a:pt x="481" y="1"/>
                  </a:moveTo>
                  <a:cubicBezTo>
                    <a:pt x="289" y="1"/>
                    <a:pt x="149" y="219"/>
                    <a:pt x="96" y="379"/>
                  </a:cubicBezTo>
                  <a:cubicBezTo>
                    <a:pt x="1" y="665"/>
                    <a:pt x="144" y="867"/>
                    <a:pt x="346" y="1046"/>
                  </a:cubicBezTo>
                  <a:cubicBezTo>
                    <a:pt x="357" y="1057"/>
                    <a:pt x="370" y="1061"/>
                    <a:pt x="383" y="1061"/>
                  </a:cubicBezTo>
                  <a:cubicBezTo>
                    <a:pt x="425" y="1061"/>
                    <a:pt x="463" y="1011"/>
                    <a:pt x="417" y="974"/>
                  </a:cubicBezTo>
                  <a:cubicBezTo>
                    <a:pt x="275" y="843"/>
                    <a:pt x="156" y="700"/>
                    <a:pt x="191" y="486"/>
                  </a:cubicBezTo>
                  <a:cubicBezTo>
                    <a:pt x="203" y="295"/>
                    <a:pt x="358" y="141"/>
                    <a:pt x="548" y="105"/>
                  </a:cubicBezTo>
                  <a:cubicBezTo>
                    <a:pt x="596" y="105"/>
                    <a:pt x="584" y="22"/>
                    <a:pt x="548" y="10"/>
                  </a:cubicBezTo>
                  <a:cubicBezTo>
                    <a:pt x="525" y="4"/>
                    <a:pt x="503" y="1"/>
                    <a:pt x="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69"/>
            <p:cNvSpPr/>
            <p:nvPr/>
          </p:nvSpPr>
          <p:spPr>
            <a:xfrm>
              <a:off x="1638575" y="3121350"/>
              <a:ext cx="9850" cy="14275"/>
            </a:xfrm>
            <a:custGeom>
              <a:avLst/>
              <a:gdLst/>
              <a:ahLst/>
              <a:cxnLst/>
              <a:rect l="l" t="t" r="r" b="b"/>
              <a:pathLst>
                <a:path w="394" h="571" extrusionOk="0">
                  <a:moveTo>
                    <a:pt x="346" y="0"/>
                  </a:moveTo>
                  <a:cubicBezTo>
                    <a:pt x="215" y="0"/>
                    <a:pt x="108" y="72"/>
                    <a:pt x="60" y="179"/>
                  </a:cubicBezTo>
                  <a:cubicBezTo>
                    <a:pt x="1" y="298"/>
                    <a:pt x="1" y="429"/>
                    <a:pt x="60" y="548"/>
                  </a:cubicBezTo>
                  <a:cubicBezTo>
                    <a:pt x="68" y="564"/>
                    <a:pt x="83" y="571"/>
                    <a:pt x="98" y="571"/>
                  </a:cubicBezTo>
                  <a:cubicBezTo>
                    <a:pt x="128" y="571"/>
                    <a:pt x="160" y="544"/>
                    <a:pt x="144" y="512"/>
                  </a:cubicBezTo>
                  <a:cubicBezTo>
                    <a:pt x="96" y="429"/>
                    <a:pt x="108" y="310"/>
                    <a:pt x="156" y="227"/>
                  </a:cubicBezTo>
                  <a:cubicBezTo>
                    <a:pt x="215" y="167"/>
                    <a:pt x="287" y="108"/>
                    <a:pt x="358" y="84"/>
                  </a:cubicBezTo>
                  <a:cubicBezTo>
                    <a:pt x="394" y="60"/>
                    <a:pt x="382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69"/>
            <p:cNvSpPr/>
            <p:nvPr/>
          </p:nvSpPr>
          <p:spPr>
            <a:xfrm>
              <a:off x="1635125" y="3123025"/>
              <a:ext cx="3775" cy="4125"/>
            </a:xfrm>
            <a:custGeom>
              <a:avLst/>
              <a:gdLst/>
              <a:ahLst/>
              <a:cxnLst/>
              <a:rect l="l" t="t" r="r" b="b"/>
              <a:pathLst>
                <a:path w="151" h="165" extrusionOk="0">
                  <a:moveTo>
                    <a:pt x="110" y="0"/>
                  </a:moveTo>
                  <a:cubicBezTo>
                    <a:pt x="104" y="0"/>
                    <a:pt x="98" y="2"/>
                    <a:pt x="91" y="5"/>
                  </a:cubicBezTo>
                  <a:cubicBezTo>
                    <a:pt x="44" y="29"/>
                    <a:pt x="32" y="64"/>
                    <a:pt x="8" y="112"/>
                  </a:cubicBezTo>
                  <a:cubicBezTo>
                    <a:pt x="0" y="144"/>
                    <a:pt x="29" y="165"/>
                    <a:pt x="60" y="165"/>
                  </a:cubicBezTo>
                  <a:cubicBezTo>
                    <a:pt x="75" y="165"/>
                    <a:pt x="91" y="160"/>
                    <a:pt x="103" y="148"/>
                  </a:cubicBezTo>
                  <a:cubicBezTo>
                    <a:pt x="127" y="124"/>
                    <a:pt x="151" y="76"/>
                    <a:pt x="151" y="29"/>
                  </a:cubicBezTo>
                  <a:cubicBezTo>
                    <a:pt x="142" y="11"/>
                    <a:pt x="127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69"/>
            <p:cNvSpPr/>
            <p:nvPr/>
          </p:nvSpPr>
          <p:spPr>
            <a:xfrm>
              <a:off x="1543325" y="3143450"/>
              <a:ext cx="24450" cy="14800"/>
            </a:xfrm>
            <a:custGeom>
              <a:avLst/>
              <a:gdLst/>
              <a:ahLst/>
              <a:cxnLst/>
              <a:rect l="l" t="t" r="r" b="b"/>
              <a:pathLst>
                <a:path w="978" h="592" extrusionOk="0">
                  <a:moveTo>
                    <a:pt x="924" y="0"/>
                  </a:moveTo>
                  <a:cubicBezTo>
                    <a:pt x="900" y="0"/>
                    <a:pt x="876" y="15"/>
                    <a:pt x="870" y="45"/>
                  </a:cubicBezTo>
                  <a:cubicBezTo>
                    <a:pt x="858" y="200"/>
                    <a:pt x="632" y="319"/>
                    <a:pt x="513" y="378"/>
                  </a:cubicBezTo>
                  <a:cubicBezTo>
                    <a:pt x="382" y="438"/>
                    <a:pt x="227" y="474"/>
                    <a:pt x="84" y="486"/>
                  </a:cubicBezTo>
                  <a:cubicBezTo>
                    <a:pt x="25" y="486"/>
                    <a:pt x="1" y="569"/>
                    <a:pt x="72" y="581"/>
                  </a:cubicBezTo>
                  <a:cubicBezTo>
                    <a:pt x="112" y="588"/>
                    <a:pt x="151" y="591"/>
                    <a:pt x="190" y="591"/>
                  </a:cubicBezTo>
                  <a:cubicBezTo>
                    <a:pt x="353" y="591"/>
                    <a:pt x="512" y="534"/>
                    <a:pt x="656" y="438"/>
                  </a:cubicBezTo>
                  <a:cubicBezTo>
                    <a:pt x="799" y="343"/>
                    <a:pt x="977" y="236"/>
                    <a:pt x="977" y="45"/>
                  </a:cubicBezTo>
                  <a:cubicBezTo>
                    <a:pt x="971" y="15"/>
                    <a:pt x="947" y="0"/>
                    <a:pt x="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69"/>
            <p:cNvSpPr/>
            <p:nvPr/>
          </p:nvSpPr>
          <p:spPr>
            <a:xfrm>
              <a:off x="1543875" y="3140925"/>
              <a:ext cx="25375" cy="16300"/>
            </a:xfrm>
            <a:custGeom>
              <a:avLst/>
              <a:gdLst/>
              <a:ahLst/>
              <a:cxnLst/>
              <a:rect l="l" t="t" r="r" b="b"/>
              <a:pathLst>
                <a:path w="1015" h="652" extrusionOk="0">
                  <a:moveTo>
                    <a:pt x="873" y="0"/>
                  </a:moveTo>
                  <a:cubicBezTo>
                    <a:pt x="517" y="0"/>
                    <a:pt x="207" y="304"/>
                    <a:pt x="27" y="587"/>
                  </a:cubicBezTo>
                  <a:cubicBezTo>
                    <a:pt x="0" y="613"/>
                    <a:pt x="32" y="652"/>
                    <a:pt x="65" y="652"/>
                  </a:cubicBezTo>
                  <a:cubicBezTo>
                    <a:pt x="77" y="652"/>
                    <a:pt x="88" y="647"/>
                    <a:pt x="98" y="634"/>
                  </a:cubicBezTo>
                  <a:cubicBezTo>
                    <a:pt x="312" y="372"/>
                    <a:pt x="610" y="182"/>
                    <a:pt x="955" y="110"/>
                  </a:cubicBezTo>
                  <a:cubicBezTo>
                    <a:pt x="1015" y="98"/>
                    <a:pt x="991" y="15"/>
                    <a:pt x="931" y="3"/>
                  </a:cubicBezTo>
                  <a:cubicBezTo>
                    <a:pt x="912" y="1"/>
                    <a:pt x="892" y="0"/>
                    <a:pt x="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69"/>
            <p:cNvSpPr/>
            <p:nvPr/>
          </p:nvSpPr>
          <p:spPr>
            <a:xfrm>
              <a:off x="1577575" y="3128275"/>
              <a:ext cx="13650" cy="22325"/>
            </a:xfrm>
            <a:custGeom>
              <a:avLst/>
              <a:gdLst/>
              <a:ahLst/>
              <a:cxnLst/>
              <a:rect l="l" t="t" r="r" b="b"/>
              <a:pathLst>
                <a:path w="546" h="893" extrusionOk="0">
                  <a:moveTo>
                    <a:pt x="42" y="0"/>
                  </a:moveTo>
                  <a:cubicBezTo>
                    <a:pt x="21" y="0"/>
                    <a:pt x="0" y="15"/>
                    <a:pt x="0" y="45"/>
                  </a:cubicBezTo>
                  <a:lnTo>
                    <a:pt x="12" y="45"/>
                  </a:lnTo>
                  <a:cubicBezTo>
                    <a:pt x="12" y="342"/>
                    <a:pt x="155" y="783"/>
                    <a:pt x="453" y="890"/>
                  </a:cubicBezTo>
                  <a:cubicBezTo>
                    <a:pt x="458" y="891"/>
                    <a:pt x="463" y="892"/>
                    <a:pt x="468" y="892"/>
                  </a:cubicBezTo>
                  <a:cubicBezTo>
                    <a:pt x="509" y="892"/>
                    <a:pt x="545" y="849"/>
                    <a:pt x="524" y="807"/>
                  </a:cubicBezTo>
                  <a:cubicBezTo>
                    <a:pt x="441" y="700"/>
                    <a:pt x="322" y="616"/>
                    <a:pt x="250" y="497"/>
                  </a:cubicBezTo>
                  <a:cubicBezTo>
                    <a:pt x="155" y="366"/>
                    <a:pt x="107" y="200"/>
                    <a:pt x="83" y="45"/>
                  </a:cubicBezTo>
                  <a:cubicBezTo>
                    <a:pt x="83" y="15"/>
                    <a:pt x="63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69"/>
            <p:cNvSpPr/>
            <p:nvPr/>
          </p:nvSpPr>
          <p:spPr>
            <a:xfrm>
              <a:off x="1577950" y="3127575"/>
              <a:ext cx="13625" cy="21575"/>
            </a:xfrm>
            <a:custGeom>
              <a:avLst/>
              <a:gdLst/>
              <a:ahLst/>
              <a:cxnLst/>
              <a:rect l="l" t="t" r="r" b="b"/>
              <a:pathLst>
                <a:path w="545" h="863" extrusionOk="0">
                  <a:moveTo>
                    <a:pt x="70" y="0"/>
                  </a:moveTo>
                  <a:cubicBezTo>
                    <a:pt x="8" y="0"/>
                    <a:pt x="1" y="98"/>
                    <a:pt x="68" y="120"/>
                  </a:cubicBezTo>
                  <a:cubicBezTo>
                    <a:pt x="176" y="156"/>
                    <a:pt x="271" y="335"/>
                    <a:pt x="330" y="418"/>
                  </a:cubicBezTo>
                  <a:cubicBezTo>
                    <a:pt x="402" y="537"/>
                    <a:pt x="438" y="680"/>
                    <a:pt x="426" y="811"/>
                  </a:cubicBezTo>
                  <a:cubicBezTo>
                    <a:pt x="426" y="844"/>
                    <a:pt x="451" y="862"/>
                    <a:pt x="475" y="862"/>
                  </a:cubicBezTo>
                  <a:cubicBezTo>
                    <a:pt x="496" y="862"/>
                    <a:pt x="516" y="850"/>
                    <a:pt x="521" y="823"/>
                  </a:cubicBezTo>
                  <a:lnTo>
                    <a:pt x="521" y="835"/>
                  </a:lnTo>
                  <a:cubicBezTo>
                    <a:pt x="545" y="656"/>
                    <a:pt x="509" y="466"/>
                    <a:pt x="402" y="323"/>
                  </a:cubicBezTo>
                  <a:cubicBezTo>
                    <a:pt x="330" y="192"/>
                    <a:pt x="235" y="25"/>
                    <a:pt x="80" y="1"/>
                  </a:cubicBezTo>
                  <a:cubicBezTo>
                    <a:pt x="77" y="1"/>
                    <a:pt x="73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69"/>
            <p:cNvSpPr/>
            <p:nvPr/>
          </p:nvSpPr>
          <p:spPr>
            <a:xfrm>
              <a:off x="1584700" y="3112725"/>
              <a:ext cx="14375" cy="6000"/>
            </a:xfrm>
            <a:custGeom>
              <a:avLst/>
              <a:gdLst/>
              <a:ahLst/>
              <a:cxnLst/>
              <a:rect l="l" t="t" r="r" b="b"/>
              <a:pathLst>
                <a:path w="575" h="240" extrusionOk="0">
                  <a:moveTo>
                    <a:pt x="49" y="0"/>
                  </a:moveTo>
                  <a:cubicBezTo>
                    <a:pt x="37" y="0"/>
                    <a:pt x="13" y="12"/>
                    <a:pt x="13" y="36"/>
                  </a:cubicBezTo>
                  <a:lnTo>
                    <a:pt x="13" y="48"/>
                  </a:lnTo>
                  <a:cubicBezTo>
                    <a:pt x="1" y="72"/>
                    <a:pt x="13" y="83"/>
                    <a:pt x="25" y="107"/>
                  </a:cubicBezTo>
                  <a:cubicBezTo>
                    <a:pt x="104" y="171"/>
                    <a:pt x="247" y="240"/>
                    <a:pt x="372" y="240"/>
                  </a:cubicBezTo>
                  <a:cubicBezTo>
                    <a:pt x="435" y="240"/>
                    <a:pt x="493" y="222"/>
                    <a:pt x="537" y="179"/>
                  </a:cubicBezTo>
                  <a:cubicBezTo>
                    <a:pt x="574" y="151"/>
                    <a:pt x="538" y="93"/>
                    <a:pt x="497" y="93"/>
                  </a:cubicBezTo>
                  <a:cubicBezTo>
                    <a:pt x="487" y="93"/>
                    <a:pt x="475" y="97"/>
                    <a:pt x="465" y="107"/>
                  </a:cubicBezTo>
                  <a:cubicBezTo>
                    <a:pt x="447" y="126"/>
                    <a:pt x="422" y="133"/>
                    <a:pt x="395" y="133"/>
                  </a:cubicBezTo>
                  <a:cubicBezTo>
                    <a:pt x="337" y="133"/>
                    <a:pt x="268" y="100"/>
                    <a:pt x="227" y="83"/>
                  </a:cubicBezTo>
                  <a:cubicBezTo>
                    <a:pt x="156" y="60"/>
                    <a:pt x="108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69"/>
            <p:cNvSpPr/>
            <p:nvPr/>
          </p:nvSpPr>
          <p:spPr>
            <a:xfrm>
              <a:off x="1584825" y="3110925"/>
              <a:ext cx="15100" cy="7350"/>
            </a:xfrm>
            <a:custGeom>
              <a:avLst/>
              <a:gdLst/>
              <a:ahLst/>
              <a:cxnLst/>
              <a:rect l="l" t="t" r="r" b="b"/>
              <a:pathLst>
                <a:path w="604" h="294" extrusionOk="0">
                  <a:moveTo>
                    <a:pt x="222" y="1"/>
                  </a:moveTo>
                  <a:cubicBezTo>
                    <a:pt x="169" y="1"/>
                    <a:pt x="115" y="13"/>
                    <a:pt x="67" y="36"/>
                  </a:cubicBezTo>
                  <a:cubicBezTo>
                    <a:pt x="0" y="48"/>
                    <a:pt x="28" y="133"/>
                    <a:pt x="81" y="133"/>
                  </a:cubicBezTo>
                  <a:cubicBezTo>
                    <a:pt x="84" y="133"/>
                    <a:pt x="88" y="132"/>
                    <a:pt x="91" y="132"/>
                  </a:cubicBezTo>
                  <a:cubicBezTo>
                    <a:pt x="113" y="128"/>
                    <a:pt x="136" y="127"/>
                    <a:pt x="158" y="127"/>
                  </a:cubicBezTo>
                  <a:cubicBezTo>
                    <a:pt x="219" y="127"/>
                    <a:pt x="280" y="138"/>
                    <a:pt x="341" y="155"/>
                  </a:cubicBezTo>
                  <a:cubicBezTo>
                    <a:pt x="413" y="191"/>
                    <a:pt x="460" y="251"/>
                    <a:pt x="532" y="286"/>
                  </a:cubicBezTo>
                  <a:cubicBezTo>
                    <a:pt x="539" y="292"/>
                    <a:pt x="547" y="294"/>
                    <a:pt x="555" y="294"/>
                  </a:cubicBezTo>
                  <a:cubicBezTo>
                    <a:pt x="581" y="294"/>
                    <a:pt x="603" y="264"/>
                    <a:pt x="603" y="227"/>
                  </a:cubicBezTo>
                  <a:cubicBezTo>
                    <a:pt x="555" y="132"/>
                    <a:pt x="484" y="60"/>
                    <a:pt x="377" y="36"/>
                  </a:cubicBezTo>
                  <a:cubicBezTo>
                    <a:pt x="329" y="13"/>
                    <a:pt x="276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69"/>
            <p:cNvSpPr/>
            <p:nvPr/>
          </p:nvSpPr>
          <p:spPr>
            <a:xfrm>
              <a:off x="1571300" y="3162375"/>
              <a:ext cx="8125" cy="6775"/>
            </a:xfrm>
            <a:custGeom>
              <a:avLst/>
              <a:gdLst/>
              <a:ahLst/>
              <a:cxnLst/>
              <a:rect l="l" t="t" r="r" b="b"/>
              <a:pathLst>
                <a:path w="325" h="271" extrusionOk="0">
                  <a:moveTo>
                    <a:pt x="172" y="81"/>
                  </a:moveTo>
                  <a:cubicBezTo>
                    <a:pt x="175" y="81"/>
                    <a:pt x="178" y="82"/>
                    <a:pt x="180" y="82"/>
                  </a:cubicBezTo>
                  <a:lnTo>
                    <a:pt x="180" y="82"/>
                  </a:lnTo>
                  <a:cubicBezTo>
                    <a:pt x="197" y="107"/>
                    <a:pt x="216" y="139"/>
                    <a:pt x="180" y="157"/>
                  </a:cubicBezTo>
                  <a:cubicBezTo>
                    <a:pt x="175" y="159"/>
                    <a:pt x="171" y="160"/>
                    <a:pt x="167" y="160"/>
                  </a:cubicBezTo>
                  <a:cubicBezTo>
                    <a:pt x="144" y="160"/>
                    <a:pt x="144" y="130"/>
                    <a:pt x="144" y="110"/>
                  </a:cubicBezTo>
                  <a:cubicBezTo>
                    <a:pt x="148" y="89"/>
                    <a:pt x="159" y="81"/>
                    <a:pt x="172" y="81"/>
                  </a:cubicBezTo>
                  <a:close/>
                  <a:moveTo>
                    <a:pt x="224" y="0"/>
                  </a:moveTo>
                  <a:cubicBezTo>
                    <a:pt x="210" y="0"/>
                    <a:pt x="195" y="5"/>
                    <a:pt x="180" y="14"/>
                  </a:cubicBezTo>
                  <a:cubicBezTo>
                    <a:pt x="165" y="22"/>
                    <a:pt x="159" y="34"/>
                    <a:pt x="160" y="45"/>
                  </a:cubicBezTo>
                  <a:lnTo>
                    <a:pt x="160" y="45"/>
                  </a:lnTo>
                  <a:cubicBezTo>
                    <a:pt x="74" y="84"/>
                    <a:pt x="1" y="176"/>
                    <a:pt x="84" y="241"/>
                  </a:cubicBezTo>
                  <a:cubicBezTo>
                    <a:pt x="113" y="261"/>
                    <a:pt x="144" y="270"/>
                    <a:pt x="174" y="270"/>
                  </a:cubicBezTo>
                  <a:cubicBezTo>
                    <a:pt x="233" y="270"/>
                    <a:pt x="287" y="236"/>
                    <a:pt x="311" y="181"/>
                  </a:cubicBezTo>
                  <a:cubicBezTo>
                    <a:pt x="316" y="168"/>
                    <a:pt x="319" y="155"/>
                    <a:pt x="320" y="140"/>
                  </a:cubicBezTo>
                  <a:lnTo>
                    <a:pt x="320" y="140"/>
                  </a:lnTo>
                  <a:cubicBezTo>
                    <a:pt x="324" y="132"/>
                    <a:pt x="325" y="121"/>
                    <a:pt x="323" y="110"/>
                  </a:cubicBezTo>
                  <a:cubicBezTo>
                    <a:pt x="321" y="78"/>
                    <a:pt x="310" y="57"/>
                    <a:pt x="294" y="44"/>
                  </a:cubicBezTo>
                  <a:lnTo>
                    <a:pt x="294" y="44"/>
                  </a:lnTo>
                  <a:cubicBezTo>
                    <a:pt x="277" y="18"/>
                    <a:pt x="25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69"/>
            <p:cNvSpPr/>
            <p:nvPr/>
          </p:nvSpPr>
          <p:spPr>
            <a:xfrm>
              <a:off x="1911650" y="3006100"/>
              <a:ext cx="131400" cy="31425"/>
            </a:xfrm>
            <a:custGeom>
              <a:avLst/>
              <a:gdLst/>
              <a:ahLst/>
              <a:cxnLst/>
              <a:rect l="l" t="t" r="r" b="b"/>
              <a:pathLst>
                <a:path w="5256" h="1257" extrusionOk="0">
                  <a:moveTo>
                    <a:pt x="5209" y="0"/>
                  </a:moveTo>
                  <a:cubicBezTo>
                    <a:pt x="5206" y="0"/>
                    <a:pt x="5202" y="1"/>
                    <a:pt x="5199" y="3"/>
                  </a:cubicBezTo>
                  <a:cubicBezTo>
                    <a:pt x="4268" y="602"/>
                    <a:pt x="3175" y="1056"/>
                    <a:pt x="2101" y="1056"/>
                  </a:cubicBezTo>
                  <a:cubicBezTo>
                    <a:pt x="1403" y="1056"/>
                    <a:pt x="712" y="864"/>
                    <a:pt x="79" y="396"/>
                  </a:cubicBezTo>
                  <a:cubicBezTo>
                    <a:pt x="70" y="389"/>
                    <a:pt x="62" y="386"/>
                    <a:pt x="54" y="386"/>
                  </a:cubicBezTo>
                  <a:cubicBezTo>
                    <a:pt x="20" y="386"/>
                    <a:pt x="0" y="438"/>
                    <a:pt x="20" y="467"/>
                  </a:cubicBezTo>
                  <a:cubicBezTo>
                    <a:pt x="516" y="1033"/>
                    <a:pt x="1228" y="1257"/>
                    <a:pt x="1987" y="1257"/>
                  </a:cubicBezTo>
                  <a:cubicBezTo>
                    <a:pt x="3176" y="1257"/>
                    <a:pt x="4479" y="705"/>
                    <a:pt x="5235" y="50"/>
                  </a:cubicBezTo>
                  <a:cubicBezTo>
                    <a:pt x="5255" y="30"/>
                    <a:pt x="5231" y="0"/>
                    <a:pt x="5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69"/>
            <p:cNvSpPr/>
            <p:nvPr/>
          </p:nvSpPr>
          <p:spPr>
            <a:xfrm>
              <a:off x="1831575" y="3011725"/>
              <a:ext cx="152200" cy="26375"/>
            </a:xfrm>
            <a:custGeom>
              <a:avLst/>
              <a:gdLst/>
              <a:ahLst/>
              <a:cxnLst/>
              <a:rect l="l" t="t" r="r" b="b"/>
              <a:pathLst>
                <a:path w="6088" h="1055" extrusionOk="0">
                  <a:moveTo>
                    <a:pt x="1202" y="1"/>
                  </a:moveTo>
                  <a:cubicBezTo>
                    <a:pt x="596" y="1"/>
                    <a:pt x="0" y="280"/>
                    <a:pt x="32" y="992"/>
                  </a:cubicBezTo>
                  <a:cubicBezTo>
                    <a:pt x="32" y="1034"/>
                    <a:pt x="62" y="1055"/>
                    <a:pt x="91" y="1055"/>
                  </a:cubicBezTo>
                  <a:cubicBezTo>
                    <a:pt x="121" y="1055"/>
                    <a:pt x="151" y="1034"/>
                    <a:pt x="151" y="992"/>
                  </a:cubicBezTo>
                  <a:lnTo>
                    <a:pt x="1127" y="147"/>
                  </a:lnTo>
                  <a:cubicBezTo>
                    <a:pt x="1389" y="159"/>
                    <a:pt x="1639" y="206"/>
                    <a:pt x="1877" y="290"/>
                  </a:cubicBezTo>
                  <a:cubicBezTo>
                    <a:pt x="2068" y="349"/>
                    <a:pt x="2258" y="421"/>
                    <a:pt x="2449" y="480"/>
                  </a:cubicBezTo>
                  <a:cubicBezTo>
                    <a:pt x="2901" y="647"/>
                    <a:pt x="3366" y="790"/>
                    <a:pt x="3830" y="909"/>
                  </a:cubicBezTo>
                  <a:cubicBezTo>
                    <a:pt x="4171" y="1000"/>
                    <a:pt x="4523" y="1044"/>
                    <a:pt x="4875" y="1044"/>
                  </a:cubicBezTo>
                  <a:cubicBezTo>
                    <a:pt x="5261" y="1044"/>
                    <a:pt x="5647" y="991"/>
                    <a:pt x="6021" y="885"/>
                  </a:cubicBezTo>
                  <a:cubicBezTo>
                    <a:pt x="6088" y="863"/>
                    <a:pt x="6060" y="777"/>
                    <a:pt x="5997" y="777"/>
                  </a:cubicBezTo>
                  <a:cubicBezTo>
                    <a:pt x="5993" y="777"/>
                    <a:pt x="5989" y="777"/>
                    <a:pt x="5985" y="778"/>
                  </a:cubicBezTo>
                  <a:lnTo>
                    <a:pt x="5997" y="790"/>
                  </a:lnTo>
                  <a:cubicBezTo>
                    <a:pt x="5678" y="869"/>
                    <a:pt x="5361" y="905"/>
                    <a:pt x="5046" y="905"/>
                  </a:cubicBezTo>
                  <a:cubicBezTo>
                    <a:pt x="4513" y="905"/>
                    <a:pt x="3985" y="804"/>
                    <a:pt x="3461" y="647"/>
                  </a:cubicBezTo>
                  <a:cubicBezTo>
                    <a:pt x="2794" y="456"/>
                    <a:pt x="2139" y="99"/>
                    <a:pt x="1449" y="16"/>
                  </a:cubicBezTo>
                  <a:cubicBezTo>
                    <a:pt x="1367" y="6"/>
                    <a:pt x="1284" y="1"/>
                    <a:pt x="1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69"/>
            <p:cNvSpPr/>
            <p:nvPr/>
          </p:nvSpPr>
          <p:spPr>
            <a:xfrm>
              <a:off x="1928500" y="2977175"/>
              <a:ext cx="81725" cy="53200"/>
            </a:xfrm>
            <a:custGeom>
              <a:avLst/>
              <a:gdLst/>
              <a:ahLst/>
              <a:cxnLst/>
              <a:rect l="l" t="t" r="r" b="b"/>
              <a:pathLst>
                <a:path w="3269" h="2128" extrusionOk="0">
                  <a:moveTo>
                    <a:pt x="1065" y="1"/>
                  </a:moveTo>
                  <a:cubicBezTo>
                    <a:pt x="1060" y="1"/>
                    <a:pt x="1054" y="2"/>
                    <a:pt x="1048" y="5"/>
                  </a:cubicBezTo>
                  <a:cubicBezTo>
                    <a:pt x="382" y="267"/>
                    <a:pt x="358" y="945"/>
                    <a:pt x="763" y="1457"/>
                  </a:cubicBezTo>
                  <a:cubicBezTo>
                    <a:pt x="1142" y="1927"/>
                    <a:pt x="1690" y="2127"/>
                    <a:pt x="2256" y="2127"/>
                  </a:cubicBezTo>
                  <a:cubicBezTo>
                    <a:pt x="2579" y="2127"/>
                    <a:pt x="2908" y="2062"/>
                    <a:pt x="3215" y="1945"/>
                  </a:cubicBezTo>
                  <a:cubicBezTo>
                    <a:pt x="3269" y="1924"/>
                    <a:pt x="3255" y="1835"/>
                    <a:pt x="3199" y="1835"/>
                  </a:cubicBezTo>
                  <a:cubicBezTo>
                    <a:pt x="3193" y="1835"/>
                    <a:pt x="3187" y="1836"/>
                    <a:pt x="3180" y="1838"/>
                  </a:cubicBezTo>
                  <a:lnTo>
                    <a:pt x="3180" y="1850"/>
                  </a:lnTo>
                  <a:cubicBezTo>
                    <a:pt x="2882" y="1962"/>
                    <a:pt x="2571" y="2031"/>
                    <a:pt x="2258" y="2031"/>
                  </a:cubicBezTo>
                  <a:cubicBezTo>
                    <a:pt x="2008" y="2031"/>
                    <a:pt x="1757" y="1987"/>
                    <a:pt x="1513" y="1886"/>
                  </a:cubicBezTo>
                  <a:cubicBezTo>
                    <a:pt x="870" y="1612"/>
                    <a:pt x="1" y="529"/>
                    <a:pt x="1072" y="88"/>
                  </a:cubicBezTo>
                  <a:cubicBezTo>
                    <a:pt x="1114" y="67"/>
                    <a:pt x="1101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69"/>
            <p:cNvSpPr/>
            <p:nvPr/>
          </p:nvSpPr>
          <p:spPr>
            <a:xfrm>
              <a:off x="1954275" y="2974750"/>
              <a:ext cx="26350" cy="26975"/>
            </a:xfrm>
            <a:custGeom>
              <a:avLst/>
              <a:gdLst/>
              <a:ahLst/>
              <a:cxnLst/>
              <a:rect l="l" t="t" r="r" b="b"/>
              <a:pathLst>
                <a:path w="1054" h="1079" extrusionOk="0">
                  <a:moveTo>
                    <a:pt x="382" y="0"/>
                  </a:moveTo>
                  <a:cubicBezTo>
                    <a:pt x="264" y="0"/>
                    <a:pt x="146" y="34"/>
                    <a:pt x="41" y="102"/>
                  </a:cubicBezTo>
                  <a:cubicBezTo>
                    <a:pt x="0" y="133"/>
                    <a:pt x="30" y="190"/>
                    <a:pt x="69" y="190"/>
                  </a:cubicBezTo>
                  <a:cubicBezTo>
                    <a:pt x="76" y="190"/>
                    <a:pt x="82" y="188"/>
                    <a:pt x="89" y="185"/>
                  </a:cubicBezTo>
                  <a:cubicBezTo>
                    <a:pt x="165" y="145"/>
                    <a:pt x="246" y="127"/>
                    <a:pt x="326" y="127"/>
                  </a:cubicBezTo>
                  <a:cubicBezTo>
                    <a:pt x="557" y="127"/>
                    <a:pt x="777" y="283"/>
                    <a:pt x="839" y="530"/>
                  </a:cubicBezTo>
                  <a:cubicBezTo>
                    <a:pt x="887" y="721"/>
                    <a:pt x="815" y="923"/>
                    <a:pt x="601" y="947"/>
                  </a:cubicBezTo>
                  <a:cubicBezTo>
                    <a:pt x="584" y="950"/>
                    <a:pt x="567" y="951"/>
                    <a:pt x="549" y="951"/>
                  </a:cubicBezTo>
                  <a:cubicBezTo>
                    <a:pt x="336" y="951"/>
                    <a:pt x="59" y="762"/>
                    <a:pt x="267" y="542"/>
                  </a:cubicBezTo>
                  <a:cubicBezTo>
                    <a:pt x="299" y="521"/>
                    <a:pt x="274" y="481"/>
                    <a:pt x="235" y="481"/>
                  </a:cubicBezTo>
                  <a:cubicBezTo>
                    <a:pt x="230" y="481"/>
                    <a:pt x="225" y="481"/>
                    <a:pt x="220" y="483"/>
                  </a:cubicBezTo>
                  <a:cubicBezTo>
                    <a:pt x="5" y="602"/>
                    <a:pt x="101" y="888"/>
                    <a:pt x="267" y="995"/>
                  </a:cubicBezTo>
                  <a:cubicBezTo>
                    <a:pt x="355" y="1048"/>
                    <a:pt x="461" y="1078"/>
                    <a:pt x="564" y="1078"/>
                  </a:cubicBezTo>
                  <a:cubicBezTo>
                    <a:pt x="713" y="1078"/>
                    <a:pt x="857" y="1016"/>
                    <a:pt x="934" y="876"/>
                  </a:cubicBezTo>
                  <a:cubicBezTo>
                    <a:pt x="1053" y="626"/>
                    <a:pt x="994" y="340"/>
                    <a:pt x="791" y="161"/>
                  </a:cubicBezTo>
                  <a:cubicBezTo>
                    <a:pt x="678" y="55"/>
                    <a:pt x="531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69"/>
            <p:cNvSpPr/>
            <p:nvPr/>
          </p:nvSpPr>
          <p:spPr>
            <a:xfrm>
              <a:off x="1903875" y="2999050"/>
              <a:ext cx="20950" cy="17375"/>
            </a:xfrm>
            <a:custGeom>
              <a:avLst/>
              <a:gdLst/>
              <a:ahLst/>
              <a:cxnLst/>
              <a:rect l="l" t="t" r="r" b="b"/>
              <a:pathLst>
                <a:path w="838" h="695" extrusionOk="0">
                  <a:moveTo>
                    <a:pt x="44" y="1"/>
                  </a:moveTo>
                  <a:cubicBezTo>
                    <a:pt x="22" y="1"/>
                    <a:pt x="1" y="18"/>
                    <a:pt x="9" y="35"/>
                  </a:cubicBezTo>
                  <a:cubicBezTo>
                    <a:pt x="81" y="189"/>
                    <a:pt x="188" y="332"/>
                    <a:pt x="331" y="428"/>
                  </a:cubicBezTo>
                  <a:cubicBezTo>
                    <a:pt x="462" y="535"/>
                    <a:pt x="617" y="630"/>
                    <a:pt x="771" y="689"/>
                  </a:cubicBezTo>
                  <a:cubicBezTo>
                    <a:pt x="778" y="693"/>
                    <a:pt x="784" y="694"/>
                    <a:pt x="790" y="694"/>
                  </a:cubicBezTo>
                  <a:cubicBezTo>
                    <a:pt x="824" y="694"/>
                    <a:pt x="838" y="639"/>
                    <a:pt x="807" y="618"/>
                  </a:cubicBezTo>
                  <a:lnTo>
                    <a:pt x="795" y="618"/>
                  </a:lnTo>
                  <a:cubicBezTo>
                    <a:pt x="652" y="547"/>
                    <a:pt x="509" y="451"/>
                    <a:pt x="378" y="344"/>
                  </a:cubicBezTo>
                  <a:cubicBezTo>
                    <a:pt x="259" y="237"/>
                    <a:pt x="176" y="106"/>
                    <a:pt x="69" y="11"/>
                  </a:cubicBezTo>
                  <a:cubicBezTo>
                    <a:pt x="62" y="4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69"/>
            <p:cNvSpPr/>
            <p:nvPr/>
          </p:nvSpPr>
          <p:spPr>
            <a:xfrm>
              <a:off x="1902000" y="2993625"/>
              <a:ext cx="22275" cy="22425"/>
            </a:xfrm>
            <a:custGeom>
              <a:avLst/>
              <a:gdLst/>
              <a:ahLst/>
              <a:cxnLst/>
              <a:rect l="l" t="t" r="r" b="b"/>
              <a:pathLst>
                <a:path w="891" h="897" extrusionOk="0">
                  <a:moveTo>
                    <a:pt x="157" y="0"/>
                  </a:moveTo>
                  <a:cubicBezTo>
                    <a:pt x="131" y="0"/>
                    <a:pt x="106" y="8"/>
                    <a:pt x="84" y="25"/>
                  </a:cubicBezTo>
                  <a:cubicBezTo>
                    <a:pt x="1" y="85"/>
                    <a:pt x="37" y="180"/>
                    <a:pt x="84" y="264"/>
                  </a:cubicBezTo>
                  <a:cubicBezTo>
                    <a:pt x="92" y="275"/>
                    <a:pt x="105" y="281"/>
                    <a:pt x="119" y="281"/>
                  </a:cubicBezTo>
                  <a:cubicBezTo>
                    <a:pt x="146" y="281"/>
                    <a:pt x="176" y="260"/>
                    <a:pt x="168" y="228"/>
                  </a:cubicBezTo>
                  <a:lnTo>
                    <a:pt x="168" y="216"/>
                  </a:lnTo>
                  <a:cubicBezTo>
                    <a:pt x="132" y="180"/>
                    <a:pt x="132" y="156"/>
                    <a:pt x="191" y="144"/>
                  </a:cubicBezTo>
                  <a:lnTo>
                    <a:pt x="215" y="192"/>
                  </a:lnTo>
                  <a:cubicBezTo>
                    <a:pt x="239" y="240"/>
                    <a:pt x="263" y="287"/>
                    <a:pt x="287" y="335"/>
                  </a:cubicBezTo>
                  <a:cubicBezTo>
                    <a:pt x="334" y="418"/>
                    <a:pt x="394" y="502"/>
                    <a:pt x="465" y="585"/>
                  </a:cubicBezTo>
                  <a:cubicBezTo>
                    <a:pt x="549" y="704"/>
                    <a:pt x="656" y="859"/>
                    <a:pt x="811" y="895"/>
                  </a:cubicBezTo>
                  <a:cubicBezTo>
                    <a:pt x="815" y="896"/>
                    <a:pt x="819" y="896"/>
                    <a:pt x="823" y="896"/>
                  </a:cubicBezTo>
                  <a:cubicBezTo>
                    <a:pt x="864" y="896"/>
                    <a:pt x="891" y="844"/>
                    <a:pt x="858" y="811"/>
                  </a:cubicBezTo>
                  <a:cubicBezTo>
                    <a:pt x="799" y="752"/>
                    <a:pt x="739" y="704"/>
                    <a:pt x="680" y="656"/>
                  </a:cubicBezTo>
                  <a:cubicBezTo>
                    <a:pt x="620" y="585"/>
                    <a:pt x="572" y="514"/>
                    <a:pt x="525" y="442"/>
                  </a:cubicBezTo>
                  <a:cubicBezTo>
                    <a:pt x="441" y="311"/>
                    <a:pt x="358" y="180"/>
                    <a:pt x="275" y="61"/>
                  </a:cubicBezTo>
                  <a:cubicBezTo>
                    <a:pt x="245" y="23"/>
                    <a:pt x="200" y="0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69"/>
            <p:cNvSpPr/>
            <p:nvPr/>
          </p:nvSpPr>
          <p:spPr>
            <a:xfrm>
              <a:off x="1919575" y="2994550"/>
              <a:ext cx="9350" cy="13100"/>
            </a:xfrm>
            <a:custGeom>
              <a:avLst/>
              <a:gdLst/>
              <a:ahLst/>
              <a:cxnLst/>
              <a:rect l="l" t="t" r="r" b="b"/>
              <a:pathLst>
                <a:path w="374" h="524" extrusionOk="0">
                  <a:moveTo>
                    <a:pt x="215" y="0"/>
                  </a:moveTo>
                  <a:cubicBezTo>
                    <a:pt x="0" y="36"/>
                    <a:pt x="227" y="429"/>
                    <a:pt x="286" y="512"/>
                  </a:cubicBezTo>
                  <a:cubicBezTo>
                    <a:pt x="294" y="520"/>
                    <a:pt x="303" y="523"/>
                    <a:pt x="312" y="523"/>
                  </a:cubicBezTo>
                  <a:cubicBezTo>
                    <a:pt x="343" y="523"/>
                    <a:pt x="374" y="481"/>
                    <a:pt x="346" y="453"/>
                  </a:cubicBezTo>
                  <a:lnTo>
                    <a:pt x="358" y="453"/>
                  </a:lnTo>
                  <a:cubicBezTo>
                    <a:pt x="286" y="369"/>
                    <a:pt x="239" y="274"/>
                    <a:pt x="227" y="179"/>
                  </a:cubicBezTo>
                  <a:cubicBezTo>
                    <a:pt x="227" y="155"/>
                    <a:pt x="227" y="131"/>
                    <a:pt x="227" y="119"/>
                  </a:cubicBezTo>
                  <a:cubicBezTo>
                    <a:pt x="239" y="96"/>
                    <a:pt x="250" y="107"/>
                    <a:pt x="262" y="84"/>
                  </a:cubicBezTo>
                  <a:cubicBezTo>
                    <a:pt x="262" y="84"/>
                    <a:pt x="274" y="72"/>
                    <a:pt x="274" y="60"/>
                  </a:cubicBezTo>
                  <a:cubicBezTo>
                    <a:pt x="274" y="24"/>
                    <a:pt x="239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69"/>
            <p:cNvSpPr/>
            <p:nvPr/>
          </p:nvSpPr>
          <p:spPr>
            <a:xfrm>
              <a:off x="1924925" y="2995475"/>
              <a:ext cx="5100" cy="11600"/>
            </a:xfrm>
            <a:custGeom>
              <a:avLst/>
              <a:gdLst/>
              <a:ahLst/>
              <a:cxnLst/>
              <a:rect l="l" t="t" r="r" b="b"/>
              <a:pathLst>
                <a:path w="204" h="464" extrusionOk="0">
                  <a:moveTo>
                    <a:pt x="69" y="0"/>
                  </a:moveTo>
                  <a:cubicBezTo>
                    <a:pt x="42" y="0"/>
                    <a:pt x="13" y="23"/>
                    <a:pt x="13" y="59"/>
                  </a:cubicBezTo>
                  <a:cubicBezTo>
                    <a:pt x="36" y="154"/>
                    <a:pt x="1" y="249"/>
                    <a:pt x="25" y="344"/>
                  </a:cubicBezTo>
                  <a:cubicBezTo>
                    <a:pt x="48" y="404"/>
                    <a:pt x="72" y="463"/>
                    <a:pt x="144" y="463"/>
                  </a:cubicBezTo>
                  <a:cubicBezTo>
                    <a:pt x="167" y="463"/>
                    <a:pt x="179" y="451"/>
                    <a:pt x="191" y="440"/>
                  </a:cubicBezTo>
                  <a:cubicBezTo>
                    <a:pt x="203" y="368"/>
                    <a:pt x="144" y="332"/>
                    <a:pt x="120" y="273"/>
                  </a:cubicBezTo>
                  <a:cubicBezTo>
                    <a:pt x="108" y="201"/>
                    <a:pt x="108" y="118"/>
                    <a:pt x="108" y="35"/>
                  </a:cubicBezTo>
                  <a:cubicBezTo>
                    <a:pt x="103" y="11"/>
                    <a:pt x="87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69"/>
            <p:cNvSpPr/>
            <p:nvPr/>
          </p:nvSpPr>
          <p:spPr>
            <a:xfrm>
              <a:off x="1841875" y="3035775"/>
              <a:ext cx="7475" cy="6725"/>
            </a:xfrm>
            <a:custGeom>
              <a:avLst/>
              <a:gdLst/>
              <a:ahLst/>
              <a:cxnLst/>
              <a:rect l="l" t="t" r="r" b="b"/>
              <a:pathLst>
                <a:path w="299" h="269" extrusionOk="0">
                  <a:moveTo>
                    <a:pt x="136" y="1"/>
                  </a:moveTo>
                  <a:cubicBezTo>
                    <a:pt x="104" y="1"/>
                    <a:pt x="73" y="10"/>
                    <a:pt x="49" y="30"/>
                  </a:cubicBezTo>
                  <a:cubicBezTo>
                    <a:pt x="29" y="59"/>
                    <a:pt x="18" y="90"/>
                    <a:pt x="15" y="120"/>
                  </a:cubicBezTo>
                  <a:lnTo>
                    <a:pt x="15" y="120"/>
                  </a:lnTo>
                  <a:cubicBezTo>
                    <a:pt x="7" y="128"/>
                    <a:pt x="1" y="137"/>
                    <a:pt x="1" y="149"/>
                  </a:cubicBezTo>
                  <a:cubicBezTo>
                    <a:pt x="1" y="191"/>
                    <a:pt x="26" y="223"/>
                    <a:pt x="59" y="243"/>
                  </a:cubicBezTo>
                  <a:lnTo>
                    <a:pt x="59" y="243"/>
                  </a:lnTo>
                  <a:cubicBezTo>
                    <a:pt x="60" y="244"/>
                    <a:pt x="60" y="244"/>
                    <a:pt x="60" y="244"/>
                  </a:cubicBezTo>
                  <a:cubicBezTo>
                    <a:pt x="67" y="249"/>
                    <a:pt x="73" y="252"/>
                    <a:pt x="80" y="254"/>
                  </a:cubicBezTo>
                  <a:lnTo>
                    <a:pt x="80" y="254"/>
                  </a:lnTo>
                  <a:cubicBezTo>
                    <a:pt x="102" y="263"/>
                    <a:pt x="125" y="268"/>
                    <a:pt x="148" y="268"/>
                  </a:cubicBezTo>
                  <a:cubicBezTo>
                    <a:pt x="168" y="268"/>
                    <a:pt x="187" y="264"/>
                    <a:pt x="203" y="256"/>
                  </a:cubicBezTo>
                  <a:cubicBezTo>
                    <a:pt x="275" y="221"/>
                    <a:pt x="299" y="125"/>
                    <a:pt x="251" y="54"/>
                  </a:cubicBezTo>
                  <a:cubicBezTo>
                    <a:pt x="223" y="19"/>
                    <a:pt x="179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69"/>
            <p:cNvSpPr/>
            <p:nvPr/>
          </p:nvSpPr>
          <p:spPr>
            <a:xfrm>
              <a:off x="1849950" y="3025675"/>
              <a:ext cx="3875" cy="3175"/>
            </a:xfrm>
            <a:custGeom>
              <a:avLst/>
              <a:gdLst/>
              <a:ahLst/>
              <a:cxnLst/>
              <a:rect l="l" t="t" r="r" b="b"/>
              <a:pathLst>
                <a:path w="155" h="127" extrusionOk="0">
                  <a:moveTo>
                    <a:pt x="80" y="1"/>
                  </a:moveTo>
                  <a:cubicBezTo>
                    <a:pt x="73" y="1"/>
                    <a:pt x="66" y="2"/>
                    <a:pt x="59" y="5"/>
                  </a:cubicBezTo>
                  <a:cubicBezTo>
                    <a:pt x="35" y="17"/>
                    <a:pt x="11" y="41"/>
                    <a:pt x="11" y="65"/>
                  </a:cubicBezTo>
                  <a:cubicBezTo>
                    <a:pt x="1" y="96"/>
                    <a:pt x="26" y="127"/>
                    <a:pt x="57" y="127"/>
                  </a:cubicBezTo>
                  <a:cubicBezTo>
                    <a:pt x="61" y="127"/>
                    <a:pt x="66" y="126"/>
                    <a:pt x="71" y="125"/>
                  </a:cubicBezTo>
                  <a:cubicBezTo>
                    <a:pt x="95" y="125"/>
                    <a:pt x="130" y="113"/>
                    <a:pt x="142" y="89"/>
                  </a:cubicBezTo>
                  <a:cubicBezTo>
                    <a:pt x="154" y="65"/>
                    <a:pt x="154" y="41"/>
                    <a:pt x="142" y="29"/>
                  </a:cubicBezTo>
                  <a:lnTo>
                    <a:pt x="130" y="17"/>
                  </a:ln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69"/>
            <p:cNvSpPr/>
            <p:nvPr/>
          </p:nvSpPr>
          <p:spPr>
            <a:xfrm>
              <a:off x="1862425" y="3022225"/>
              <a:ext cx="3300" cy="270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72" y="1"/>
                  </a:moveTo>
                  <a:cubicBezTo>
                    <a:pt x="0" y="13"/>
                    <a:pt x="0" y="96"/>
                    <a:pt x="72" y="108"/>
                  </a:cubicBezTo>
                  <a:cubicBezTo>
                    <a:pt x="131" y="96"/>
                    <a:pt x="131" y="13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69"/>
            <p:cNvSpPr/>
            <p:nvPr/>
          </p:nvSpPr>
          <p:spPr>
            <a:xfrm>
              <a:off x="1831025" y="2995200"/>
              <a:ext cx="36175" cy="19900"/>
            </a:xfrm>
            <a:custGeom>
              <a:avLst/>
              <a:gdLst/>
              <a:ahLst/>
              <a:cxnLst/>
              <a:rect l="l" t="t" r="r" b="b"/>
              <a:pathLst>
                <a:path w="1447" h="796" extrusionOk="0">
                  <a:moveTo>
                    <a:pt x="47" y="0"/>
                  </a:moveTo>
                  <a:cubicBezTo>
                    <a:pt x="21" y="0"/>
                    <a:pt x="1" y="20"/>
                    <a:pt x="18" y="46"/>
                  </a:cubicBezTo>
                  <a:cubicBezTo>
                    <a:pt x="292" y="510"/>
                    <a:pt x="887" y="736"/>
                    <a:pt x="1399" y="796"/>
                  </a:cubicBezTo>
                  <a:cubicBezTo>
                    <a:pt x="1447" y="796"/>
                    <a:pt x="1447" y="713"/>
                    <a:pt x="1399" y="713"/>
                  </a:cubicBezTo>
                  <a:lnTo>
                    <a:pt x="1399" y="701"/>
                  </a:lnTo>
                  <a:cubicBezTo>
                    <a:pt x="852" y="629"/>
                    <a:pt x="494" y="343"/>
                    <a:pt x="78" y="10"/>
                  </a:cubicBezTo>
                  <a:cubicBezTo>
                    <a:pt x="68" y="3"/>
                    <a:pt x="57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69"/>
            <p:cNvSpPr/>
            <p:nvPr/>
          </p:nvSpPr>
          <p:spPr>
            <a:xfrm>
              <a:off x="1874475" y="3035050"/>
              <a:ext cx="63625" cy="16200"/>
            </a:xfrm>
            <a:custGeom>
              <a:avLst/>
              <a:gdLst/>
              <a:ahLst/>
              <a:cxnLst/>
              <a:rect l="l" t="t" r="r" b="b"/>
              <a:pathLst>
                <a:path w="2545" h="648" extrusionOk="0">
                  <a:moveTo>
                    <a:pt x="2479" y="0"/>
                  </a:moveTo>
                  <a:cubicBezTo>
                    <a:pt x="2469" y="0"/>
                    <a:pt x="2458" y="4"/>
                    <a:pt x="2447" y="11"/>
                  </a:cubicBezTo>
                  <a:cubicBezTo>
                    <a:pt x="2029" y="337"/>
                    <a:pt x="1377" y="552"/>
                    <a:pt x="774" y="552"/>
                  </a:cubicBezTo>
                  <a:cubicBezTo>
                    <a:pt x="518" y="552"/>
                    <a:pt x="271" y="513"/>
                    <a:pt x="54" y="428"/>
                  </a:cubicBezTo>
                  <a:cubicBezTo>
                    <a:pt x="48" y="424"/>
                    <a:pt x="43" y="423"/>
                    <a:pt x="38" y="423"/>
                  </a:cubicBezTo>
                  <a:cubicBezTo>
                    <a:pt x="12" y="423"/>
                    <a:pt x="0" y="468"/>
                    <a:pt x="30" y="488"/>
                  </a:cubicBezTo>
                  <a:cubicBezTo>
                    <a:pt x="207" y="609"/>
                    <a:pt x="426" y="647"/>
                    <a:pt x="651" y="647"/>
                  </a:cubicBezTo>
                  <a:cubicBezTo>
                    <a:pt x="867" y="647"/>
                    <a:pt x="1088" y="612"/>
                    <a:pt x="1281" y="583"/>
                  </a:cubicBezTo>
                  <a:cubicBezTo>
                    <a:pt x="1733" y="547"/>
                    <a:pt x="2162" y="357"/>
                    <a:pt x="2507" y="71"/>
                  </a:cubicBezTo>
                  <a:cubicBezTo>
                    <a:pt x="2544" y="43"/>
                    <a:pt x="2516" y="0"/>
                    <a:pt x="2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69"/>
            <p:cNvSpPr/>
            <p:nvPr/>
          </p:nvSpPr>
          <p:spPr>
            <a:xfrm>
              <a:off x="1874825" y="3033400"/>
              <a:ext cx="60850" cy="14125"/>
            </a:xfrm>
            <a:custGeom>
              <a:avLst/>
              <a:gdLst/>
              <a:ahLst/>
              <a:cxnLst/>
              <a:rect l="l" t="t" r="r" b="b"/>
              <a:pathLst>
                <a:path w="2434" h="565" extrusionOk="0">
                  <a:moveTo>
                    <a:pt x="1560" y="1"/>
                  </a:moveTo>
                  <a:cubicBezTo>
                    <a:pt x="986" y="1"/>
                    <a:pt x="370" y="101"/>
                    <a:pt x="28" y="482"/>
                  </a:cubicBezTo>
                  <a:cubicBezTo>
                    <a:pt x="0" y="520"/>
                    <a:pt x="31" y="565"/>
                    <a:pt x="69" y="565"/>
                  </a:cubicBezTo>
                  <a:cubicBezTo>
                    <a:pt x="79" y="565"/>
                    <a:pt x="90" y="561"/>
                    <a:pt x="100" y="554"/>
                  </a:cubicBezTo>
                  <a:cubicBezTo>
                    <a:pt x="415" y="224"/>
                    <a:pt x="965" y="135"/>
                    <a:pt x="1493" y="135"/>
                  </a:cubicBezTo>
                  <a:cubicBezTo>
                    <a:pt x="1804" y="135"/>
                    <a:pt x="2107" y="166"/>
                    <a:pt x="2350" y="197"/>
                  </a:cubicBezTo>
                  <a:cubicBezTo>
                    <a:pt x="2353" y="197"/>
                    <a:pt x="2357" y="197"/>
                    <a:pt x="2360" y="197"/>
                  </a:cubicBezTo>
                  <a:cubicBezTo>
                    <a:pt x="2433" y="197"/>
                    <a:pt x="2430" y="65"/>
                    <a:pt x="2350" y="54"/>
                  </a:cubicBezTo>
                  <a:cubicBezTo>
                    <a:pt x="2124" y="26"/>
                    <a:pt x="1847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69"/>
            <p:cNvSpPr/>
            <p:nvPr/>
          </p:nvSpPr>
          <p:spPr>
            <a:xfrm>
              <a:off x="1875225" y="3036475"/>
              <a:ext cx="57975" cy="11975"/>
            </a:xfrm>
            <a:custGeom>
              <a:avLst/>
              <a:gdLst/>
              <a:ahLst/>
              <a:cxnLst/>
              <a:rect l="l" t="t" r="r" b="b"/>
              <a:pathLst>
                <a:path w="2319" h="479" extrusionOk="0">
                  <a:moveTo>
                    <a:pt x="2271" y="1"/>
                  </a:moveTo>
                  <a:cubicBezTo>
                    <a:pt x="2268" y="1"/>
                    <a:pt x="2265" y="1"/>
                    <a:pt x="2263" y="2"/>
                  </a:cubicBezTo>
                  <a:cubicBezTo>
                    <a:pt x="1536" y="216"/>
                    <a:pt x="798" y="359"/>
                    <a:pt x="48" y="419"/>
                  </a:cubicBezTo>
                  <a:cubicBezTo>
                    <a:pt x="0" y="419"/>
                    <a:pt x="0" y="478"/>
                    <a:pt x="48" y="478"/>
                  </a:cubicBezTo>
                  <a:cubicBezTo>
                    <a:pt x="810" y="478"/>
                    <a:pt x="1560" y="335"/>
                    <a:pt x="2274" y="74"/>
                  </a:cubicBezTo>
                  <a:cubicBezTo>
                    <a:pt x="2318" y="63"/>
                    <a:pt x="2302" y="1"/>
                    <a:pt x="2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69"/>
            <p:cNvSpPr/>
            <p:nvPr/>
          </p:nvSpPr>
          <p:spPr>
            <a:xfrm>
              <a:off x="1880275" y="3037525"/>
              <a:ext cx="51525" cy="8825"/>
            </a:xfrm>
            <a:custGeom>
              <a:avLst/>
              <a:gdLst/>
              <a:ahLst/>
              <a:cxnLst/>
              <a:rect l="l" t="t" r="r" b="b"/>
              <a:pathLst>
                <a:path w="2061" h="353" extrusionOk="0">
                  <a:moveTo>
                    <a:pt x="1735" y="0"/>
                  </a:moveTo>
                  <a:cubicBezTo>
                    <a:pt x="1162" y="0"/>
                    <a:pt x="592" y="94"/>
                    <a:pt x="48" y="258"/>
                  </a:cubicBezTo>
                  <a:cubicBezTo>
                    <a:pt x="1" y="282"/>
                    <a:pt x="25" y="353"/>
                    <a:pt x="72" y="353"/>
                  </a:cubicBezTo>
                  <a:cubicBezTo>
                    <a:pt x="429" y="258"/>
                    <a:pt x="799" y="198"/>
                    <a:pt x="1168" y="163"/>
                  </a:cubicBezTo>
                  <a:cubicBezTo>
                    <a:pt x="1453" y="139"/>
                    <a:pt x="1751" y="163"/>
                    <a:pt x="2025" y="79"/>
                  </a:cubicBezTo>
                  <a:cubicBezTo>
                    <a:pt x="2061" y="67"/>
                    <a:pt x="2061" y="8"/>
                    <a:pt x="2013" y="8"/>
                  </a:cubicBezTo>
                  <a:cubicBezTo>
                    <a:pt x="1920" y="3"/>
                    <a:pt x="1828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69"/>
            <p:cNvSpPr/>
            <p:nvPr/>
          </p:nvSpPr>
          <p:spPr>
            <a:xfrm>
              <a:off x="1990225" y="2996775"/>
              <a:ext cx="41875" cy="16425"/>
            </a:xfrm>
            <a:custGeom>
              <a:avLst/>
              <a:gdLst/>
              <a:ahLst/>
              <a:cxnLst/>
              <a:rect l="l" t="t" r="r" b="b"/>
              <a:pathLst>
                <a:path w="1675" h="657" extrusionOk="0">
                  <a:moveTo>
                    <a:pt x="48" y="0"/>
                  </a:moveTo>
                  <a:cubicBezTo>
                    <a:pt x="20" y="0"/>
                    <a:pt x="1" y="35"/>
                    <a:pt x="20" y="54"/>
                  </a:cubicBezTo>
                  <a:cubicBezTo>
                    <a:pt x="392" y="360"/>
                    <a:pt x="995" y="657"/>
                    <a:pt x="1497" y="657"/>
                  </a:cubicBezTo>
                  <a:cubicBezTo>
                    <a:pt x="1541" y="657"/>
                    <a:pt x="1585" y="654"/>
                    <a:pt x="1627" y="650"/>
                  </a:cubicBezTo>
                  <a:cubicBezTo>
                    <a:pt x="1675" y="650"/>
                    <a:pt x="1675" y="578"/>
                    <a:pt x="1627" y="578"/>
                  </a:cubicBezTo>
                  <a:lnTo>
                    <a:pt x="1627" y="566"/>
                  </a:lnTo>
                  <a:cubicBezTo>
                    <a:pt x="1586" y="571"/>
                    <a:pt x="1545" y="573"/>
                    <a:pt x="1504" y="573"/>
                  </a:cubicBezTo>
                  <a:cubicBezTo>
                    <a:pt x="995" y="573"/>
                    <a:pt x="475" y="249"/>
                    <a:pt x="68" y="7"/>
                  </a:cubicBezTo>
                  <a:cubicBezTo>
                    <a:pt x="61" y="2"/>
                    <a:pt x="54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69"/>
            <p:cNvSpPr/>
            <p:nvPr/>
          </p:nvSpPr>
          <p:spPr>
            <a:xfrm>
              <a:off x="1991300" y="2994800"/>
              <a:ext cx="41250" cy="16875"/>
            </a:xfrm>
            <a:custGeom>
              <a:avLst/>
              <a:gdLst/>
              <a:ahLst/>
              <a:cxnLst/>
              <a:rect l="l" t="t" r="r" b="b"/>
              <a:pathLst>
                <a:path w="1650" h="675" extrusionOk="0">
                  <a:moveTo>
                    <a:pt x="206" y="1"/>
                  </a:moveTo>
                  <a:cubicBezTo>
                    <a:pt x="157" y="1"/>
                    <a:pt x="108" y="1"/>
                    <a:pt x="60" y="2"/>
                  </a:cubicBezTo>
                  <a:cubicBezTo>
                    <a:pt x="1" y="2"/>
                    <a:pt x="1" y="86"/>
                    <a:pt x="60" y="86"/>
                  </a:cubicBezTo>
                  <a:cubicBezTo>
                    <a:pt x="334" y="109"/>
                    <a:pt x="608" y="145"/>
                    <a:pt x="882" y="217"/>
                  </a:cubicBezTo>
                  <a:cubicBezTo>
                    <a:pt x="1144" y="288"/>
                    <a:pt x="1370" y="443"/>
                    <a:pt x="1549" y="657"/>
                  </a:cubicBezTo>
                  <a:cubicBezTo>
                    <a:pt x="1558" y="669"/>
                    <a:pt x="1570" y="675"/>
                    <a:pt x="1581" y="675"/>
                  </a:cubicBezTo>
                  <a:cubicBezTo>
                    <a:pt x="1615" y="675"/>
                    <a:pt x="1650" y="633"/>
                    <a:pt x="1632" y="598"/>
                  </a:cubicBezTo>
                  <a:cubicBezTo>
                    <a:pt x="1371" y="76"/>
                    <a:pt x="732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69"/>
            <p:cNvSpPr/>
            <p:nvPr/>
          </p:nvSpPr>
          <p:spPr>
            <a:xfrm>
              <a:off x="1968400" y="3030350"/>
              <a:ext cx="27400" cy="20000"/>
            </a:xfrm>
            <a:custGeom>
              <a:avLst/>
              <a:gdLst/>
              <a:ahLst/>
              <a:cxnLst/>
              <a:rect l="l" t="t" r="r" b="b"/>
              <a:pathLst>
                <a:path w="1096" h="800" extrusionOk="0">
                  <a:moveTo>
                    <a:pt x="1026" y="0"/>
                  </a:moveTo>
                  <a:cubicBezTo>
                    <a:pt x="1013" y="0"/>
                    <a:pt x="1000" y="6"/>
                    <a:pt x="988" y="21"/>
                  </a:cubicBezTo>
                  <a:cubicBezTo>
                    <a:pt x="869" y="152"/>
                    <a:pt x="738" y="283"/>
                    <a:pt x="595" y="414"/>
                  </a:cubicBezTo>
                  <a:cubicBezTo>
                    <a:pt x="483" y="504"/>
                    <a:pt x="264" y="690"/>
                    <a:pt x="100" y="690"/>
                  </a:cubicBezTo>
                  <a:cubicBezTo>
                    <a:pt x="90" y="690"/>
                    <a:pt x="81" y="689"/>
                    <a:pt x="71" y="688"/>
                  </a:cubicBezTo>
                  <a:cubicBezTo>
                    <a:pt x="36" y="688"/>
                    <a:pt x="0" y="723"/>
                    <a:pt x="24" y="759"/>
                  </a:cubicBezTo>
                  <a:cubicBezTo>
                    <a:pt x="47" y="788"/>
                    <a:pt x="79" y="799"/>
                    <a:pt x="117" y="799"/>
                  </a:cubicBezTo>
                  <a:cubicBezTo>
                    <a:pt x="235" y="799"/>
                    <a:pt x="401" y="685"/>
                    <a:pt x="464" y="640"/>
                  </a:cubicBezTo>
                  <a:cubicBezTo>
                    <a:pt x="691" y="485"/>
                    <a:pt x="893" y="307"/>
                    <a:pt x="1060" y="92"/>
                  </a:cubicBezTo>
                  <a:cubicBezTo>
                    <a:pt x="1096" y="56"/>
                    <a:pt x="1064" y="0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69"/>
            <p:cNvSpPr/>
            <p:nvPr/>
          </p:nvSpPr>
          <p:spPr>
            <a:xfrm>
              <a:off x="1969450" y="3032350"/>
              <a:ext cx="23375" cy="15575"/>
            </a:xfrm>
            <a:custGeom>
              <a:avLst/>
              <a:gdLst/>
              <a:ahLst/>
              <a:cxnLst/>
              <a:rect l="l" t="t" r="r" b="b"/>
              <a:pathLst>
                <a:path w="935" h="623" extrusionOk="0">
                  <a:moveTo>
                    <a:pt x="863" y="0"/>
                  </a:moveTo>
                  <a:cubicBezTo>
                    <a:pt x="506" y="0"/>
                    <a:pt x="184" y="274"/>
                    <a:pt x="18" y="572"/>
                  </a:cubicBezTo>
                  <a:cubicBezTo>
                    <a:pt x="1" y="597"/>
                    <a:pt x="26" y="622"/>
                    <a:pt x="54" y="622"/>
                  </a:cubicBezTo>
                  <a:cubicBezTo>
                    <a:pt x="66" y="622"/>
                    <a:pt x="79" y="618"/>
                    <a:pt x="89" y="608"/>
                  </a:cubicBezTo>
                  <a:cubicBezTo>
                    <a:pt x="280" y="310"/>
                    <a:pt x="553" y="203"/>
                    <a:pt x="887" y="108"/>
                  </a:cubicBezTo>
                  <a:cubicBezTo>
                    <a:pt x="934" y="84"/>
                    <a:pt x="922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69"/>
            <p:cNvSpPr/>
            <p:nvPr/>
          </p:nvSpPr>
          <p:spPr>
            <a:xfrm>
              <a:off x="1963625" y="3012000"/>
              <a:ext cx="31275" cy="16475"/>
            </a:xfrm>
            <a:custGeom>
              <a:avLst/>
              <a:gdLst/>
              <a:ahLst/>
              <a:cxnLst/>
              <a:rect l="l" t="t" r="r" b="b"/>
              <a:pathLst>
                <a:path w="1251" h="659" extrusionOk="0">
                  <a:moveTo>
                    <a:pt x="35" y="0"/>
                  </a:moveTo>
                  <a:cubicBezTo>
                    <a:pt x="20" y="0"/>
                    <a:pt x="1" y="11"/>
                    <a:pt x="1" y="29"/>
                  </a:cubicBezTo>
                  <a:cubicBezTo>
                    <a:pt x="116" y="459"/>
                    <a:pt x="630" y="658"/>
                    <a:pt x="1036" y="658"/>
                  </a:cubicBezTo>
                  <a:cubicBezTo>
                    <a:pt x="1090" y="658"/>
                    <a:pt x="1142" y="655"/>
                    <a:pt x="1191" y="648"/>
                  </a:cubicBezTo>
                  <a:cubicBezTo>
                    <a:pt x="1247" y="648"/>
                    <a:pt x="1250" y="575"/>
                    <a:pt x="1202" y="575"/>
                  </a:cubicBezTo>
                  <a:cubicBezTo>
                    <a:pt x="1199" y="575"/>
                    <a:pt x="1195" y="575"/>
                    <a:pt x="1191" y="576"/>
                  </a:cubicBezTo>
                  <a:lnTo>
                    <a:pt x="1203" y="588"/>
                  </a:lnTo>
                  <a:cubicBezTo>
                    <a:pt x="1162" y="592"/>
                    <a:pt x="1121" y="594"/>
                    <a:pt x="1080" y="594"/>
                  </a:cubicBezTo>
                  <a:cubicBezTo>
                    <a:pt x="872" y="594"/>
                    <a:pt x="668" y="543"/>
                    <a:pt x="489" y="433"/>
                  </a:cubicBezTo>
                  <a:cubicBezTo>
                    <a:pt x="322" y="314"/>
                    <a:pt x="179" y="171"/>
                    <a:pt x="48" y="5"/>
                  </a:cubicBezTo>
                  <a:cubicBezTo>
                    <a:pt x="45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69"/>
            <p:cNvSpPr/>
            <p:nvPr/>
          </p:nvSpPr>
          <p:spPr>
            <a:xfrm>
              <a:off x="1983975" y="3018225"/>
              <a:ext cx="19775" cy="9125"/>
            </a:xfrm>
            <a:custGeom>
              <a:avLst/>
              <a:gdLst/>
              <a:ahLst/>
              <a:cxnLst/>
              <a:rect l="l" t="t" r="r" b="b"/>
              <a:pathLst>
                <a:path w="791" h="365" extrusionOk="0">
                  <a:moveTo>
                    <a:pt x="46" y="0"/>
                  </a:moveTo>
                  <a:cubicBezTo>
                    <a:pt x="14" y="0"/>
                    <a:pt x="0" y="45"/>
                    <a:pt x="20" y="65"/>
                  </a:cubicBezTo>
                  <a:cubicBezTo>
                    <a:pt x="210" y="232"/>
                    <a:pt x="449" y="339"/>
                    <a:pt x="711" y="363"/>
                  </a:cubicBezTo>
                  <a:cubicBezTo>
                    <a:pt x="714" y="364"/>
                    <a:pt x="717" y="364"/>
                    <a:pt x="721" y="364"/>
                  </a:cubicBezTo>
                  <a:cubicBezTo>
                    <a:pt x="773" y="364"/>
                    <a:pt x="790" y="279"/>
                    <a:pt x="734" y="268"/>
                  </a:cubicBezTo>
                  <a:lnTo>
                    <a:pt x="734" y="256"/>
                  </a:lnTo>
                  <a:cubicBezTo>
                    <a:pt x="603" y="244"/>
                    <a:pt x="472" y="208"/>
                    <a:pt x="353" y="149"/>
                  </a:cubicBezTo>
                  <a:cubicBezTo>
                    <a:pt x="246" y="101"/>
                    <a:pt x="163" y="42"/>
                    <a:pt x="68" y="6"/>
                  </a:cubicBezTo>
                  <a:cubicBezTo>
                    <a:pt x="60" y="2"/>
                    <a:pt x="53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69"/>
            <p:cNvSpPr/>
            <p:nvPr/>
          </p:nvSpPr>
          <p:spPr>
            <a:xfrm>
              <a:off x="2004400" y="3020150"/>
              <a:ext cx="6725" cy="3675"/>
            </a:xfrm>
            <a:custGeom>
              <a:avLst/>
              <a:gdLst/>
              <a:ahLst/>
              <a:cxnLst/>
              <a:rect l="l" t="t" r="r" b="b"/>
              <a:pathLst>
                <a:path w="269" h="147" extrusionOk="0">
                  <a:moveTo>
                    <a:pt x="60" y="0"/>
                  </a:moveTo>
                  <a:cubicBezTo>
                    <a:pt x="25" y="0"/>
                    <a:pt x="1" y="48"/>
                    <a:pt x="36" y="72"/>
                  </a:cubicBezTo>
                  <a:cubicBezTo>
                    <a:pt x="84" y="107"/>
                    <a:pt x="132" y="119"/>
                    <a:pt x="179" y="143"/>
                  </a:cubicBezTo>
                  <a:cubicBezTo>
                    <a:pt x="186" y="145"/>
                    <a:pt x="193" y="147"/>
                    <a:pt x="199" y="147"/>
                  </a:cubicBezTo>
                  <a:cubicBezTo>
                    <a:pt x="255" y="147"/>
                    <a:pt x="269" y="57"/>
                    <a:pt x="215" y="36"/>
                  </a:cubicBezTo>
                  <a:lnTo>
                    <a:pt x="203" y="36"/>
                  </a:lnTo>
                  <a:cubicBezTo>
                    <a:pt x="155" y="12"/>
                    <a:pt x="10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69"/>
            <p:cNvSpPr/>
            <p:nvPr/>
          </p:nvSpPr>
          <p:spPr>
            <a:xfrm>
              <a:off x="2013925" y="3018325"/>
              <a:ext cx="2700" cy="2875"/>
            </a:xfrm>
            <a:custGeom>
              <a:avLst/>
              <a:gdLst/>
              <a:ahLst/>
              <a:cxnLst/>
              <a:rect l="l" t="t" r="r" b="b"/>
              <a:pathLst>
                <a:path w="108" h="115" extrusionOk="0">
                  <a:moveTo>
                    <a:pt x="49" y="0"/>
                  </a:moveTo>
                  <a:cubicBezTo>
                    <a:pt x="32" y="0"/>
                    <a:pt x="14" y="8"/>
                    <a:pt x="1" y="26"/>
                  </a:cubicBezTo>
                  <a:lnTo>
                    <a:pt x="1" y="38"/>
                  </a:lnTo>
                  <a:cubicBezTo>
                    <a:pt x="1" y="49"/>
                    <a:pt x="1" y="61"/>
                    <a:pt x="1" y="73"/>
                  </a:cubicBezTo>
                  <a:lnTo>
                    <a:pt x="1" y="85"/>
                  </a:lnTo>
                  <a:cubicBezTo>
                    <a:pt x="16" y="105"/>
                    <a:pt x="37" y="115"/>
                    <a:pt x="56" y="115"/>
                  </a:cubicBezTo>
                  <a:cubicBezTo>
                    <a:pt x="84" y="115"/>
                    <a:pt x="108" y="96"/>
                    <a:pt x="108" y="61"/>
                  </a:cubicBezTo>
                  <a:cubicBezTo>
                    <a:pt x="108" y="24"/>
                    <a:pt x="79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69"/>
            <p:cNvSpPr/>
            <p:nvPr/>
          </p:nvSpPr>
          <p:spPr>
            <a:xfrm>
              <a:off x="2064675" y="3010875"/>
              <a:ext cx="11875" cy="9525"/>
            </a:xfrm>
            <a:custGeom>
              <a:avLst/>
              <a:gdLst/>
              <a:ahLst/>
              <a:cxnLst/>
              <a:rect l="l" t="t" r="r" b="b"/>
              <a:pathLst>
                <a:path w="475" h="381" extrusionOk="0">
                  <a:moveTo>
                    <a:pt x="224" y="115"/>
                  </a:moveTo>
                  <a:cubicBezTo>
                    <a:pt x="295" y="115"/>
                    <a:pt x="288" y="255"/>
                    <a:pt x="214" y="274"/>
                  </a:cubicBezTo>
                  <a:lnTo>
                    <a:pt x="214" y="274"/>
                  </a:lnTo>
                  <a:cubicBezTo>
                    <a:pt x="210" y="270"/>
                    <a:pt x="204" y="266"/>
                    <a:pt x="197" y="264"/>
                  </a:cubicBezTo>
                  <a:cubicBezTo>
                    <a:pt x="138" y="240"/>
                    <a:pt x="114" y="157"/>
                    <a:pt x="197" y="121"/>
                  </a:cubicBezTo>
                  <a:cubicBezTo>
                    <a:pt x="207" y="117"/>
                    <a:pt x="216" y="115"/>
                    <a:pt x="224" y="115"/>
                  </a:cubicBezTo>
                  <a:close/>
                  <a:moveTo>
                    <a:pt x="219" y="1"/>
                  </a:moveTo>
                  <a:cubicBezTo>
                    <a:pt x="111" y="1"/>
                    <a:pt x="18" y="70"/>
                    <a:pt x="7" y="181"/>
                  </a:cubicBezTo>
                  <a:cubicBezTo>
                    <a:pt x="1" y="230"/>
                    <a:pt x="26" y="289"/>
                    <a:pt x="65" y="324"/>
                  </a:cubicBezTo>
                  <a:lnTo>
                    <a:pt x="65" y="324"/>
                  </a:lnTo>
                  <a:cubicBezTo>
                    <a:pt x="65" y="339"/>
                    <a:pt x="72" y="352"/>
                    <a:pt x="90" y="359"/>
                  </a:cubicBezTo>
                  <a:cubicBezTo>
                    <a:pt x="121" y="374"/>
                    <a:pt x="151" y="381"/>
                    <a:pt x="178" y="381"/>
                  </a:cubicBezTo>
                  <a:cubicBezTo>
                    <a:pt x="375" y="381"/>
                    <a:pt x="474" y="54"/>
                    <a:pt x="245" y="2"/>
                  </a:cubicBezTo>
                  <a:cubicBezTo>
                    <a:pt x="236" y="1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69"/>
            <p:cNvSpPr/>
            <p:nvPr/>
          </p:nvSpPr>
          <p:spPr>
            <a:xfrm>
              <a:off x="2080450" y="3019100"/>
              <a:ext cx="3750" cy="2550"/>
            </a:xfrm>
            <a:custGeom>
              <a:avLst/>
              <a:gdLst/>
              <a:ahLst/>
              <a:cxnLst/>
              <a:rect l="l" t="t" r="r" b="b"/>
              <a:pathLst>
                <a:path w="150" h="102" extrusionOk="0">
                  <a:moveTo>
                    <a:pt x="74" y="1"/>
                  </a:moveTo>
                  <a:cubicBezTo>
                    <a:pt x="60" y="1"/>
                    <a:pt x="48" y="7"/>
                    <a:pt x="42" y="18"/>
                  </a:cubicBezTo>
                  <a:lnTo>
                    <a:pt x="31" y="30"/>
                  </a:lnTo>
                  <a:cubicBezTo>
                    <a:pt x="1" y="78"/>
                    <a:pt x="39" y="102"/>
                    <a:pt x="77" y="102"/>
                  </a:cubicBezTo>
                  <a:cubicBezTo>
                    <a:pt x="114" y="102"/>
                    <a:pt x="150" y="78"/>
                    <a:pt x="114" y="30"/>
                  </a:cubicBezTo>
                  <a:lnTo>
                    <a:pt x="114" y="18"/>
                  </a:lnTo>
                  <a:cubicBezTo>
                    <a:pt x="102" y="7"/>
                    <a:pt x="87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69"/>
            <p:cNvSpPr/>
            <p:nvPr/>
          </p:nvSpPr>
          <p:spPr>
            <a:xfrm>
              <a:off x="2054700" y="3018650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84" y="1"/>
                  </a:moveTo>
                  <a:cubicBezTo>
                    <a:pt x="1" y="1"/>
                    <a:pt x="1" y="108"/>
                    <a:pt x="84" y="108"/>
                  </a:cubicBezTo>
                  <a:cubicBezTo>
                    <a:pt x="156" y="108"/>
                    <a:pt x="156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69"/>
            <p:cNvSpPr/>
            <p:nvPr/>
          </p:nvSpPr>
          <p:spPr>
            <a:xfrm>
              <a:off x="616725" y="3330975"/>
              <a:ext cx="177425" cy="404350"/>
            </a:xfrm>
            <a:custGeom>
              <a:avLst/>
              <a:gdLst/>
              <a:ahLst/>
              <a:cxnLst/>
              <a:rect l="l" t="t" r="r" b="b"/>
              <a:pathLst>
                <a:path w="7097" h="16174" extrusionOk="0">
                  <a:moveTo>
                    <a:pt x="1962" y="1"/>
                  </a:moveTo>
                  <a:cubicBezTo>
                    <a:pt x="1945" y="1"/>
                    <a:pt x="1929" y="7"/>
                    <a:pt x="1918" y="21"/>
                  </a:cubicBezTo>
                  <a:cubicBezTo>
                    <a:pt x="1" y="2462"/>
                    <a:pt x="3430" y="4760"/>
                    <a:pt x="4585" y="6546"/>
                  </a:cubicBezTo>
                  <a:cubicBezTo>
                    <a:pt x="6513" y="9558"/>
                    <a:pt x="7097" y="14118"/>
                    <a:pt x="3454" y="16059"/>
                  </a:cubicBezTo>
                  <a:cubicBezTo>
                    <a:pt x="3392" y="16090"/>
                    <a:pt x="3436" y="16173"/>
                    <a:pt x="3495" y="16173"/>
                  </a:cubicBezTo>
                  <a:cubicBezTo>
                    <a:pt x="3505" y="16173"/>
                    <a:pt x="3515" y="16171"/>
                    <a:pt x="3525" y="16166"/>
                  </a:cubicBezTo>
                  <a:cubicBezTo>
                    <a:pt x="6240" y="14761"/>
                    <a:pt x="6752" y="11808"/>
                    <a:pt x="5894" y="9082"/>
                  </a:cubicBezTo>
                  <a:cubicBezTo>
                    <a:pt x="5454" y="7629"/>
                    <a:pt x="4704" y="6296"/>
                    <a:pt x="3680" y="5177"/>
                  </a:cubicBezTo>
                  <a:cubicBezTo>
                    <a:pt x="2465" y="3843"/>
                    <a:pt x="644" y="1974"/>
                    <a:pt x="2037" y="105"/>
                  </a:cubicBezTo>
                  <a:cubicBezTo>
                    <a:pt x="2073" y="59"/>
                    <a:pt x="2013" y="1"/>
                    <a:pt x="1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69"/>
            <p:cNvSpPr/>
            <p:nvPr/>
          </p:nvSpPr>
          <p:spPr>
            <a:xfrm>
              <a:off x="742950" y="3411550"/>
              <a:ext cx="49725" cy="184275"/>
            </a:xfrm>
            <a:custGeom>
              <a:avLst/>
              <a:gdLst/>
              <a:ahLst/>
              <a:cxnLst/>
              <a:rect l="l" t="t" r="r" b="b"/>
              <a:pathLst>
                <a:path w="1989" h="7371" extrusionOk="0">
                  <a:moveTo>
                    <a:pt x="1941" y="1"/>
                  </a:moveTo>
                  <a:cubicBezTo>
                    <a:pt x="845" y="60"/>
                    <a:pt x="310" y="1073"/>
                    <a:pt x="250" y="2085"/>
                  </a:cubicBezTo>
                  <a:cubicBezTo>
                    <a:pt x="119" y="3894"/>
                    <a:pt x="1060" y="5561"/>
                    <a:pt x="1060" y="7335"/>
                  </a:cubicBezTo>
                  <a:cubicBezTo>
                    <a:pt x="1066" y="7359"/>
                    <a:pt x="1083" y="7371"/>
                    <a:pt x="1100" y="7371"/>
                  </a:cubicBezTo>
                  <a:cubicBezTo>
                    <a:pt x="1116" y="7371"/>
                    <a:pt x="1131" y="7359"/>
                    <a:pt x="1131" y="7335"/>
                  </a:cubicBezTo>
                  <a:cubicBezTo>
                    <a:pt x="1167" y="6252"/>
                    <a:pt x="762" y="5240"/>
                    <a:pt x="583" y="4180"/>
                  </a:cubicBezTo>
                  <a:cubicBezTo>
                    <a:pt x="345" y="2847"/>
                    <a:pt x="0" y="322"/>
                    <a:pt x="1941" y="84"/>
                  </a:cubicBezTo>
                  <a:cubicBezTo>
                    <a:pt x="1988" y="84"/>
                    <a:pt x="1988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69"/>
            <p:cNvSpPr/>
            <p:nvPr/>
          </p:nvSpPr>
          <p:spPr>
            <a:xfrm>
              <a:off x="725075" y="3307500"/>
              <a:ext cx="41700" cy="245425"/>
            </a:xfrm>
            <a:custGeom>
              <a:avLst/>
              <a:gdLst/>
              <a:ahLst/>
              <a:cxnLst/>
              <a:rect l="l" t="t" r="r" b="b"/>
              <a:pathLst>
                <a:path w="1668" h="9817" extrusionOk="0">
                  <a:moveTo>
                    <a:pt x="1377" y="0"/>
                  </a:moveTo>
                  <a:cubicBezTo>
                    <a:pt x="1345" y="0"/>
                    <a:pt x="1315" y="26"/>
                    <a:pt x="1322" y="67"/>
                  </a:cubicBezTo>
                  <a:cubicBezTo>
                    <a:pt x="1644" y="1246"/>
                    <a:pt x="1275" y="2056"/>
                    <a:pt x="655" y="3032"/>
                  </a:cubicBezTo>
                  <a:cubicBezTo>
                    <a:pt x="263" y="3603"/>
                    <a:pt x="48" y="4282"/>
                    <a:pt x="36" y="4973"/>
                  </a:cubicBezTo>
                  <a:cubicBezTo>
                    <a:pt x="48" y="5723"/>
                    <a:pt x="179" y="6461"/>
                    <a:pt x="417" y="7163"/>
                  </a:cubicBezTo>
                  <a:cubicBezTo>
                    <a:pt x="703" y="8056"/>
                    <a:pt x="1263" y="8854"/>
                    <a:pt x="1394" y="9783"/>
                  </a:cubicBezTo>
                  <a:cubicBezTo>
                    <a:pt x="1398" y="9806"/>
                    <a:pt x="1417" y="9816"/>
                    <a:pt x="1438" y="9816"/>
                  </a:cubicBezTo>
                  <a:cubicBezTo>
                    <a:pt x="1471" y="9816"/>
                    <a:pt x="1508" y="9791"/>
                    <a:pt x="1501" y="9747"/>
                  </a:cubicBezTo>
                  <a:cubicBezTo>
                    <a:pt x="1370" y="8854"/>
                    <a:pt x="846" y="8116"/>
                    <a:pt x="572" y="7270"/>
                  </a:cubicBezTo>
                  <a:cubicBezTo>
                    <a:pt x="251" y="6306"/>
                    <a:pt x="1" y="5092"/>
                    <a:pt x="286" y="4080"/>
                  </a:cubicBezTo>
                  <a:cubicBezTo>
                    <a:pt x="501" y="3318"/>
                    <a:pt x="1108" y="2758"/>
                    <a:pt x="1406" y="2032"/>
                  </a:cubicBezTo>
                  <a:cubicBezTo>
                    <a:pt x="1656" y="1389"/>
                    <a:pt x="1668" y="686"/>
                    <a:pt x="1441" y="43"/>
                  </a:cubicBezTo>
                  <a:cubicBezTo>
                    <a:pt x="1426" y="13"/>
                    <a:pt x="1401" y="0"/>
                    <a:pt x="1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69"/>
            <p:cNvSpPr/>
            <p:nvPr/>
          </p:nvSpPr>
          <p:spPr>
            <a:xfrm>
              <a:off x="734275" y="3232650"/>
              <a:ext cx="37425" cy="91400"/>
            </a:xfrm>
            <a:custGeom>
              <a:avLst/>
              <a:gdLst/>
              <a:ahLst/>
              <a:cxnLst/>
              <a:rect l="l" t="t" r="r" b="b"/>
              <a:pathLst>
                <a:path w="1497" h="3656" extrusionOk="0">
                  <a:moveTo>
                    <a:pt x="675" y="1"/>
                  </a:moveTo>
                  <a:cubicBezTo>
                    <a:pt x="279" y="1"/>
                    <a:pt x="1" y="454"/>
                    <a:pt x="49" y="882"/>
                  </a:cubicBezTo>
                  <a:cubicBezTo>
                    <a:pt x="85" y="1240"/>
                    <a:pt x="287" y="1525"/>
                    <a:pt x="502" y="1787"/>
                  </a:cubicBezTo>
                  <a:cubicBezTo>
                    <a:pt x="978" y="2371"/>
                    <a:pt x="1311" y="2871"/>
                    <a:pt x="1430" y="3633"/>
                  </a:cubicBezTo>
                  <a:cubicBezTo>
                    <a:pt x="1430" y="3649"/>
                    <a:pt x="1445" y="3655"/>
                    <a:pt x="1460" y="3655"/>
                  </a:cubicBezTo>
                  <a:cubicBezTo>
                    <a:pt x="1478" y="3655"/>
                    <a:pt x="1497" y="3646"/>
                    <a:pt x="1490" y="3633"/>
                  </a:cubicBezTo>
                  <a:lnTo>
                    <a:pt x="1490" y="3621"/>
                  </a:lnTo>
                  <a:cubicBezTo>
                    <a:pt x="1454" y="3168"/>
                    <a:pt x="1323" y="2728"/>
                    <a:pt x="1097" y="2323"/>
                  </a:cubicBezTo>
                  <a:cubicBezTo>
                    <a:pt x="978" y="2156"/>
                    <a:pt x="859" y="2002"/>
                    <a:pt x="728" y="1847"/>
                  </a:cubicBezTo>
                  <a:cubicBezTo>
                    <a:pt x="597" y="1704"/>
                    <a:pt x="478" y="1549"/>
                    <a:pt x="383" y="1382"/>
                  </a:cubicBezTo>
                  <a:cubicBezTo>
                    <a:pt x="37" y="906"/>
                    <a:pt x="228" y="501"/>
                    <a:pt x="930" y="144"/>
                  </a:cubicBezTo>
                  <a:cubicBezTo>
                    <a:pt x="966" y="144"/>
                    <a:pt x="990" y="97"/>
                    <a:pt x="954" y="73"/>
                  </a:cubicBezTo>
                  <a:cubicBezTo>
                    <a:pt x="857" y="23"/>
                    <a:pt x="763" y="1"/>
                    <a:pt x="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69"/>
            <p:cNvSpPr/>
            <p:nvPr/>
          </p:nvSpPr>
          <p:spPr>
            <a:xfrm>
              <a:off x="737875" y="3233900"/>
              <a:ext cx="22950" cy="36900"/>
            </a:xfrm>
            <a:custGeom>
              <a:avLst/>
              <a:gdLst/>
              <a:ahLst/>
              <a:cxnLst/>
              <a:rect l="l" t="t" r="r" b="b"/>
              <a:pathLst>
                <a:path w="918" h="1476" extrusionOk="0">
                  <a:moveTo>
                    <a:pt x="752" y="0"/>
                  </a:moveTo>
                  <a:cubicBezTo>
                    <a:pt x="726" y="0"/>
                    <a:pt x="699" y="27"/>
                    <a:pt x="715" y="58"/>
                  </a:cubicBezTo>
                  <a:cubicBezTo>
                    <a:pt x="810" y="249"/>
                    <a:pt x="382" y="308"/>
                    <a:pt x="286" y="368"/>
                  </a:cubicBezTo>
                  <a:cubicBezTo>
                    <a:pt x="191" y="451"/>
                    <a:pt x="120" y="570"/>
                    <a:pt x="96" y="689"/>
                  </a:cubicBezTo>
                  <a:cubicBezTo>
                    <a:pt x="13" y="928"/>
                    <a:pt x="1" y="1273"/>
                    <a:pt x="179" y="1463"/>
                  </a:cubicBezTo>
                  <a:cubicBezTo>
                    <a:pt x="188" y="1472"/>
                    <a:pt x="199" y="1476"/>
                    <a:pt x="210" y="1476"/>
                  </a:cubicBezTo>
                  <a:cubicBezTo>
                    <a:pt x="231" y="1476"/>
                    <a:pt x="251" y="1463"/>
                    <a:pt x="251" y="1440"/>
                  </a:cubicBezTo>
                  <a:cubicBezTo>
                    <a:pt x="215" y="1261"/>
                    <a:pt x="191" y="1094"/>
                    <a:pt x="191" y="928"/>
                  </a:cubicBezTo>
                  <a:cubicBezTo>
                    <a:pt x="191" y="797"/>
                    <a:pt x="239" y="666"/>
                    <a:pt x="310" y="559"/>
                  </a:cubicBezTo>
                  <a:cubicBezTo>
                    <a:pt x="414" y="445"/>
                    <a:pt x="463" y="419"/>
                    <a:pt x="501" y="419"/>
                  </a:cubicBezTo>
                  <a:cubicBezTo>
                    <a:pt x="533" y="419"/>
                    <a:pt x="556" y="437"/>
                    <a:pt x="596" y="437"/>
                  </a:cubicBezTo>
                  <a:cubicBezTo>
                    <a:pt x="618" y="437"/>
                    <a:pt x="644" y="432"/>
                    <a:pt x="679" y="416"/>
                  </a:cubicBezTo>
                  <a:cubicBezTo>
                    <a:pt x="846" y="332"/>
                    <a:pt x="917" y="178"/>
                    <a:pt x="786" y="23"/>
                  </a:cubicBezTo>
                  <a:cubicBezTo>
                    <a:pt x="778" y="7"/>
                    <a:pt x="765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69"/>
            <p:cNvSpPr/>
            <p:nvPr/>
          </p:nvSpPr>
          <p:spPr>
            <a:xfrm>
              <a:off x="759300" y="3279375"/>
              <a:ext cx="22950" cy="19100"/>
            </a:xfrm>
            <a:custGeom>
              <a:avLst/>
              <a:gdLst/>
              <a:ahLst/>
              <a:cxnLst/>
              <a:rect l="l" t="t" r="r" b="b"/>
              <a:pathLst>
                <a:path w="918" h="764" extrusionOk="0">
                  <a:moveTo>
                    <a:pt x="489" y="0"/>
                  </a:moveTo>
                  <a:cubicBezTo>
                    <a:pt x="477" y="0"/>
                    <a:pt x="465" y="1"/>
                    <a:pt x="453" y="2"/>
                  </a:cubicBezTo>
                  <a:cubicBezTo>
                    <a:pt x="299" y="25"/>
                    <a:pt x="179" y="109"/>
                    <a:pt x="96" y="240"/>
                  </a:cubicBezTo>
                  <a:cubicBezTo>
                    <a:pt x="1" y="394"/>
                    <a:pt x="84" y="573"/>
                    <a:pt x="132" y="728"/>
                  </a:cubicBezTo>
                  <a:cubicBezTo>
                    <a:pt x="142" y="753"/>
                    <a:pt x="160" y="763"/>
                    <a:pt x="177" y="763"/>
                  </a:cubicBezTo>
                  <a:cubicBezTo>
                    <a:pt x="201" y="763"/>
                    <a:pt x="222" y="744"/>
                    <a:pt x="215" y="716"/>
                  </a:cubicBezTo>
                  <a:cubicBezTo>
                    <a:pt x="191" y="597"/>
                    <a:pt x="132" y="442"/>
                    <a:pt x="179" y="323"/>
                  </a:cubicBezTo>
                  <a:cubicBezTo>
                    <a:pt x="227" y="240"/>
                    <a:pt x="310" y="180"/>
                    <a:pt x="406" y="156"/>
                  </a:cubicBezTo>
                  <a:cubicBezTo>
                    <a:pt x="432" y="150"/>
                    <a:pt x="459" y="147"/>
                    <a:pt x="485" y="147"/>
                  </a:cubicBezTo>
                  <a:cubicBezTo>
                    <a:pt x="564" y="147"/>
                    <a:pt x="638" y="174"/>
                    <a:pt x="691" y="228"/>
                  </a:cubicBezTo>
                  <a:cubicBezTo>
                    <a:pt x="751" y="287"/>
                    <a:pt x="775" y="383"/>
                    <a:pt x="751" y="466"/>
                  </a:cubicBezTo>
                  <a:cubicBezTo>
                    <a:pt x="751" y="498"/>
                    <a:pt x="772" y="519"/>
                    <a:pt x="797" y="519"/>
                  </a:cubicBezTo>
                  <a:cubicBezTo>
                    <a:pt x="809" y="519"/>
                    <a:pt x="822" y="514"/>
                    <a:pt x="834" y="502"/>
                  </a:cubicBezTo>
                  <a:cubicBezTo>
                    <a:pt x="918" y="406"/>
                    <a:pt x="918" y="264"/>
                    <a:pt x="834" y="168"/>
                  </a:cubicBezTo>
                  <a:cubicBezTo>
                    <a:pt x="747" y="59"/>
                    <a:pt x="620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69"/>
            <p:cNvSpPr/>
            <p:nvPr/>
          </p:nvSpPr>
          <p:spPr>
            <a:xfrm>
              <a:off x="770325" y="3287450"/>
              <a:ext cx="10850" cy="8075"/>
            </a:xfrm>
            <a:custGeom>
              <a:avLst/>
              <a:gdLst/>
              <a:ahLst/>
              <a:cxnLst/>
              <a:rect l="l" t="t" r="r" b="b"/>
              <a:pathLst>
                <a:path w="434" h="323" extrusionOk="0">
                  <a:moveTo>
                    <a:pt x="131" y="0"/>
                  </a:moveTo>
                  <a:cubicBezTo>
                    <a:pt x="48" y="0"/>
                    <a:pt x="12" y="71"/>
                    <a:pt x="0" y="143"/>
                  </a:cubicBezTo>
                  <a:cubicBezTo>
                    <a:pt x="0" y="214"/>
                    <a:pt x="48" y="286"/>
                    <a:pt x="119" y="310"/>
                  </a:cubicBezTo>
                  <a:cubicBezTo>
                    <a:pt x="144" y="319"/>
                    <a:pt x="169" y="323"/>
                    <a:pt x="193" y="323"/>
                  </a:cubicBezTo>
                  <a:cubicBezTo>
                    <a:pt x="328" y="323"/>
                    <a:pt x="434" y="189"/>
                    <a:pt x="393" y="48"/>
                  </a:cubicBezTo>
                  <a:cubicBezTo>
                    <a:pt x="388" y="21"/>
                    <a:pt x="368" y="9"/>
                    <a:pt x="349" y="9"/>
                  </a:cubicBezTo>
                  <a:cubicBezTo>
                    <a:pt x="326" y="9"/>
                    <a:pt x="303" y="27"/>
                    <a:pt x="310" y="60"/>
                  </a:cubicBezTo>
                  <a:cubicBezTo>
                    <a:pt x="310" y="126"/>
                    <a:pt x="279" y="204"/>
                    <a:pt x="197" y="204"/>
                  </a:cubicBezTo>
                  <a:cubicBezTo>
                    <a:pt x="191" y="204"/>
                    <a:pt x="185" y="203"/>
                    <a:pt x="179" y="202"/>
                  </a:cubicBezTo>
                  <a:cubicBezTo>
                    <a:pt x="96" y="191"/>
                    <a:pt x="143" y="119"/>
                    <a:pt x="167" y="71"/>
                  </a:cubicBezTo>
                  <a:cubicBezTo>
                    <a:pt x="179" y="48"/>
                    <a:pt x="155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69"/>
            <p:cNvSpPr/>
            <p:nvPr/>
          </p:nvSpPr>
          <p:spPr>
            <a:xfrm>
              <a:off x="743625" y="3356225"/>
              <a:ext cx="38325" cy="25250"/>
            </a:xfrm>
            <a:custGeom>
              <a:avLst/>
              <a:gdLst/>
              <a:ahLst/>
              <a:cxnLst/>
              <a:rect l="l" t="t" r="r" b="b"/>
              <a:pathLst>
                <a:path w="1533" h="1010" extrusionOk="0">
                  <a:moveTo>
                    <a:pt x="1335" y="1"/>
                  </a:moveTo>
                  <a:cubicBezTo>
                    <a:pt x="1091" y="1"/>
                    <a:pt x="834" y="135"/>
                    <a:pt x="640" y="261"/>
                  </a:cubicBezTo>
                  <a:cubicBezTo>
                    <a:pt x="378" y="440"/>
                    <a:pt x="152" y="678"/>
                    <a:pt x="9" y="964"/>
                  </a:cubicBezTo>
                  <a:cubicBezTo>
                    <a:pt x="0" y="990"/>
                    <a:pt x="16" y="1009"/>
                    <a:pt x="35" y="1009"/>
                  </a:cubicBezTo>
                  <a:cubicBezTo>
                    <a:pt x="42" y="1009"/>
                    <a:pt x="50" y="1006"/>
                    <a:pt x="56" y="1000"/>
                  </a:cubicBezTo>
                  <a:cubicBezTo>
                    <a:pt x="354" y="476"/>
                    <a:pt x="890" y="142"/>
                    <a:pt x="1485" y="83"/>
                  </a:cubicBezTo>
                  <a:cubicBezTo>
                    <a:pt x="1521" y="83"/>
                    <a:pt x="1533" y="35"/>
                    <a:pt x="1497" y="23"/>
                  </a:cubicBezTo>
                  <a:cubicBezTo>
                    <a:pt x="1444" y="8"/>
                    <a:pt x="1390" y="1"/>
                    <a:pt x="1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69"/>
            <p:cNvSpPr/>
            <p:nvPr/>
          </p:nvSpPr>
          <p:spPr>
            <a:xfrm>
              <a:off x="763275" y="3358950"/>
              <a:ext cx="18075" cy="21225"/>
            </a:xfrm>
            <a:custGeom>
              <a:avLst/>
              <a:gdLst/>
              <a:ahLst/>
              <a:cxnLst/>
              <a:rect l="l" t="t" r="r" b="b"/>
              <a:pathLst>
                <a:path w="723" h="849" extrusionOk="0">
                  <a:moveTo>
                    <a:pt x="235" y="1"/>
                  </a:moveTo>
                  <a:cubicBezTo>
                    <a:pt x="179" y="1"/>
                    <a:pt x="123" y="11"/>
                    <a:pt x="68" y="33"/>
                  </a:cubicBezTo>
                  <a:cubicBezTo>
                    <a:pt x="0" y="56"/>
                    <a:pt x="18" y="153"/>
                    <a:pt x="81" y="153"/>
                  </a:cubicBezTo>
                  <a:cubicBezTo>
                    <a:pt x="85" y="153"/>
                    <a:pt x="88" y="153"/>
                    <a:pt x="92" y="152"/>
                  </a:cubicBezTo>
                  <a:lnTo>
                    <a:pt x="104" y="152"/>
                  </a:lnTo>
                  <a:cubicBezTo>
                    <a:pt x="146" y="134"/>
                    <a:pt x="189" y="125"/>
                    <a:pt x="231" y="125"/>
                  </a:cubicBezTo>
                  <a:cubicBezTo>
                    <a:pt x="380" y="125"/>
                    <a:pt x="516" y="233"/>
                    <a:pt x="544" y="390"/>
                  </a:cubicBezTo>
                  <a:cubicBezTo>
                    <a:pt x="580" y="486"/>
                    <a:pt x="568" y="593"/>
                    <a:pt x="521" y="676"/>
                  </a:cubicBezTo>
                  <a:cubicBezTo>
                    <a:pt x="485" y="712"/>
                    <a:pt x="437" y="724"/>
                    <a:pt x="401" y="771"/>
                  </a:cubicBezTo>
                  <a:cubicBezTo>
                    <a:pt x="390" y="783"/>
                    <a:pt x="390" y="795"/>
                    <a:pt x="401" y="819"/>
                  </a:cubicBezTo>
                  <a:cubicBezTo>
                    <a:pt x="422" y="840"/>
                    <a:pt x="446" y="849"/>
                    <a:pt x="471" y="849"/>
                  </a:cubicBezTo>
                  <a:cubicBezTo>
                    <a:pt x="532" y="849"/>
                    <a:pt x="597" y="798"/>
                    <a:pt x="640" y="748"/>
                  </a:cubicBezTo>
                  <a:cubicBezTo>
                    <a:pt x="711" y="640"/>
                    <a:pt x="723" y="498"/>
                    <a:pt x="687" y="379"/>
                  </a:cubicBezTo>
                  <a:cubicBezTo>
                    <a:pt x="649" y="152"/>
                    <a:pt x="447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69"/>
            <p:cNvSpPr/>
            <p:nvPr/>
          </p:nvSpPr>
          <p:spPr>
            <a:xfrm>
              <a:off x="764075" y="3366100"/>
              <a:ext cx="13500" cy="14550"/>
            </a:xfrm>
            <a:custGeom>
              <a:avLst/>
              <a:gdLst/>
              <a:ahLst/>
              <a:cxnLst/>
              <a:rect l="l" t="t" r="r" b="b"/>
              <a:pathLst>
                <a:path w="540" h="582" extrusionOk="0">
                  <a:moveTo>
                    <a:pt x="233" y="0"/>
                  </a:moveTo>
                  <a:cubicBezTo>
                    <a:pt x="191" y="0"/>
                    <a:pt x="149" y="15"/>
                    <a:pt x="119" y="45"/>
                  </a:cubicBezTo>
                  <a:cubicBezTo>
                    <a:pt x="36" y="116"/>
                    <a:pt x="0" y="224"/>
                    <a:pt x="24" y="331"/>
                  </a:cubicBezTo>
                  <a:cubicBezTo>
                    <a:pt x="77" y="463"/>
                    <a:pt x="208" y="582"/>
                    <a:pt x="350" y="582"/>
                  </a:cubicBezTo>
                  <a:cubicBezTo>
                    <a:pt x="400" y="582"/>
                    <a:pt x="451" y="567"/>
                    <a:pt x="500" y="533"/>
                  </a:cubicBezTo>
                  <a:cubicBezTo>
                    <a:pt x="540" y="503"/>
                    <a:pt x="514" y="441"/>
                    <a:pt x="470" y="441"/>
                  </a:cubicBezTo>
                  <a:cubicBezTo>
                    <a:pt x="461" y="441"/>
                    <a:pt x="451" y="444"/>
                    <a:pt x="441" y="450"/>
                  </a:cubicBezTo>
                  <a:lnTo>
                    <a:pt x="453" y="438"/>
                  </a:lnTo>
                  <a:lnTo>
                    <a:pt x="453" y="438"/>
                  </a:lnTo>
                  <a:cubicBezTo>
                    <a:pt x="425" y="450"/>
                    <a:pt x="396" y="456"/>
                    <a:pt x="367" y="456"/>
                  </a:cubicBezTo>
                  <a:cubicBezTo>
                    <a:pt x="288" y="456"/>
                    <a:pt x="214" y="410"/>
                    <a:pt x="179" y="331"/>
                  </a:cubicBezTo>
                  <a:cubicBezTo>
                    <a:pt x="143" y="295"/>
                    <a:pt x="143" y="235"/>
                    <a:pt x="179" y="188"/>
                  </a:cubicBezTo>
                  <a:cubicBezTo>
                    <a:pt x="215" y="128"/>
                    <a:pt x="250" y="140"/>
                    <a:pt x="310" y="128"/>
                  </a:cubicBezTo>
                  <a:cubicBezTo>
                    <a:pt x="346" y="116"/>
                    <a:pt x="358" y="81"/>
                    <a:pt x="346" y="45"/>
                  </a:cubicBezTo>
                  <a:cubicBezTo>
                    <a:pt x="316" y="15"/>
                    <a:pt x="274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69"/>
            <p:cNvSpPr/>
            <p:nvPr/>
          </p:nvSpPr>
          <p:spPr>
            <a:xfrm>
              <a:off x="790650" y="3407700"/>
              <a:ext cx="8275" cy="7800"/>
            </a:xfrm>
            <a:custGeom>
              <a:avLst/>
              <a:gdLst/>
              <a:ahLst/>
              <a:cxnLst/>
              <a:rect l="l" t="t" r="r" b="b"/>
              <a:pathLst>
                <a:path w="331" h="312" extrusionOk="0">
                  <a:moveTo>
                    <a:pt x="170" y="119"/>
                  </a:moveTo>
                  <a:cubicBezTo>
                    <a:pt x="189" y="119"/>
                    <a:pt x="199" y="132"/>
                    <a:pt x="199" y="155"/>
                  </a:cubicBezTo>
                  <a:cubicBezTo>
                    <a:pt x="204" y="182"/>
                    <a:pt x="188" y="194"/>
                    <a:pt x="168" y="194"/>
                  </a:cubicBezTo>
                  <a:cubicBezTo>
                    <a:pt x="154" y="194"/>
                    <a:pt x="137" y="187"/>
                    <a:pt x="127" y="175"/>
                  </a:cubicBezTo>
                  <a:lnTo>
                    <a:pt x="127" y="175"/>
                  </a:lnTo>
                  <a:cubicBezTo>
                    <a:pt x="128" y="172"/>
                    <a:pt x="128" y="170"/>
                    <a:pt x="128" y="167"/>
                  </a:cubicBezTo>
                  <a:cubicBezTo>
                    <a:pt x="128" y="155"/>
                    <a:pt x="128" y="143"/>
                    <a:pt x="128" y="131"/>
                  </a:cubicBezTo>
                  <a:cubicBezTo>
                    <a:pt x="145" y="123"/>
                    <a:pt x="159" y="119"/>
                    <a:pt x="170" y="119"/>
                  </a:cubicBezTo>
                  <a:close/>
                  <a:moveTo>
                    <a:pt x="164" y="0"/>
                  </a:moveTo>
                  <a:cubicBezTo>
                    <a:pt x="106" y="0"/>
                    <a:pt x="62" y="39"/>
                    <a:pt x="46" y="86"/>
                  </a:cubicBezTo>
                  <a:lnTo>
                    <a:pt x="46" y="86"/>
                  </a:lnTo>
                  <a:cubicBezTo>
                    <a:pt x="0" y="157"/>
                    <a:pt x="25" y="253"/>
                    <a:pt x="92" y="298"/>
                  </a:cubicBezTo>
                  <a:cubicBezTo>
                    <a:pt x="114" y="307"/>
                    <a:pt x="136" y="311"/>
                    <a:pt x="159" y="311"/>
                  </a:cubicBezTo>
                  <a:cubicBezTo>
                    <a:pt x="226" y="311"/>
                    <a:pt x="292" y="273"/>
                    <a:pt x="318" y="203"/>
                  </a:cubicBezTo>
                  <a:cubicBezTo>
                    <a:pt x="330" y="107"/>
                    <a:pt x="259" y="24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69"/>
            <p:cNvSpPr/>
            <p:nvPr/>
          </p:nvSpPr>
          <p:spPr>
            <a:xfrm>
              <a:off x="759100" y="3429425"/>
              <a:ext cx="30300" cy="7325"/>
            </a:xfrm>
            <a:custGeom>
              <a:avLst/>
              <a:gdLst/>
              <a:ahLst/>
              <a:cxnLst/>
              <a:rect l="l" t="t" r="r" b="b"/>
              <a:pathLst>
                <a:path w="1212" h="293" extrusionOk="0">
                  <a:moveTo>
                    <a:pt x="1116" y="0"/>
                  </a:moveTo>
                  <a:cubicBezTo>
                    <a:pt x="1101" y="0"/>
                    <a:pt x="1087" y="14"/>
                    <a:pt x="1080" y="30"/>
                  </a:cubicBezTo>
                  <a:lnTo>
                    <a:pt x="1080" y="30"/>
                  </a:lnTo>
                  <a:cubicBezTo>
                    <a:pt x="907" y="113"/>
                    <a:pt x="717" y="156"/>
                    <a:pt x="528" y="156"/>
                  </a:cubicBezTo>
                  <a:cubicBezTo>
                    <a:pt x="376" y="156"/>
                    <a:pt x="224" y="128"/>
                    <a:pt x="80" y="72"/>
                  </a:cubicBezTo>
                  <a:cubicBezTo>
                    <a:pt x="76" y="71"/>
                    <a:pt x="71" y="71"/>
                    <a:pt x="67" y="71"/>
                  </a:cubicBezTo>
                  <a:cubicBezTo>
                    <a:pt x="8" y="71"/>
                    <a:pt x="0" y="145"/>
                    <a:pt x="45" y="167"/>
                  </a:cubicBezTo>
                  <a:lnTo>
                    <a:pt x="56" y="167"/>
                  </a:lnTo>
                  <a:cubicBezTo>
                    <a:pt x="236" y="242"/>
                    <a:pt x="426" y="292"/>
                    <a:pt x="615" y="292"/>
                  </a:cubicBezTo>
                  <a:cubicBezTo>
                    <a:pt x="814" y="292"/>
                    <a:pt x="1010" y="236"/>
                    <a:pt x="1188" y="96"/>
                  </a:cubicBezTo>
                  <a:cubicBezTo>
                    <a:pt x="1211" y="60"/>
                    <a:pt x="1188" y="0"/>
                    <a:pt x="1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69"/>
            <p:cNvSpPr/>
            <p:nvPr/>
          </p:nvSpPr>
          <p:spPr>
            <a:xfrm>
              <a:off x="759825" y="3427900"/>
              <a:ext cx="29275" cy="8000"/>
            </a:xfrm>
            <a:custGeom>
              <a:avLst/>
              <a:gdLst/>
              <a:ahLst/>
              <a:cxnLst/>
              <a:rect l="l" t="t" r="r" b="b"/>
              <a:pathLst>
                <a:path w="1171" h="320" extrusionOk="0">
                  <a:moveTo>
                    <a:pt x="741" y="1"/>
                  </a:moveTo>
                  <a:cubicBezTo>
                    <a:pt x="495" y="1"/>
                    <a:pt x="255" y="75"/>
                    <a:pt x="51" y="216"/>
                  </a:cubicBezTo>
                  <a:cubicBezTo>
                    <a:pt x="1" y="246"/>
                    <a:pt x="27" y="319"/>
                    <a:pt x="80" y="319"/>
                  </a:cubicBezTo>
                  <a:cubicBezTo>
                    <a:pt x="89" y="319"/>
                    <a:pt x="100" y="317"/>
                    <a:pt x="111" y="311"/>
                  </a:cubicBezTo>
                  <a:cubicBezTo>
                    <a:pt x="311" y="186"/>
                    <a:pt x="546" y="119"/>
                    <a:pt x="784" y="119"/>
                  </a:cubicBezTo>
                  <a:cubicBezTo>
                    <a:pt x="886" y="119"/>
                    <a:pt x="987" y="132"/>
                    <a:pt x="1087" y="157"/>
                  </a:cubicBezTo>
                  <a:cubicBezTo>
                    <a:pt x="1147" y="157"/>
                    <a:pt x="1170" y="85"/>
                    <a:pt x="1123" y="61"/>
                  </a:cubicBezTo>
                  <a:cubicBezTo>
                    <a:pt x="997" y="2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69"/>
            <p:cNvSpPr/>
            <p:nvPr/>
          </p:nvSpPr>
          <p:spPr>
            <a:xfrm>
              <a:off x="762575" y="3403400"/>
              <a:ext cx="7150" cy="17000"/>
            </a:xfrm>
            <a:custGeom>
              <a:avLst/>
              <a:gdLst/>
              <a:ahLst/>
              <a:cxnLst/>
              <a:rect l="l" t="t" r="r" b="b"/>
              <a:pathLst>
                <a:path w="286" h="680" extrusionOk="0">
                  <a:moveTo>
                    <a:pt x="126" y="172"/>
                  </a:moveTo>
                  <a:cubicBezTo>
                    <a:pt x="145" y="234"/>
                    <a:pt x="151" y="298"/>
                    <a:pt x="144" y="363"/>
                  </a:cubicBezTo>
                  <a:cubicBezTo>
                    <a:pt x="130" y="299"/>
                    <a:pt x="124" y="236"/>
                    <a:pt x="126" y="172"/>
                  </a:cubicBezTo>
                  <a:close/>
                  <a:moveTo>
                    <a:pt x="106" y="1"/>
                  </a:moveTo>
                  <a:cubicBezTo>
                    <a:pt x="93" y="1"/>
                    <a:pt x="79" y="10"/>
                    <a:pt x="72" y="29"/>
                  </a:cubicBezTo>
                  <a:cubicBezTo>
                    <a:pt x="13" y="136"/>
                    <a:pt x="1" y="256"/>
                    <a:pt x="13" y="386"/>
                  </a:cubicBezTo>
                  <a:cubicBezTo>
                    <a:pt x="25" y="494"/>
                    <a:pt x="84" y="601"/>
                    <a:pt x="179" y="672"/>
                  </a:cubicBezTo>
                  <a:cubicBezTo>
                    <a:pt x="185" y="678"/>
                    <a:pt x="191" y="680"/>
                    <a:pt x="198" y="680"/>
                  </a:cubicBezTo>
                  <a:cubicBezTo>
                    <a:pt x="219" y="680"/>
                    <a:pt x="241" y="659"/>
                    <a:pt x="241" y="636"/>
                  </a:cubicBezTo>
                  <a:lnTo>
                    <a:pt x="241" y="636"/>
                  </a:lnTo>
                  <a:cubicBezTo>
                    <a:pt x="267" y="626"/>
                    <a:pt x="285" y="604"/>
                    <a:pt x="275" y="577"/>
                  </a:cubicBezTo>
                  <a:cubicBezTo>
                    <a:pt x="251" y="470"/>
                    <a:pt x="239" y="351"/>
                    <a:pt x="251" y="244"/>
                  </a:cubicBezTo>
                  <a:cubicBezTo>
                    <a:pt x="227" y="160"/>
                    <a:pt x="191" y="77"/>
                    <a:pt x="132" y="17"/>
                  </a:cubicBezTo>
                  <a:cubicBezTo>
                    <a:pt x="126" y="7"/>
                    <a:pt x="116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69"/>
            <p:cNvSpPr/>
            <p:nvPr/>
          </p:nvSpPr>
          <p:spPr>
            <a:xfrm>
              <a:off x="625075" y="3413700"/>
              <a:ext cx="68275" cy="30600"/>
            </a:xfrm>
            <a:custGeom>
              <a:avLst/>
              <a:gdLst/>
              <a:ahLst/>
              <a:cxnLst/>
              <a:rect l="l" t="t" r="r" b="b"/>
              <a:pathLst>
                <a:path w="2731" h="1224" extrusionOk="0">
                  <a:moveTo>
                    <a:pt x="1070" y="0"/>
                  </a:moveTo>
                  <a:cubicBezTo>
                    <a:pt x="1023" y="0"/>
                    <a:pt x="977" y="3"/>
                    <a:pt x="929" y="10"/>
                  </a:cubicBezTo>
                  <a:cubicBezTo>
                    <a:pt x="453" y="82"/>
                    <a:pt x="0" y="546"/>
                    <a:pt x="286" y="1022"/>
                  </a:cubicBezTo>
                  <a:cubicBezTo>
                    <a:pt x="294" y="1038"/>
                    <a:pt x="307" y="1045"/>
                    <a:pt x="320" y="1045"/>
                  </a:cubicBezTo>
                  <a:cubicBezTo>
                    <a:pt x="347" y="1045"/>
                    <a:pt x="373" y="1018"/>
                    <a:pt x="357" y="987"/>
                  </a:cubicBezTo>
                  <a:cubicBezTo>
                    <a:pt x="214" y="594"/>
                    <a:pt x="453" y="284"/>
                    <a:pt x="798" y="153"/>
                  </a:cubicBezTo>
                  <a:cubicBezTo>
                    <a:pt x="888" y="117"/>
                    <a:pt x="977" y="101"/>
                    <a:pt x="1066" y="101"/>
                  </a:cubicBezTo>
                  <a:cubicBezTo>
                    <a:pt x="1352" y="101"/>
                    <a:pt x="1624" y="269"/>
                    <a:pt x="1834" y="451"/>
                  </a:cubicBezTo>
                  <a:cubicBezTo>
                    <a:pt x="2119" y="689"/>
                    <a:pt x="2381" y="963"/>
                    <a:pt x="2643" y="1213"/>
                  </a:cubicBezTo>
                  <a:cubicBezTo>
                    <a:pt x="2651" y="1220"/>
                    <a:pt x="2660" y="1224"/>
                    <a:pt x="2669" y="1224"/>
                  </a:cubicBezTo>
                  <a:cubicBezTo>
                    <a:pt x="2700" y="1224"/>
                    <a:pt x="2731" y="1181"/>
                    <a:pt x="2703" y="1153"/>
                  </a:cubicBezTo>
                  <a:lnTo>
                    <a:pt x="2715" y="1153"/>
                  </a:lnTo>
                  <a:cubicBezTo>
                    <a:pt x="2268" y="718"/>
                    <a:pt x="1759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69"/>
            <p:cNvSpPr/>
            <p:nvPr/>
          </p:nvSpPr>
          <p:spPr>
            <a:xfrm>
              <a:off x="631125" y="3426125"/>
              <a:ext cx="20750" cy="18025"/>
            </a:xfrm>
            <a:custGeom>
              <a:avLst/>
              <a:gdLst/>
              <a:ahLst/>
              <a:cxnLst/>
              <a:rect l="l" t="t" r="r" b="b"/>
              <a:pathLst>
                <a:path w="830" h="721" extrusionOk="0">
                  <a:moveTo>
                    <a:pt x="520" y="1"/>
                  </a:moveTo>
                  <a:cubicBezTo>
                    <a:pt x="391" y="1"/>
                    <a:pt x="239" y="183"/>
                    <a:pt x="389" y="275"/>
                  </a:cubicBezTo>
                  <a:cubicBezTo>
                    <a:pt x="395" y="278"/>
                    <a:pt x="402" y="280"/>
                    <a:pt x="409" y="280"/>
                  </a:cubicBezTo>
                  <a:cubicBezTo>
                    <a:pt x="429" y="280"/>
                    <a:pt x="452" y="266"/>
                    <a:pt x="461" y="239"/>
                  </a:cubicBezTo>
                  <a:lnTo>
                    <a:pt x="461" y="204"/>
                  </a:lnTo>
                  <a:cubicBezTo>
                    <a:pt x="491" y="160"/>
                    <a:pt x="518" y="144"/>
                    <a:pt x="543" y="144"/>
                  </a:cubicBezTo>
                  <a:cubicBezTo>
                    <a:pt x="586" y="144"/>
                    <a:pt x="621" y="194"/>
                    <a:pt x="651" y="239"/>
                  </a:cubicBezTo>
                  <a:cubicBezTo>
                    <a:pt x="723" y="323"/>
                    <a:pt x="711" y="442"/>
                    <a:pt x="639" y="513"/>
                  </a:cubicBezTo>
                  <a:cubicBezTo>
                    <a:pt x="578" y="569"/>
                    <a:pt x="469" y="603"/>
                    <a:pt x="364" y="603"/>
                  </a:cubicBezTo>
                  <a:cubicBezTo>
                    <a:pt x="244" y="603"/>
                    <a:pt x="129" y="557"/>
                    <a:pt x="103" y="442"/>
                  </a:cubicBezTo>
                  <a:cubicBezTo>
                    <a:pt x="99" y="414"/>
                    <a:pt x="81" y="402"/>
                    <a:pt x="62" y="402"/>
                  </a:cubicBezTo>
                  <a:cubicBezTo>
                    <a:pt x="33" y="402"/>
                    <a:pt x="1" y="430"/>
                    <a:pt x="8" y="466"/>
                  </a:cubicBezTo>
                  <a:cubicBezTo>
                    <a:pt x="40" y="640"/>
                    <a:pt x="206" y="721"/>
                    <a:pt x="380" y="721"/>
                  </a:cubicBezTo>
                  <a:cubicBezTo>
                    <a:pt x="598" y="721"/>
                    <a:pt x="830" y="595"/>
                    <a:pt x="830" y="370"/>
                  </a:cubicBezTo>
                  <a:cubicBezTo>
                    <a:pt x="830" y="192"/>
                    <a:pt x="711" y="37"/>
                    <a:pt x="532" y="1"/>
                  </a:cubicBezTo>
                  <a:cubicBezTo>
                    <a:pt x="528" y="1"/>
                    <a:pt x="524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69"/>
            <p:cNvSpPr/>
            <p:nvPr/>
          </p:nvSpPr>
          <p:spPr>
            <a:xfrm>
              <a:off x="720725" y="3686275"/>
              <a:ext cx="56475" cy="36700"/>
            </a:xfrm>
            <a:custGeom>
              <a:avLst/>
              <a:gdLst/>
              <a:ahLst/>
              <a:cxnLst/>
              <a:rect l="l" t="t" r="r" b="b"/>
              <a:pathLst>
                <a:path w="2259" h="1468" extrusionOk="0">
                  <a:moveTo>
                    <a:pt x="2166" y="1"/>
                  </a:moveTo>
                  <a:cubicBezTo>
                    <a:pt x="1802" y="1"/>
                    <a:pt x="1462" y="142"/>
                    <a:pt x="1199" y="382"/>
                  </a:cubicBezTo>
                  <a:cubicBezTo>
                    <a:pt x="818" y="740"/>
                    <a:pt x="484" y="1109"/>
                    <a:pt x="44" y="1394"/>
                  </a:cubicBezTo>
                  <a:cubicBezTo>
                    <a:pt x="0" y="1416"/>
                    <a:pt x="26" y="1467"/>
                    <a:pt x="67" y="1467"/>
                  </a:cubicBezTo>
                  <a:cubicBezTo>
                    <a:pt x="71" y="1467"/>
                    <a:pt x="75" y="1467"/>
                    <a:pt x="79" y="1466"/>
                  </a:cubicBezTo>
                  <a:cubicBezTo>
                    <a:pt x="829" y="1049"/>
                    <a:pt x="1306" y="156"/>
                    <a:pt x="2211" y="97"/>
                  </a:cubicBezTo>
                  <a:cubicBezTo>
                    <a:pt x="2258" y="85"/>
                    <a:pt x="2258" y="13"/>
                    <a:pt x="2211" y="1"/>
                  </a:cubicBezTo>
                  <a:cubicBezTo>
                    <a:pt x="2196" y="1"/>
                    <a:pt x="2181" y="1"/>
                    <a:pt x="2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69"/>
            <p:cNvSpPr/>
            <p:nvPr/>
          </p:nvSpPr>
          <p:spPr>
            <a:xfrm>
              <a:off x="760300" y="3645475"/>
              <a:ext cx="30825" cy="30500"/>
            </a:xfrm>
            <a:custGeom>
              <a:avLst/>
              <a:gdLst/>
              <a:ahLst/>
              <a:cxnLst/>
              <a:rect l="l" t="t" r="r" b="b"/>
              <a:pathLst>
                <a:path w="1233" h="1220" extrusionOk="0">
                  <a:moveTo>
                    <a:pt x="1198" y="0"/>
                  </a:moveTo>
                  <a:cubicBezTo>
                    <a:pt x="1195" y="0"/>
                    <a:pt x="1191" y="1"/>
                    <a:pt x="1187" y="2"/>
                  </a:cubicBezTo>
                  <a:cubicBezTo>
                    <a:pt x="604" y="181"/>
                    <a:pt x="259" y="645"/>
                    <a:pt x="8" y="1169"/>
                  </a:cubicBezTo>
                  <a:cubicBezTo>
                    <a:pt x="0" y="1194"/>
                    <a:pt x="21" y="1220"/>
                    <a:pt x="43" y="1220"/>
                  </a:cubicBezTo>
                  <a:cubicBezTo>
                    <a:pt x="52" y="1220"/>
                    <a:pt x="61" y="1215"/>
                    <a:pt x="68" y="1205"/>
                  </a:cubicBezTo>
                  <a:cubicBezTo>
                    <a:pt x="199" y="967"/>
                    <a:pt x="354" y="729"/>
                    <a:pt x="532" y="514"/>
                  </a:cubicBezTo>
                  <a:cubicBezTo>
                    <a:pt x="735" y="300"/>
                    <a:pt x="973" y="205"/>
                    <a:pt x="1211" y="62"/>
                  </a:cubicBezTo>
                  <a:cubicBezTo>
                    <a:pt x="1232" y="41"/>
                    <a:pt x="1225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69"/>
            <p:cNvSpPr/>
            <p:nvPr/>
          </p:nvSpPr>
          <p:spPr>
            <a:xfrm>
              <a:off x="769300" y="3617250"/>
              <a:ext cx="18900" cy="24025"/>
            </a:xfrm>
            <a:custGeom>
              <a:avLst/>
              <a:gdLst/>
              <a:ahLst/>
              <a:cxnLst/>
              <a:rect l="l" t="t" r="r" b="b"/>
              <a:pathLst>
                <a:path w="756" h="961" extrusionOk="0">
                  <a:moveTo>
                    <a:pt x="708" y="0"/>
                  </a:moveTo>
                  <a:cubicBezTo>
                    <a:pt x="541" y="72"/>
                    <a:pt x="410" y="179"/>
                    <a:pt x="315" y="334"/>
                  </a:cubicBezTo>
                  <a:cubicBezTo>
                    <a:pt x="196" y="512"/>
                    <a:pt x="101" y="691"/>
                    <a:pt x="18" y="881"/>
                  </a:cubicBezTo>
                  <a:cubicBezTo>
                    <a:pt x="1" y="924"/>
                    <a:pt x="32" y="960"/>
                    <a:pt x="65" y="960"/>
                  </a:cubicBezTo>
                  <a:cubicBezTo>
                    <a:pt x="78" y="960"/>
                    <a:pt x="91" y="954"/>
                    <a:pt x="101" y="941"/>
                  </a:cubicBezTo>
                  <a:cubicBezTo>
                    <a:pt x="196" y="786"/>
                    <a:pt x="244" y="607"/>
                    <a:pt x="351" y="453"/>
                  </a:cubicBezTo>
                  <a:cubicBezTo>
                    <a:pt x="470" y="310"/>
                    <a:pt x="601" y="179"/>
                    <a:pt x="744" y="48"/>
                  </a:cubicBezTo>
                  <a:cubicBezTo>
                    <a:pt x="756" y="36"/>
                    <a:pt x="744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69"/>
            <p:cNvSpPr/>
            <p:nvPr/>
          </p:nvSpPr>
          <p:spPr>
            <a:xfrm>
              <a:off x="771625" y="3599325"/>
              <a:ext cx="8975" cy="15200"/>
            </a:xfrm>
            <a:custGeom>
              <a:avLst/>
              <a:gdLst/>
              <a:ahLst/>
              <a:cxnLst/>
              <a:rect l="l" t="t" r="r" b="b"/>
              <a:pathLst>
                <a:path w="359" h="608" extrusionOk="0">
                  <a:moveTo>
                    <a:pt x="313" y="0"/>
                  </a:moveTo>
                  <a:cubicBezTo>
                    <a:pt x="303" y="0"/>
                    <a:pt x="292" y="5"/>
                    <a:pt x="282" y="15"/>
                  </a:cubicBezTo>
                  <a:cubicBezTo>
                    <a:pt x="151" y="169"/>
                    <a:pt x="56" y="360"/>
                    <a:pt x="8" y="574"/>
                  </a:cubicBezTo>
                  <a:cubicBezTo>
                    <a:pt x="1" y="595"/>
                    <a:pt x="18" y="608"/>
                    <a:pt x="36" y="608"/>
                  </a:cubicBezTo>
                  <a:cubicBezTo>
                    <a:pt x="49" y="608"/>
                    <a:pt x="62" y="601"/>
                    <a:pt x="67" y="586"/>
                  </a:cubicBezTo>
                  <a:cubicBezTo>
                    <a:pt x="151" y="408"/>
                    <a:pt x="234" y="229"/>
                    <a:pt x="341" y="62"/>
                  </a:cubicBezTo>
                  <a:cubicBezTo>
                    <a:pt x="358" y="28"/>
                    <a:pt x="339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69"/>
            <p:cNvSpPr/>
            <p:nvPr/>
          </p:nvSpPr>
          <p:spPr>
            <a:xfrm>
              <a:off x="771050" y="3597950"/>
              <a:ext cx="2275" cy="3700"/>
            </a:xfrm>
            <a:custGeom>
              <a:avLst/>
              <a:gdLst/>
              <a:ahLst/>
              <a:cxnLst/>
              <a:rect l="l" t="t" r="r" b="b"/>
              <a:pathLst>
                <a:path w="91" h="148" extrusionOk="0">
                  <a:moveTo>
                    <a:pt x="59" y="0"/>
                  </a:moveTo>
                  <a:cubicBezTo>
                    <a:pt x="47" y="0"/>
                    <a:pt x="36" y="7"/>
                    <a:pt x="31" y="22"/>
                  </a:cubicBezTo>
                  <a:cubicBezTo>
                    <a:pt x="19" y="46"/>
                    <a:pt x="7" y="70"/>
                    <a:pt x="7" y="105"/>
                  </a:cubicBezTo>
                  <a:cubicBezTo>
                    <a:pt x="0" y="132"/>
                    <a:pt x="20" y="148"/>
                    <a:pt x="41" y="148"/>
                  </a:cubicBezTo>
                  <a:cubicBezTo>
                    <a:pt x="57" y="148"/>
                    <a:pt x="73" y="138"/>
                    <a:pt x="79" y="117"/>
                  </a:cubicBezTo>
                  <a:cubicBezTo>
                    <a:pt x="79" y="93"/>
                    <a:pt x="90" y="58"/>
                    <a:pt x="90" y="34"/>
                  </a:cubicBezTo>
                  <a:cubicBezTo>
                    <a:pt x="90" y="13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69"/>
            <p:cNvSpPr/>
            <p:nvPr/>
          </p:nvSpPr>
          <p:spPr>
            <a:xfrm>
              <a:off x="761100" y="3644650"/>
              <a:ext cx="30975" cy="26500"/>
            </a:xfrm>
            <a:custGeom>
              <a:avLst/>
              <a:gdLst/>
              <a:ahLst/>
              <a:cxnLst/>
              <a:rect l="l" t="t" r="r" b="b"/>
              <a:pathLst>
                <a:path w="1239" h="1060" extrusionOk="0">
                  <a:moveTo>
                    <a:pt x="1188" y="1"/>
                  </a:moveTo>
                  <a:cubicBezTo>
                    <a:pt x="1170" y="1"/>
                    <a:pt x="1153" y="11"/>
                    <a:pt x="1143" y="35"/>
                  </a:cubicBezTo>
                  <a:cubicBezTo>
                    <a:pt x="1060" y="250"/>
                    <a:pt x="905" y="452"/>
                    <a:pt x="715" y="595"/>
                  </a:cubicBezTo>
                  <a:cubicBezTo>
                    <a:pt x="560" y="726"/>
                    <a:pt x="286" y="940"/>
                    <a:pt x="72" y="940"/>
                  </a:cubicBezTo>
                  <a:cubicBezTo>
                    <a:pt x="0" y="952"/>
                    <a:pt x="0" y="1047"/>
                    <a:pt x="72" y="1059"/>
                  </a:cubicBezTo>
                  <a:cubicBezTo>
                    <a:pt x="310" y="1059"/>
                    <a:pt x="572" y="857"/>
                    <a:pt x="750" y="714"/>
                  </a:cubicBezTo>
                  <a:cubicBezTo>
                    <a:pt x="977" y="547"/>
                    <a:pt x="1143" y="321"/>
                    <a:pt x="1239" y="59"/>
                  </a:cubicBezTo>
                  <a:cubicBezTo>
                    <a:pt x="1239" y="24"/>
                    <a:pt x="1213" y="1"/>
                    <a:pt x="1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69"/>
            <p:cNvSpPr/>
            <p:nvPr/>
          </p:nvSpPr>
          <p:spPr>
            <a:xfrm>
              <a:off x="744725" y="3686375"/>
              <a:ext cx="32775" cy="12750"/>
            </a:xfrm>
            <a:custGeom>
              <a:avLst/>
              <a:gdLst/>
              <a:ahLst/>
              <a:cxnLst/>
              <a:rect l="l" t="t" r="r" b="b"/>
              <a:pathLst>
                <a:path w="1311" h="510" extrusionOk="0">
                  <a:moveTo>
                    <a:pt x="1238" y="0"/>
                  </a:moveTo>
                  <a:cubicBezTo>
                    <a:pt x="1221" y="0"/>
                    <a:pt x="1203" y="10"/>
                    <a:pt x="1191" y="33"/>
                  </a:cubicBezTo>
                  <a:cubicBezTo>
                    <a:pt x="1108" y="212"/>
                    <a:pt x="786" y="295"/>
                    <a:pt x="596" y="343"/>
                  </a:cubicBezTo>
                  <a:cubicBezTo>
                    <a:pt x="417" y="378"/>
                    <a:pt x="227" y="366"/>
                    <a:pt x="48" y="390"/>
                  </a:cubicBezTo>
                  <a:cubicBezTo>
                    <a:pt x="0" y="390"/>
                    <a:pt x="0" y="474"/>
                    <a:pt x="48" y="486"/>
                  </a:cubicBezTo>
                  <a:cubicBezTo>
                    <a:pt x="131" y="501"/>
                    <a:pt x="216" y="509"/>
                    <a:pt x="300" y="509"/>
                  </a:cubicBezTo>
                  <a:cubicBezTo>
                    <a:pt x="469" y="509"/>
                    <a:pt x="635" y="478"/>
                    <a:pt x="786" y="414"/>
                  </a:cubicBezTo>
                  <a:cubicBezTo>
                    <a:pt x="965" y="355"/>
                    <a:pt x="1203" y="271"/>
                    <a:pt x="1286" y="81"/>
                  </a:cubicBezTo>
                  <a:cubicBezTo>
                    <a:pt x="1310" y="41"/>
                    <a:pt x="1275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69"/>
            <p:cNvSpPr/>
            <p:nvPr/>
          </p:nvSpPr>
          <p:spPr>
            <a:xfrm>
              <a:off x="770400" y="3616775"/>
              <a:ext cx="17850" cy="21350"/>
            </a:xfrm>
            <a:custGeom>
              <a:avLst/>
              <a:gdLst/>
              <a:ahLst/>
              <a:cxnLst/>
              <a:rect l="l" t="t" r="r" b="b"/>
              <a:pathLst>
                <a:path w="714" h="854" extrusionOk="0">
                  <a:moveTo>
                    <a:pt x="641" y="1"/>
                  </a:moveTo>
                  <a:cubicBezTo>
                    <a:pt x="616" y="1"/>
                    <a:pt x="590" y="14"/>
                    <a:pt x="581" y="43"/>
                  </a:cubicBezTo>
                  <a:cubicBezTo>
                    <a:pt x="533" y="198"/>
                    <a:pt x="450" y="341"/>
                    <a:pt x="343" y="472"/>
                  </a:cubicBezTo>
                  <a:cubicBezTo>
                    <a:pt x="247" y="567"/>
                    <a:pt x="140" y="662"/>
                    <a:pt x="33" y="757"/>
                  </a:cubicBezTo>
                  <a:cubicBezTo>
                    <a:pt x="0" y="790"/>
                    <a:pt x="28" y="854"/>
                    <a:pt x="70" y="854"/>
                  </a:cubicBezTo>
                  <a:cubicBezTo>
                    <a:pt x="74" y="854"/>
                    <a:pt x="77" y="853"/>
                    <a:pt x="81" y="853"/>
                  </a:cubicBezTo>
                  <a:cubicBezTo>
                    <a:pt x="378" y="722"/>
                    <a:pt x="605" y="376"/>
                    <a:pt x="700" y="79"/>
                  </a:cubicBezTo>
                  <a:cubicBezTo>
                    <a:pt x="714" y="29"/>
                    <a:pt x="67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69"/>
            <p:cNvSpPr/>
            <p:nvPr/>
          </p:nvSpPr>
          <p:spPr>
            <a:xfrm>
              <a:off x="772225" y="3599525"/>
              <a:ext cx="7650" cy="14450"/>
            </a:xfrm>
            <a:custGeom>
              <a:avLst/>
              <a:gdLst/>
              <a:ahLst/>
              <a:cxnLst/>
              <a:rect l="l" t="t" r="r" b="b"/>
              <a:pathLst>
                <a:path w="306" h="578" extrusionOk="0">
                  <a:moveTo>
                    <a:pt x="240" y="1"/>
                  </a:moveTo>
                  <a:cubicBezTo>
                    <a:pt x="207" y="1"/>
                    <a:pt x="174" y="19"/>
                    <a:pt x="174" y="54"/>
                  </a:cubicBezTo>
                  <a:cubicBezTo>
                    <a:pt x="186" y="138"/>
                    <a:pt x="174" y="221"/>
                    <a:pt x="151" y="292"/>
                  </a:cubicBezTo>
                  <a:cubicBezTo>
                    <a:pt x="115" y="364"/>
                    <a:pt x="55" y="423"/>
                    <a:pt x="20" y="495"/>
                  </a:cubicBezTo>
                  <a:cubicBezTo>
                    <a:pt x="1" y="532"/>
                    <a:pt x="34" y="577"/>
                    <a:pt x="72" y="577"/>
                  </a:cubicBezTo>
                  <a:cubicBezTo>
                    <a:pt x="82" y="577"/>
                    <a:pt x="93" y="574"/>
                    <a:pt x="103" y="566"/>
                  </a:cubicBezTo>
                  <a:cubicBezTo>
                    <a:pt x="174" y="519"/>
                    <a:pt x="234" y="447"/>
                    <a:pt x="258" y="352"/>
                  </a:cubicBezTo>
                  <a:cubicBezTo>
                    <a:pt x="293" y="257"/>
                    <a:pt x="305" y="161"/>
                    <a:pt x="305" y="54"/>
                  </a:cubicBezTo>
                  <a:cubicBezTo>
                    <a:pt x="305" y="19"/>
                    <a:pt x="273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69"/>
            <p:cNvSpPr/>
            <p:nvPr/>
          </p:nvSpPr>
          <p:spPr>
            <a:xfrm>
              <a:off x="756700" y="3619275"/>
              <a:ext cx="12875" cy="18375"/>
            </a:xfrm>
            <a:custGeom>
              <a:avLst/>
              <a:gdLst/>
              <a:ahLst/>
              <a:cxnLst/>
              <a:rect l="l" t="t" r="r" b="b"/>
              <a:pathLst>
                <a:path w="515" h="735" extrusionOk="0">
                  <a:moveTo>
                    <a:pt x="160" y="246"/>
                  </a:moveTo>
                  <a:cubicBezTo>
                    <a:pt x="248" y="339"/>
                    <a:pt x="334" y="435"/>
                    <a:pt x="378" y="546"/>
                  </a:cubicBezTo>
                  <a:lnTo>
                    <a:pt x="378" y="546"/>
                  </a:lnTo>
                  <a:cubicBezTo>
                    <a:pt x="296" y="455"/>
                    <a:pt x="207" y="356"/>
                    <a:pt x="160" y="246"/>
                  </a:cubicBezTo>
                  <a:close/>
                  <a:moveTo>
                    <a:pt x="74" y="0"/>
                  </a:moveTo>
                  <a:cubicBezTo>
                    <a:pt x="36" y="0"/>
                    <a:pt x="1" y="31"/>
                    <a:pt x="10" y="74"/>
                  </a:cubicBezTo>
                  <a:cubicBezTo>
                    <a:pt x="45" y="217"/>
                    <a:pt x="81" y="348"/>
                    <a:pt x="141" y="479"/>
                  </a:cubicBezTo>
                  <a:cubicBezTo>
                    <a:pt x="200" y="586"/>
                    <a:pt x="295" y="681"/>
                    <a:pt x="403" y="729"/>
                  </a:cubicBezTo>
                  <a:cubicBezTo>
                    <a:pt x="410" y="733"/>
                    <a:pt x="418" y="734"/>
                    <a:pt x="425" y="734"/>
                  </a:cubicBezTo>
                  <a:cubicBezTo>
                    <a:pt x="457" y="734"/>
                    <a:pt x="484" y="702"/>
                    <a:pt x="480" y="673"/>
                  </a:cubicBezTo>
                  <a:lnTo>
                    <a:pt x="480" y="673"/>
                  </a:lnTo>
                  <a:cubicBezTo>
                    <a:pt x="500" y="662"/>
                    <a:pt x="514" y="639"/>
                    <a:pt x="510" y="610"/>
                  </a:cubicBezTo>
                  <a:cubicBezTo>
                    <a:pt x="474" y="383"/>
                    <a:pt x="260" y="193"/>
                    <a:pt x="117" y="14"/>
                  </a:cubicBezTo>
                  <a:cubicBezTo>
                    <a:pt x="104" y="5"/>
                    <a:pt x="8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69"/>
            <p:cNvSpPr/>
            <p:nvPr/>
          </p:nvSpPr>
          <p:spPr>
            <a:xfrm>
              <a:off x="747700" y="3641875"/>
              <a:ext cx="16100" cy="27925"/>
            </a:xfrm>
            <a:custGeom>
              <a:avLst/>
              <a:gdLst/>
              <a:ahLst/>
              <a:cxnLst/>
              <a:rect l="l" t="t" r="r" b="b"/>
              <a:pathLst>
                <a:path w="644" h="1117" extrusionOk="0">
                  <a:moveTo>
                    <a:pt x="127" y="185"/>
                  </a:moveTo>
                  <a:cubicBezTo>
                    <a:pt x="334" y="396"/>
                    <a:pt x="493" y="636"/>
                    <a:pt x="511" y="936"/>
                  </a:cubicBezTo>
                  <a:lnTo>
                    <a:pt x="511" y="936"/>
                  </a:lnTo>
                  <a:cubicBezTo>
                    <a:pt x="406" y="840"/>
                    <a:pt x="342" y="696"/>
                    <a:pt x="286" y="575"/>
                  </a:cubicBezTo>
                  <a:cubicBezTo>
                    <a:pt x="217" y="454"/>
                    <a:pt x="167" y="321"/>
                    <a:pt x="127" y="185"/>
                  </a:cubicBezTo>
                  <a:close/>
                  <a:moveTo>
                    <a:pt x="52" y="0"/>
                  </a:moveTo>
                  <a:cubicBezTo>
                    <a:pt x="24" y="0"/>
                    <a:pt x="1" y="20"/>
                    <a:pt x="1" y="39"/>
                  </a:cubicBezTo>
                  <a:cubicBezTo>
                    <a:pt x="1" y="301"/>
                    <a:pt x="72" y="551"/>
                    <a:pt x="215" y="777"/>
                  </a:cubicBezTo>
                  <a:cubicBezTo>
                    <a:pt x="291" y="907"/>
                    <a:pt x="377" y="1117"/>
                    <a:pt x="535" y="1117"/>
                  </a:cubicBezTo>
                  <a:cubicBezTo>
                    <a:pt x="551" y="1117"/>
                    <a:pt x="567" y="1115"/>
                    <a:pt x="584" y="1111"/>
                  </a:cubicBezTo>
                  <a:cubicBezTo>
                    <a:pt x="632" y="1099"/>
                    <a:pt x="643" y="1039"/>
                    <a:pt x="608" y="1003"/>
                  </a:cubicBezTo>
                  <a:cubicBezTo>
                    <a:pt x="607" y="1003"/>
                    <a:pt x="606" y="1002"/>
                    <a:pt x="605" y="1002"/>
                  </a:cubicBezTo>
                  <a:lnTo>
                    <a:pt x="605" y="1002"/>
                  </a:lnTo>
                  <a:cubicBezTo>
                    <a:pt x="606" y="999"/>
                    <a:pt x="607" y="995"/>
                    <a:pt x="608" y="992"/>
                  </a:cubicBezTo>
                  <a:cubicBezTo>
                    <a:pt x="584" y="599"/>
                    <a:pt x="393" y="230"/>
                    <a:pt x="72" y="3"/>
                  </a:cubicBezTo>
                  <a:cubicBezTo>
                    <a:pt x="65" y="1"/>
                    <a:pt x="59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69"/>
            <p:cNvSpPr/>
            <p:nvPr/>
          </p:nvSpPr>
          <p:spPr>
            <a:xfrm>
              <a:off x="757525" y="3509700"/>
              <a:ext cx="27025" cy="43025"/>
            </a:xfrm>
            <a:custGeom>
              <a:avLst/>
              <a:gdLst/>
              <a:ahLst/>
              <a:cxnLst/>
              <a:rect l="l" t="t" r="r" b="b"/>
              <a:pathLst>
                <a:path w="1081" h="1721" extrusionOk="0">
                  <a:moveTo>
                    <a:pt x="770" y="0"/>
                  </a:moveTo>
                  <a:cubicBezTo>
                    <a:pt x="585" y="0"/>
                    <a:pt x="392" y="131"/>
                    <a:pt x="286" y="290"/>
                  </a:cubicBezTo>
                  <a:cubicBezTo>
                    <a:pt x="0" y="718"/>
                    <a:pt x="108" y="1218"/>
                    <a:pt x="203" y="1695"/>
                  </a:cubicBezTo>
                  <a:cubicBezTo>
                    <a:pt x="207" y="1713"/>
                    <a:pt x="221" y="1721"/>
                    <a:pt x="235" y="1721"/>
                  </a:cubicBezTo>
                  <a:cubicBezTo>
                    <a:pt x="259" y="1721"/>
                    <a:pt x="286" y="1700"/>
                    <a:pt x="286" y="1671"/>
                  </a:cubicBezTo>
                  <a:lnTo>
                    <a:pt x="286" y="1671"/>
                  </a:lnTo>
                  <a:lnTo>
                    <a:pt x="274" y="1683"/>
                  </a:lnTo>
                  <a:cubicBezTo>
                    <a:pt x="239" y="1373"/>
                    <a:pt x="155" y="1064"/>
                    <a:pt x="227" y="754"/>
                  </a:cubicBezTo>
                  <a:cubicBezTo>
                    <a:pt x="293" y="449"/>
                    <a:pt x="474" y="129"/>
                    <a:pt x="776" y="129"/>
                  </a:cubicBezTo>
                  <a:cubicBezTo>
                    <a:pt x="851" y="129"/>
                    <a:pt x="934" y="149"/>
                    <a:pt x="1024" y="194"/>
                  </a:cubicBezTo>
                  <a:cubicBezTo>
                    <a:pt x="1028" y="196"/>
                    <a:pt x="1031" y="197"/>
                    <a:pt x="1035" y="197"/>
                  </a:cubicBezTo>
                  <a:cubicBezTo>
                    <a:pt x="1057" y="197"/>
                    <a:pt x="1081" y="167"/>
                    <a:pt x="1060" y="147"/>
                  </a:cubicBezTo>
                  <a:cubicBezTo>
                    <a:pt x="978" y="43"/>
                    <a:pt x="875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69"/>
            <p:cNvSpPr/>
            <p:nvPr/>
          </p:nvSpPr>
          <p:spPr>
            <a:xfrm>
              <a:off x="765075" y="3491275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710" y="1"/>
                  </a:moveTo>
                  <a:cubicBezTo>
                    <a:pt x="706" y="1"/>
                    <a:pt x="702" y="2"/>
                    <a:pt x="699" y="3"/>
                  </a:cubicBezTo>
                  <a:cubicBezTo>
                    <a:pt x="270" y="74"/>
                    <a:pt x="68" y="693"/>
                    <a:pt x="8" y="1051"/>
                  </a:cubicBezTo>
                  <a:cubicBezTo>
                    <a:pt x="1" y="1080"/>
                    <a:pt x="25" y="1100"/>
                    <a:pt x="48" y="1100"/>
                  </a:cubicBezTo>
                  <a:cubicBezTo>
                    <a:pt x="62" y="1100"/>
                    <a:pt x="75" y="1093"/>
                    <a:pt x="79" y="1074"/>
                  </a:cubicBezTo>
                  <a:cubicBezTo>
                    <a:pt x="127" y="860"/>
                    <a:pt x="198" y="658"/>
                    <a:pt x="318" y="467"/>
                  </a:cubicBezTo>
                  <a:cubicBezTo>
                    <a:pt x="437" y="312"/>
                    <a:pt x="579" y="181"/>
                    <a:pt x="734" y="62"/>
                  </a:cubicBezTo>
                  <a:cubicBezTo>
                    <a:pt x="766" y="41"/>
                    <a:pt x="741" y="1"/>
                    <a:pt x="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69"/>
            <p:cNvSpPr/>
            <p:nvPr/>
          </p:nvSpPr>
          <p:spPr>
            <a:xfrm>
              <a:off x="763175" y="3517775"/>
              <a:ext cx="13675" cy="6675"/>
            </a:xfrm>
            <a:custGeom>
              <a:avLst/>
              <a:gdLst/>
              <a:ahLst/>
              <a:cxnLst/>
              <a:rect l="l" t="t" r="r" b="b"/>
              <a:pathLst>
                <a:path w="547" h="267" extrusionOk="0">
                  <a:moveTo>
                    <a:pt x="116" y="0"/>
                  </a:moveTo>
                  <a:cubicBezTo>
                    <a:pt x="96" y="0"/>
                    <a:pt x="78" y="1"/>
                    <a:pt x="60" y="2"/>
                  </a:cubicBezTo>
                  <a:cubicBezTo>
                    <a:pt x="1" y="2"/>
                    <a:pt x="13" y="110"/>
                    <a:pt x="72" y="110"/>
                  </a:cubicBezTo>
                  <a:cubicBezTo>
                    <a:pt x="91" y="106"/>
                    <a:pt x="111" y="105"/>
                    <a:pt x="132" y="105"/>
                  </a:cubicBezTo>
                  <a:cubicBezTo>
                    <a:pt x="187" y="105"/>
                    <a:pt x="246" y="116"/>
                    <a:pt x="298" y="133"/>
                  </a:cubicBezTo>
                  <a:cubicBezTo>
                    <a:pt x="370" y="169"/>
                    <a:pt x="405" y="229"/>
                    <a:pt x="477" y="264"/>
                  </a:cubicBezTo>
                  <a:cubicBezTo>
                    <a:pt x="482" y="266"/>
                    <a:pt x="486" y="267"/>
                    <a:pt x="491" y="267"/>
                  </a:cubicBezTo>
                  <a:cubicBezTo>
                    <a:pt x="521" y="267"/>
                    <a:pt x="547" y="236"/>
                    <a:pt x="536" y="205"/>
                  </a:cubicBezTo>
                  <a:cubicBezTo>
                    <a:pt x="494" y="46"/>
                    <a:pt x="274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69"/>
            <p:cNvSpPr/>
            <p:nvPr/>
          </p:nvSpPr>
          <p:spPr>
            <a:xfrm>
              <a:off x="780850" y="3510825"/>
              <a:ext cx="16825" cy="8775"/>
            </a:xfrm>
            <a:custGeom>
              <a:avLst/>
              <a:gdLst/>
              <a:ahLst/>
              <a:cxnLst/>
              <a:rect l="l" t="t" r="r" b="b"/>
              <a:pathLst>
                <a:path w="673" h="351" extrusionOk="0">
                  <a:moveTo>
                    <a:pt x="191" y="1"/>
                  </a:moveTo>
                  <a:cubicBezTo>
                    <a:pt x="146" y="1"/>
                    <a:pt x="101" y="7"/>
                    <a:pt x="56" y="19"/>
                  </a:cubicBezTo>
                  <a:cubicBezTo>
                    <a:pt x="0" y="41"/>
                    <a:pt x="17" y="115"/>
                    <a:pt x="68" y="115"/>
                  </a:cubicBezTo>
                  <a:cubicBezTo>
                    <a:pt x="72" y="115"/>
                    <a:pt x="76" y="115"/>
                    <a:pt x="79" y="114"/>
                  </a:cubicBezTo>
                  <a:cubicBezTo>
                    <a:pt x="100" y="111"/>
                    <a:pt x="120" y="110"/>
                    <a:pt x="140" y="110"/>
                  </a:cubicBezTo>
                  <a:cubicBezTo>
                    <a:pt x="295" y="110"/>
                    <a:pt x="436" y="190"/>
                    <a:pt x="520" y="316"/>
                  </a:cubicBezTo>
                  <a:cubicBezTo>
                    <a:pt x="534" y="341"/>
                    <a:pt x="555" y="351"/>
                    <a:pt x="575" y="351"/>
                  </a:cubicBezTo>
                  <a:cubicBezTo>
                    <a:pt x="624" y="351"/>
                    <a:pt x="672" y="295"/>
                    <a:pt x="639" y="245"/>
                  </a:cubicBezTo>
                  <a:cubicBezTo>
                    <a:pt x="534" y="92"/>
                    <a:pt x="369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69"/>
            <p:cNvSpPr/>
            <p:nvPr/>
          </p:nvSpPr>
          <p:spPr>
            <a:xfrm>
              <a:off x="781100" y="3512300"/>
              <a:ext cx="14850" cy="8100"/>
            </a:xfrm>
            <a:custGeom>
              <a:avLst/>
              <a:gdLst/>
              <a:ahLst/>
              <a:cxnLst/>
              <a:rect l="l" t="t" r="r" b="b"/>
              <a:pathLst>
                <a:path w="594" h="324" extrusionOk="0">
                  <a:moveTo>
                    <a:pt x="61" y="1"/>
                  </a:moveTo>
                  <a:cubicBezTo>
                    <a:pt x="30" y="1"/>
                    <a:pt x="0" y="38"/>
                    <a:pt x="10" y="67"/>
                  </a:cubicBezTo>
                  <a:cubicBezTo>
                    <a:pt x="58" y="174"/>
                    <a:pt x="129" y="245"/>
                    <a:pt x="236" y="281"/>
                  </a:cubicBezTo>
                  <a:cubicBezTo>
                    <a:pt x="300" y="313"/>
                    <a:pt x="368" y="323"/>
                    <a:pt x="439" y="323"/>
                  </a:cubicBezTo>
                  <a:cubicBezTo>
                    <a:pt x="474" y="323"/>
                    <a:pt x="510" y="321"/>
                    <a:pt x="546" y="317"/>
                  </a:cubicBezTo>
                  <a:cubicBezTo>
                    <a:pt x="593" y="293"/>
                    <a:pt x="593" y="221"/>
                    <a:pt x="534" y="221"/>
                  </a:cubicBezTo>
                  <a:cubicBezTo>
                    <a:pt x="517" y="224"/>
                    <a:pt x="500" y="225"/>
                    <a:pt x="484" y="225"/>
                  </a:cubicBezTo>
                  <a:cubicBezTo>
                    <a:pt x="409" y="225"/>
                    <a:pt x="340" y="203"/>
                    <a:pt x="272" y="174"/>
                  </a:cubicBezTo>
                  <a:cubicBezTo>
                    <a:pt x="200" y="126"/>
                    <a:pt x="141" y="67"/>
                    <a:pt x="81" y="7"/>
                  </a:cubicBezTo>
                  <a:cubicBezTo>
                    <a:pt x="75" y="3"/>
                    <a:pt x="68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69"/>
            <p:cNvSpPr/>
            <p:nvPr/>
          </p:nvSpPr>
          <p:spPr>
            <a:xfrm>
              <a:off x="772475" y="3520350"/>
              <a:ext cx="11275" cy="16300"/>
            </a:xfrm>
            <a:custGeom>
              <a:avLst/>
              <a:gdLst/>
              <a:ahLst/>
              <a:cxnLst/>
              <a:rect l="l" t="t" r="r" b="b"/>
              <a:pathLst>
                <a:path w="451" h="652" extrusionOk="0">
                  <a:moveTo>
                    <a:pt x="88" y="1"/>
                  </a:moveTo>
                  <a:cubicBezTo>
                    <a:pt x="43" y="1"/>
                    <a:pt x="0" y="48"/>
                    <a:pt x="33" y="90"/>
                  </a:cubicBezTo>
                  <a:cubicBezTo>
                    <a:pt x="117" y="221"/>
                    <a:pt x="212" y="411"/>
                    <a:pt x="117" y="554"/>
                  </a:cubicBezTo>
                  <a:cubicBezTo>
                    <a:pt x="95" y="598"/>
                    <a:pt x="133" y="651"/>
                    <a:pt x="176" y="651"/>
                  </a:cubicBezTo>
                  <a:cubicBezTo>
                    <a:pt x="180" y="651"/>
                    <a:pt x="184" y="651"/>
                    <a:pt x="188" y="650"/>
                  </a:cubicBezTo>
                  <a:cubicBezTo>
                    <a:pt x="450" y="578"/>
                    <a:pt x="224" y="149"/>
                    <a:pt x="141" y="30"/>
                  </a:cubicBezTo>
                  <a:cubicBezTo>
                    <a:pt x="126" y="9"/>
                    <a:pt x="107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69"/>
            <p:cNvSpPr/>
            <p:nvPr/>
          </p:nvSpPr>
          <p:spPr>
            <a:xfrm>
              <a:off x="768250" y="3521050"/>
              <a:ext cx="10175" cy="14850"/>
            </a:xfrm>
            <a:custGeom>
              <a:avLst/>
              <a:gdLst/>
              <a:ahLst/>
              <a:cxnLst/>
              <a:rect l="l" t="t" r="r" b="b"/>
              <a:pathLst>
                <a:path w="407" h="594" extrusionOk="0">
                  <a:moveTo>
                    <a:pt x="261" y="1"/>
                  </a:moveTo>
                  <a:cubicBezTo>
                    <a:pt x="258" y="1"/>
                    <a:pt x="254" y="1"/>
                    <a:pt x="250" y="2"/>
                  </a:cubicBezTo>
                  <a:cubicBezTo>
                    <a:pt x="0" y="26"/>
                    <a:pt x="238" y="467"/>
                    <a:pt x="298" y="574"/>
                  </a:cubicBezTo>
                  <a:cubicBezTo>
                    <a:pt x="308" y="588"/>
                    <a:pt x="323" y="594"/>
                    <a:pt x="337" y="594"/>
                  </a:cubicBezTo>
                  <a:cubicBezTo>
                    <a:pt x="372" y="594"/>
                    <a:pt x="406" y="560"/>
                    <a:pt x="381" y="526"/>
                  </a:cubicBezTo>
                  <a:cubicBezTo>
                    <a:pt x="333" y="443"/>
                    <a:pt x="298" y="360"/>
                    <a:pt x="274" y="276"/>
                  </a:cubicBezTo>
                  <a:cubicBezTo>
                    <a:pt x="262" y="241"/>
                    <a:pt x="250" y="205"/>
                    <a:pt x="250" y="169"/>
                  </a:cubicBezTo>
                  <a:cubicBezTo>
                    <a:pt x="250" y="133"/>
                    <a:pt x="274" y="98"/>
                    <a:pt x="286" y="62"/>
                  </a:cubicBezTo>
                  <a:cubicBezTo>
                    <a:pt x="296" y="41"/>
                    <a:pt x="288" y="1"/>
                    <a:pt x="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69"/>
            <p:cNvSpPr/>
            <p:nvPr/>
          </p:nvSpPr>
          <p:spPr>
            <a:xfrm>
              <a:off x="779125" y="3482325"/>
              <a:ext cx="12950" cy="12300"/>
            </a:xfrm>
            <a:custGeom>
              <a:avLst/>
              <a:gdLst/>
              <a:ahLst/>
              <a:cxnLst/>
              <a:rect l="l" t="t" r="r" b="b"/>
              <a:pathLst>
                <a:path w="518" h="492" extrusionOk="0">
                  <a:moveTo>
                    <a:pt x="464" y="1"/>
                  </a:moveTo>
                  <a:cubicBezTo>
                    <a:pt x="452" y="1"/>
                    <a:pt x="440" y="10"/>
                    <a:pt x="434" y="27"/>
                  </a:cubicBezTo>
                  <a:cubicBezTo>
                    <a:pt x="369" y="147"/>
                    <a:pt x="313" y="367"/>
                    <a:pt x="159" y="367"/>
                  </a:cubicBezTo>
                  <a:cubicBezTo>
                    <a:pt x="144" y="367"/>
                    <a:pt x="129" y="365"/>
                    <a:pt x="113" y="361"/>
                  </a:cubicBezTo>
                  <a:cubicBezTo>
                    <a:pt x="106" y="359"/>
                    <a:pt x="99" y="358"/>
                    <a:pt x="93" y="358"/>
                  </a:cubicBezTo>
                  <a:cubicBezTo>
                    <a:pt x="24" y="358"/>
                    <a:pt x="1" y="470"/>
                    <a:pt x="77" y="492"/>
                  </a:cubicBezTo>
                  <a:lnTo>
                    <a:pt x="77" y="480"/>
                  </a:lnTo>
                  <a:cubicBezTo>
                    <a:pt x="103" y="487"/>
                    <a:pt x="129" y="490"/>
                    <a:pt x="155" y="490"/>
                  </a:cubicBezTo>
                  <a:cubicBezTo>
                    <a:pt x="258" y="490"/>
                    <a:pt x="353" y="437"/>
                    <a:pt x="410" y="361"/>
                  </a:cubicBezTo>
                  <a:cubicBezTo>
                    <a:pt x="458" y="301"/>
                    <a:pt x="482" y="242"/>
                    <a:pt x="494" y="170"/>
                  </a:cubicBezTo>
                  <a:cubicBezTo>
                    <a:pt x="518" y="123"/>
                    <a:pt x="518" y="75"/>
                    <a:pt x="494" y="27"/>
                  </a:cubicBezTo>
                  <a:cubicBezTo>
                    <a:pt x="488" y="10"/>
                    <a:pt x="476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69"/>
            <p:cNvSpPr/>
            <p:nvPr/>
          </p:nvSpPr>
          <p:spPr>
            <a:xfrm>
              <a:off x="777475" y="3483850"/>
              <a:ext cx="13325" cy="9675"/>
            </a:xfrm>
            <a:custGeom>
              <a:avLst/>
              <a:gdLst/>
              <a:ahLst/>
              <a:cxnLst/>
              <a:rect l="l" t="t" r="r" b="b"/>
              <a:pathLst>
                <a:path w="533" h="387" extrusionOk="0">
                  <a:moveTo>
                    <a:pt x="487" y="1"/>
                  </a:moveTo>
                  <a:cubicBezTo>
                    <a:pt x="483" y="1"/>
                    <a:pt x="480" y="1"/>
                    <a:pt x="476" y="2"/>
                  </a:cubicBezTo>
                  <a:cubicBezTo>
                    <a:pt x="334" y="26"/>
                    <a:pt x="0" y="145"/>
                    <a:pt x="95" y="359"/>
                  </a:cubicBezTo>
                  <a:cubicBezTo>
                    <a:pt x="107" y="377"/>
                    <a:pt x="125" y="386"/>
                    <a:pt x="143" y="386"/>
                  </a:cubicBezTo>
                  <a:cubicBezTo>
                    <a:pt x="161" y="386"/>
                    <a:pt x="179" y="377"/>
                    <a:pt x="191" y="359"/>
                  </a:cubicBezTo>
                  <a:cubicBezTo>
                    <a:pt x="226" y="300"/>
                    <a:pt x="226" y="240"/>
                    <a:pt x="274" y="193"/>
                  </a:cubicBezTo>
                  <a:cubicBezTo>
                    <a:pt x="334" y="133"/>
                    <a:pt x="405" y="97"/>
                    <a:pt x="488" y="74"/>
                  </a:cubicBezTo>
                  <a:cubicBezTo>
                    <a:pt x="532" y="63"/>
                    <a:pt x="525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69"/>
            <p:cNvSpPr/>
            <p:nvPr/>
          </p:nvSpPr>
          <p:spPr>
            <a:xfrm>
              <a:off x="616725" y="3788225"/>
              <a:ext cx="177725" cy="404500"/>
            </a:xfrm>
            <a:custGeom>
              <a:avLst/>
              <a:gdLst/>
              <a:ahLst/>
              <a:cxnLst/>
              <a:rect l="l" t="t" r="r" b="b"/>
              <a:pathLst>
                <a:path w="7109" h="16180" extrusionOk="0">
                  <a:moveTo>
                    <a:pt x="3496" y="0"/>
                  </a:moveTo>
                  <a:cubicBezTo>
                    <a:pt x="3439" y="0"/>
                    <a:pt x="3404" y="84"/>
                    <a:pt x="3465" y="114"/>
                  </a:cubicBezTo>
                  <a:cubicBezTo>
                    <a:pt x="7109" y="2055"/>
                    <a:pt x="6513" y="6627"/>
                    <a:pt x="4585" y="9627"/>
                  </a:cubicBezTo>
                  <a:cubicBezTo>
                    <a:pt x="3442" y="11413"/>
                    <a:pt x="1" y="13723"/>
                    <a:pt x="1930" y="16152"/>
                  </a:cubicBezTo>
                  <a:cubicBezTo>
                    <a:pt x="1942" y="16171"/>
                    <a:pt x="1960" y="16179"/>
                    <a:pt x="1977" y="16179"/>
                  </a:cubicBezTo>
                  <a:cubicBezTo>
                    <a:pt x="2024" y="16179"/>
                    <a:pt x="2071" y="16121"/>
                    <a:pt x="2037" y="16069"/>
                  </a:cubicBezTo>
                  <a:cubicBezTo>
                    <a:pt x="703" y="14259"/>
                    <a:pt x="2370" y="12414"/>
                    <a:pt x="3585" y="11104"/>
                  </a:cubicBezTo>
                  <a:cubicBezTo>
                    <a:pt x="4656" y="9961"/>
                    <a:pt x="5442" y="8592"/>
                    <a:pt x="5894" y="7091"/>
                  </a:cubicBezTo>
                  <a:cubicBezTo>
                    <a:pt x="6752" y="4365"/>
                    <a:pt x="6240" y="1412"/>
                    <a:pt x="3525" y="7"/>
                  </a:cubicBezTo>
                  <a:cubicBezTo>
                    <a:pt x="3515" y="2"/>
                    <a:pt x="3505" y="0"/>
                    <a:pt x="3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69"/>
            <p:cNvSpPr/>
            <p:nvPr/>
          </p:nvSpPr>
          <p:spPr>
            <a:xfrm>
              <a:off x="714650" y="3927625"/>
              <a:ext cx="78325" cy="184350"/>
            </a:xfrm>
            <a:custGeom>
              <a:avLst/>
              <a:gdLst/>
              <a:ahLst/>
              <a:cxnLst/>
              <a:rect l="l" t="t" r="r" b="b"/>
              <a:pathLst>
                <a:path w="3133" h="7374" extrusionOk="0">
                  <a:moveTo>
                    <a:pt x="2232" y="0"/>
                  </a:moveTo>
                  <a:cubicBezTo>
                    <a:pt x="2215" y="0"/>
                    <a:pt x="2198" y="9"/>
                    <a:pt x="2192" y="27"/>
                  </a:cubicBezTo>
                  <a:lnTo>
                    <a:pt x="2192" y="39"/>
                  </a:lnTo>
                  <a:cubicBezTo>
                    <a:pt x="2192" y="1825"/>
                    <a:pt x="1251" y="3480"/>
                    <a:pt x="1382" y="5290"/>
                  </a:cubicBezTo>
                  <a:cubicBezTo>
                    <a:pt x="1442" y="6290"/>
                    <a:pt x="1977" y="7314"/>
                    <a:pt x="3073" y="7373"/>
                  </a:cubicBezTo>
                  <a:cubicBezTo>
                    <a:pt x="3132" y="7373"/>
                    <a:pt x="3120" y="7302"/>
                    <a:pt x="3073" y="7290"/>
                  </a:cubicBezTo>
                  <a:cubicBezTo>
                    <a:pt x="1" y="6909"/>
                    <a:pt x="2323" y="1825"/>
                    <a:pt x="2263" y="27"/>
                  </a:cubicBezTo>
                  <a:cubicBezTo>
                    <a:pt x="2263" y="9"/>
                    <a:pt x="2248" y="0"/>
                    <a:pt x="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69"/>
            <p:cNvSpPr/>
            <p:nvPr/>
          </p:nvSpPr>
          <p:spPr>
            <a:xfrm>
              <a:off x="725375" y="3970600"/>
              <a:ext cx="41400" cy="245625"/>
            </a:xfrm>
            <a:custGeom>
              <a:avLst/>
              <a:gdLst/>
              <a:ahLst/>
              <a:cxnLst/>
              <a:rect l="l" t="t" r="r" b="b"/>
              <a:pathLst>
                <a:path w="1656" h="9825" extrusionOk="0">
                  <a:moveTo>
                    <a:pt x="1434" y="1"/>
                  </a:moveTo>
                  <a:cubicBezTo>
                    <a:pt x="1415" y="1"/>
                    <a:pt x="1398" y="11"/>
                    <a:pt x="1394" y="35"/>
                  </a:cubicBezTo>
                  <a:lnTo>
                    <a:pt x="1382" y="35"/>
                  </a:lnTo>
                  <a:cubicBezTo>
                    <a:pt x="1251" y="916"/>
                    <a:pt x="739" y="1678"/>
                    <a:pt x="453" y="2511"/>
                  </a:cubicBezTo>
                  <a:cubicBezTo>
                    <a:pt x="191" y="3261"/>
                    <a:pt x="48" y="4047"/>
                    <a:pt x="24" y="4845"/>
                  </a:cubicBezTo>
                  <a:cubicBezTo>
                    <a:pt x="24" y="5500"/>
                    <a:pt x="215" y="6131"/>
                    <a:pt x="572" y="6678"/>
                  </a:cubicBezTo>
                  <a:cubicBezTo>
                    <a:pt x="1203" y="7678"/>
                    <a:pt x="1644" y="8512"/>
                    <a:pt x="1310" y="9750"/>
                  </a:cubicBezTo>
                  <a:cubicBezTo>
                    <a:pt x="1303" y="9794"/>
                    <a:pt x="1341" y="9825"/>
                    <a:pt x="1377" y="9825"/>
                  </a:cubicBezTo>
                  <a:cubicBezTo>
                    <a:pt x="1399" y="9825"/>
                    <a:pt x="1420" y="9813"/>
                    <a:pt x="1429" y="9786"/>
                  </a:cubicBezTo>
                  <a:cubicBezTo>
                    <a:pt x="1644" y="9179"/>
                    <a:pt x="1656" y="8524"/>
                    <a:pt x="1453" y="7916"/>
                  </a:cubicBezTo>
                  <a:cubicBezTo>
                    <a:pt x="1167" y="7131"/>
                    <a:pt x="501" y="6547"/>
                    <a:pt x="274" y="5738"/>
                  </a:cubicBezTo>
                  <a:cubicBezTo>
                    <a:pt x="1" y="4761"/>
                    <a:pt x="227" y="3630"/>
                    <a:pt x="513" y="2678"/>
                  </a:cubicBezTo>
                  <a:cubicBezTo>
                    <a:pt x="798" y="1785"/>
                    <a:pt x="1346" y="999"/>
                    <a:pt x="1489" y="70"/>
                  </a:cubicBezTo>
                  <a:cubicBezTo>
                    <a:pt x="1496" y="27"/>
                    <a:pt x="1463" y="1"/>
                    <a:pt x="1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69"/>
            <p:cNvSpPr/>
            <p:nvPr/>
          </p:nvSpPr>
          <p:spPr>
            <a:xfrm>
              <a:off x="734275" y="4199500"/>
              <a:ext cx="37250" cy="91375"/>
            </a:xfrm>
            <a:custGeom>
              <a:avLst/>
              <a:gdLst/>
              <a:ahLst/>
              <a:cxnLst/>
              <a:rect l="l" t="t" r="r" b="b"/>
              <a:pathLst>
                <a:path w="1490" h="3655" extrusionOk="0">
                  <a:moveTo>
                    <a:pt x="1460" y="1"/>
                  </a:moveTo>
                  <a:cubicBezTo>
                    <a:pt x="1451" y="1"/>
                    <a:pt x="1442" y="8"/>
                    <a:pt x="1442" y="23"/>
                  </a:cubicBezTo>
                  <a:cubicBezTo>
                    <a:pt x="1311" y="785"/>
                    <a:pt x="978" y="1285"/>
                    <a:pt x="502" y="1868"/>
                  </a:cubicBezTo>
                  <a:cubicBezTo>
                    <a:pt x="287" y="2130"/>
                    <a:pt x="85" y="2416"/>
                    <a:pt x="49" y="2773"/>
                  </a:cubicBezTo>
                  <a:cubicBezTo>
                    <a:pt x="1" y="3202"/>
                    <a:pt x="279" y="3654"/>
                    <a:pt x="675" y="3654"/>
                  </a:cubicBezTo>
                  <a:cubicBezTo>
                    <a:pt x="763" y="3654"/>
                    <a:pt x="857" y="3632"/>
                    <a:pt x="954" y="3582"/>
                  </a:cubicBezTo>
                  <a:cubicBezTo>
                    <a:pt x="990" y="3559"/>
                    <a:pt x="978" y="3511"/>
                    <a:pt x="930" y="3511"/>
                  </a:cubicBezTo>
                  <a:cubicBezTo>
                    <a:pt x="228" y="3154"/>
                    <a:pt x="37" y="2749"/>
                    <a:pt x="383" y="2273"/>
                  </a:cubicBezTo>
                  <a:cubicBezTo>
                    <a:pt x="490" y="2106"/>
                    <a:pt x="597" y="1951"/>
                    <a:pt x="728" y="1808"/>
                  </a:cubicBezTo>
                  <a:cubicBezTo>
                    <a:pt x="859" y="1666"/>
                    <a:pt x="978" y="1499"/>
                    <a:pt x="1097" y="1332"/>
                  </a:cubicBezTo>
                  <a:cubicBezTo>
                    <a:pt x="1323" y="939"/>
                    <a:pt x="1454" y="487"/>
                    <a:pt x="1490" y="34"/>
                  </a:cubicBezTo>
                  <a:cubicBezTo>
                    <a:pt x="1490" y="14"/>
                    <a:pt x="1474" y="1"/>
                    <a:pt x="1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69"/>
            <p:cNvSpPr/>
            <p:nvPr/>
          </p:nvSpPr>
          <p:spPr>
            <a:xfrm>
              <a:off x="737875" y="4252800"/>
              <a:ext cx="22950" cy="36925"/>
            </a:xfrm>
            <a:custGeom>
              <a:avLst/>
              <a:gdLst/>
              <a:ahLst/>
              <a:cxnLst/>
              <a:rect l="l" t="t" r="r" b="b"/>
              <a:pathLst>
                <a:path w="918" h="1477" extrusionOk="0">
                  <a:moveTo>
                    <a:pt x="203" y="0"/>
                  </a:moveTo>
                  <a:cubicBezTo>
                    <a:pt x="194" y="0"/>
                    <a:pt x="186" y="3"/>
                    <a:pt x="179" y="10"/>
                  </a:cubicBezTo>
                  <a:cubicBezTo>
                    <a:pt x="1" y="200"/>
                    <a:pt x="13" y="546"/>
                    <a:pt x="96" y="784"/>
                  </a:cubicBezTo>
                  <a:cubicBezTo>
                    <a:pt x="120" y="891"/>
                    <a:pt x="179" y="998"/>
                    <a:pt x="263" y="1081"/>
                  </a:cubicBezTo>
                  <a:cubicBezTo>
                    <a:pt x="358" y="1165"/>
                    <a:pt x="798" y="1248"/>
                    <a:pt x="715" y="1415"/>
                  </a:cubicBezTo>
                  <a:cubicBezTo>
                    <a:pt x="698" y="1449"/>
                    <a:pt x="724" y="1477"/>
                    <a:pt x="753" y="1477"/>
                  </a:cubicBezTo>
                  <a:cubicBezTo>
                    <a:pt x="764" y="1477"/>
                    <a:pt x="776" y="1473"/>
                    <a:pt x="786" y="1462"/>
                  </a:cubicBezTo>
                  <a:cubicBezTo>
                    <a:pt x="917" y="1296"/>
                    <a:pt x="834" y="1153"/>
                    <a:pt x="679" y="1058"/>
                  </a:cubicBezTo>
                  <a:cubicBezTo>
                    <a:pt x="632" y="1046"/>
                    <a:pt x="465" y="998"/>
                    <a:pt x="441" y="974"/>
                  </a:cubicBezTo>
                  <a:cubicBezTo>
                    <a:pt x="274" y="891"/>
                    <a:pt x="239" y="819"/>
                    <a:pt x="203" y="629"/>
                  </a:cubicBezTo>
                  <a:cubicBezTo>
                    <a:pt x="167" y="438"/>
                    <a:pt x="239" y="248"/>
                    <a:pt x="251" y="46"/>
                  </a:cubicBezTo>
                  <a:cubicBezTo>
                    <a:pt x="251" y="20"/>
                    <a:pt x="226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69"/>
            <p:cNvSpPr/>
            <p:nvPr/>
          </p:nvSpPr>
          <p:spPr>
            <a:xfrm>
              <a:off x="759300" y="4225075"/>
              <a:ext cx="22950" cy="19100"/>
            </a:xfrm>
            <a:custGeom>
              <a:avLst/>
              <a:gdLst/>
              <a:ahLst/>
              <a:cxnLst/>
              <a:rect l="l" t="t" r="r" b="b"/>
              <a:pathLst>
                <a:path w="918" h="764" extrusionOk="0">
                  <a:moveTo>
                    <a:pt x="180" y="0"/>
                  </a:moveTo>
                  <a:cubicBezTo>
                    <a:pt x="164" y="0"/>
                    <a:pt x="149" y="10"/>
                    <a:pt x="144" y="35"/>
                  </a:cubicBezTo>
                  <a:cubicBezTo>
                    <a:pt x="84" y="190"/>
                    <a:pt x="1" y="369"/>
                    <a:pt x="96" y="535"/>
                  </a:cubicBezTo>
                  <a:cubicBezTo>
                    <a:pt x="179" y="654"/>
                    <a:pt x="310" y="738"/>
                    <a:pt x="453" y="762"/>
                  </a:cubicBezTo>
                  <a:cubicBezTo>
                    <a:pt x="465" y="763"/>
                    <a:pt x="477" y="763"/>
                    <a:pt x="489" y="763"/>
                  </a:cubicBezTo>
                  <a:cubicBezTo>
                    <a:pt x="620" y="763"/>
                    <a:pt x="747" y="704"/>
                    <a:pt x="834" y="595"/>
                  </a:cubicBezTo>
                  <a:cubicBezTo>
                    <a:pt x="918" y="500"/>
                    <a:pt x="918" y="357"/>
                    <a:pt x="846" y="262"/>
                  </a:cubicBezTo>
                  <a:cubicBezTo>
                    <a:pt x="834" y="250"/>
                    <a:pt x="820" y="244"/>
                    <a:pt x="806" y="244"/>
                  </a:cubicBezTo>
                  <a:cubicBezTo>
                    <a:pt x="777" y="244"/>
                    <a:pt x="751" y="266"/>
                    <a:pt x="751" y="297"/>
                  </a:cubicBezTo>
                  <a:cubicBezTo>
                    <a:pt x="775" y="381"/>
                    <a:pt x="751" y="476"/>
                    <a:pt x="691" y="535"/>
                  </a:cubicBezTo>
                  <a:cubicBezTo>
                    <a:pt x="638" y="589"/>
                    <a:pt x="564" y="616"/>
                    <a:pt x="485" y="616"/>
                  </a:cubicBezTo>
                  <a:cubicBezTo>
                    <a:pt x="459" y="616"/>
                    <a:pt x="432" y="613"/>
                    <a:pt x="406" y="607"/>
                  </a:cubicBezTo>
                  <a:cubicBezTo>
                    <a:pt x="310" y="583"/>
                    <a:pt x="227" y="524"/>
                    <a:pt x="179" y="440"/>
                  </a:cubicBezTo>
                  <a:cubicBezTo>
                    <a:pt x="156" y="309"/>
                    <a:pt x="168" y="178"/>
                    <a:pt x="215" y="47"/>
                  </a:cubicBezTo>
                  <a:cubicBezTo>
                    <a:pt x="222" y="20"/>
                    <a:pt x="201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69"/>
            <p:cNvSpPr/>
            <p:nvPr/>
          </p:nvSpPr>
          <p:spPr>
            <a:xfrm>
              <a:off x="770325" y="4228000"/>
              <a:ext cx="10850" cy="8175"/>
            </a:xfrm>
            <a:custGeom>
              <a:avLst/>
              <a:gdLst/>
              <a:ahLst/>
              <a:cxnLst/>
              <a:rect l="l" t="t" r="r" b="b"/>
              <a:pathLst>
                <a:path w="434" h="327" extrusionOk="0">
                  <a:moveTo>
                    <a:pt x="192" y="1"/>
                  </a:moveTo>
                  <a:cubicBezTo>
                    <a:pt x="169" y="1"/>
                    <a:pt x="144" y="5"/>
                    <a:pt x="119" y="14"/>
                  </a:cubicBezTo>
                  <a:cubicBezTo>
                    <a:pt x="48" y="37"/>
                    <a:pt x="0" y="109"/>
                    <a:pt x="0" y="192"/>
                  </a:cubicBezTo>
                  <a:cubicBezTo>
                    <a:pt x="0" y="248"/>
                    <a:pt x="42" y="324"/>
                    <a:pt x="116" y="324"/>
                  </a:cubicBezTo>
                  <a:cubicBezTo>
                    <a:pt x="121" y="324"/>
                    <a:pt x="126" y="324"/>
                    <a:pt x="131" y="323"/>
                  </a:cubicBezTo>
                  <a:cubicBezTo>
                    <a:pt x="155" y="323"/>
                    <a:pt x="179" y="276"/>
                    <a:pt x="167" y="252"/>
                  </a:cubicBezTo>
                  <a:cubicBezTo>
                    <a:pt x="143" y="204"/>
                    <a:pt x="96" y="133"/>
                    <a:pt x="179" y="121"/>
                  </a:cubicBezTo>
                  <a:cubicBezTo>
                    <a:pt x="185" y="120"/>
                    <a:pt x="191" y="120"/>
                    <a:pt x="197" y="120"/>
                  </a:cubicBezTo>
                  <a:cubicBezTo>
                    <a:pt x="279" y="120"/>
                    <a:pt x="310" y="198"/>
                    <a:pt x="310" y="276"/>
                  </a:cubicBezTo>
                  <a:cubicBezTo>
                    <a:pt x="304" y="311"/>
                    <a:pt x="322" y="326"/>
                    <a:pt x="343" y="326"/>
                  </a:cubicBezTo>
                  <a:cubicBezTo>
                    <a:pt x="364" y="326"/>
                    <a:pt x="387" y="311"/>
                    <a:pt x="393" y="287"/>
                  </a:cubicBezTo>
                  <a:cubicBezTo>
                    <a:pt x="434" y="135"/>
                    <a:pt x="328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69"/>
            <p:cNvSpPr/>
            <p:nvPr/>
          </p:nvSpPr>
          <p:spPr>
            <a:xfrm>
              <a:off x="743625" y="4142075"/>
              <a:ext cx="38325" cy="25200"/>
            </a:xfrm>
            <a:custGeom>
              <a:avLst/>
              <a:gdLst/>
              <a:ahLst/>
              <a:cxnLst/>
              <a:rect l="l" t="t" r="r" b="b"/>
              <a:pathLst>
                <a:path w="1533" h="1008" extrusionOk="0">
                  <a:moveTo>
                    <a:pt x="35" y="0"/>
                  </a:moveTo>
                  <a:cubicBezTo>
                    <a:pt x="16" y="0"/>
                    <a:pt x="0" y="20"/>
                    <a:pt x="9" y="45"/>
                  </a:cubicBezTo>
                  <a:cubicBezTo>
                    <a:pt x="152" y="331"/>
                    <a:pt x="378" y="569"/>
                    <a:pt x="640" y="748"/>
                  </a:cubicBezTo>
                  <a:cubicBezTo>
                    <a:pt x="836" y="866"/>
                    <a:pt x="1096" y="1007"/>
                    <a:pt x="1342" y="1007"/>
                  </a:cubicBezTo>
                  <a:cubicBezTo>
                    <a:pt x="1394" y="1007"/>
                    <a:pt x="1446" y="1001"/>
                    <a:pt x="1497" y="986"/>
                  </a:cubicBezTo>
                  <a:cubicBezTo>
                    <a:pt x="1533" y="974"/>
                    <a:pt x="1533" y="915"/>
                    <a:pt x="1485" y="915"/>
                  </a:cubicBezTo>
                  <a:cubicBezTo>
                    <a:pt x="890" y="867"/>
                    <a:pt x="366" y="534"/>
                    <a:pt x="56" y="10"/>
                  </a:cubicBezTo>
                  <a:cubicBezTo>
                    <a:pt x="50" y="3"/>
                    <a:pt x="42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69"/>
            <p:cNvSpPr/>
            <p:nvPr/>
          </p:nvSpPr>
          <p:spPr>
            <a:xfrm>
              <a:off x="763575" y="4143450"/>
              <a:ext cx="18675" cy="21175"/>
            </a:xfrm>
            <a:custGeom>
              <a:avLst/>
              <a:gdLst/>
              <a:ahLst/>
              <a:cxnLst/>
              <a:rect l="l" t="t" r="r" b="b"/>
              <a:pathLst>
                <a:path w="747" h="847" extrusionOk="0">
                  <a:moveTo>
                    <a:pt x="474" y="1"/>
                  </a:moveTo>
                  <a:cubicBezTo>
                    <a:pt x="445" y="1"/>
                    <a:pt x="416" y="11"/>
                    <a:pt x="389" y="38"/>
                  </a:cubicBezTo>
                  <a:cubicBezTo>
                    <a:pt x="378" y="50"/>
                    <a:pt x="378" y="62"/>
                    <a:pt x="389" y="74"/>
                  </a:cubicBezTo>
                  <a:cubicBezTo>
                    <a:pt x="425" y="110"/>
                    <a:pt x="449" y="121"/>
                    <a:pt x="485" y="157"/>
                  </a:cubicBezTo>
                  <a:cubicBezTo>
                    <a:pt x="580" y="229"/>
                    <a:pt x="556" y="348"/>
                    <a:pt x="544" y="455"/>
                  </a:cubicBezTo>
                  <a:cubicBezTo>
                    <a:pt x="516" y="613"/>
                    <a:pt x="373" y="720"/>
                    <a:pt x="220" y="720"/>
                  </a:cubicBezTo>
                  <a:cubicBezTo>
                    <a:pt x="177" y="720"/>
                    <a:pt x="134" y="711"/>
                    <a:pt x="92" y="693"/>
                  </a:cubicBezTo>
                  <a:cubicBezTo>
                    <a:pt x="88" y="692"/>
                    <a:pt x="84" y="692"/>
                    <a:pt x="80" y="692"/>
                  </a:cubicBezTo>
                  <a:cubicBezTo>
                    <a:pt x="18" y="692"/>
                    <a:pt x="1" y="778"/>
                    <a:pt x="68" y="812"/>
                  </a:cubicBezTo>
                  <a:lnTo>
                    <a:pt x="56" y="812"/>
                  </a:lnTo>
                  <a:cubicBezTo>
                    <a:pt x="118" y="834"/>
                    <a:pt x="182" y="846"/>
                    <a:pt x="246" y="846"/>
                  </a:cubicBezTo>
                  <a:cubicBezTo>
                    <a:pt x="317" y="846"/>
                    <a:pt x="386" y="831"/>
                    <a:pt x="449" y="800"/>
                  </a:cubicBezTo>
                  <a:cubicBezTo>
                    <a:pt x="675" y="633"/>
                    <a:pt x="747" y="348"/>
                    <a:pt x="628" y="98"/>
                  </a:cubicBezTo>
                  <a:cubicBezTo>
                    <a:pt x="595" y="49"/>
                    <a:pt x="535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69"/>
            <p:cNvSpPr/>
            <p:nvPr/>
          </p:nvSpPr>
          <p:spPr>
            <a:xfrm>
              <a:off x="764075" y="4143175"/>
              <a:ext cx="13575" cy="14500"/>
            </a:xfrm>
            <a:custGeom>
              <a:avLst/>
              <a:gdLst/>
              <a:ahLst/>
              <a:cxnLst/>
              <a:rect l="l" t="t" r="r" b="b"/>
              <a:pathLst>
                <a:path w="543" h="580" extrusionOk="0">
                  <a:moveTo>
                    <a:pt x="351" y="0"/>
                  </a:moveTo>
                  <a:cubicBezTo>
                    <a:pt x="213" y="0"/>
                    <a:pt x="89" y="117"/>
                    <a:pt x="36" y="240"/>
                  </a:cubicBezTo>
                  <a:cubicBezTo>
                    <a:pt x="0" y="347"/>
                    <a:pt x="36" y="454"/>
                    <a:pt x="119" y="525"/>
                  </a:cubicBezTo>
                  <a:cubicBezTo>
                    <a:pt x="152" y="558"/>
                    <a:pt x="198" y="579"/>
                    <a:pt x="243" y="579"/>
                  </a:cubicBezTo>
                  <a:cubicBezTo>
                    <a:pt x="281" y="579"/>
                    <a:pt x="318" y="564"/>
                    <a:pt x="346" y="525"/>
                  </a:cubicBezTo>
                  <a:cubicBezTo>
                    <a:pt x="369" y="490"/>
                    <a:pt x="346" y="454"/>
                    <a:pt x="310" y="442"/>
                  </a:cubicBezTo>
                  <a:cubicBezTo>
                    <a:pt x="262" y="430"/>
                    <a:pt x="227" y="442"/>
                    <a:pt x="191" y="394"/>
                  </a:cubicBezTo>
                  <a:cubicBezTo>
                    <a:pt x="143" y="347"/>
                    <a:pt x="143" y="287"/>
                    <a:pt x="179" y="228"/>
                  </a:cubicBezTo>
                  <a:cubicBezTo>
                    <a:pt x="204" y="152"/>
                    <a:pt x="276" y="106"/>
                    <a:pt x="354" y="106"/>
                  </a:cubicBezTo>
                  <a:cubicBezTo>
                    <a:pt x="387" y="106"/>
                    <a:pt x="421" y="115"/>
                    <a:pt x="453" y="132"/>
                  </a:cubicBezTo>
                  <a:cubicBezTo>
                    <a:pt x="459" y="135"/>
                    <a:pt x="464" y="137"/>
                    <a:pt x="470" y="137"/>
                  </a:cubicBezTo>
                  <a:cubicBezTo>
                    <a:pt x="511" y="137"/>
                    <a:pt x="542" y="69"/>
                    <a:pt x="500" y="37"/>
                  </a:cubicBezTo>
                  <a:lnTo>
                    <a:pt x="500" y="37"/>
                  </a:lnTo>
                  <a:lnTo>
                    <a:pt x="500" y="49"/>
                  </a:lnTo>
                  <a:cubicBezTo>
                    <a:pt x="450" y="15"/>
                    <a:pt x="400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69"/>
            <p:cNvSpPr/>
            <p:nvPr/>
          </p:nvSpPr>
          <p:spPr>
            <a:xfrm>
              <a:off x="791000" y="4108150"/>
              <a:ext cx="7925" cy="7700"/>
            </a:xfrm>
            <a:custGeom>
              <a:avLst/>
              <a:gdLst/>
              <a:ahLst/>
              <a:cxnLst/>
              <a:rect l="l" t="t" r="r" b="b"/>
              <a:pathLst>
                <a:path w="317" h="308" extrusionOk="0">
                  <a:moveTo>
                    <a:pt x="153" y="116"/>
                  </a:moveTo>
                  <a:cubicBezTo>
                    <a:pt x="175" y="116"/>
                    <a:pt x="197" y="130"/>
                    <a:pt x="197" y="164"/>
                  </a:cubicBezTo>
                  <a:cubicBezTo>
                    <a:pt x="190" y="179"/>
                    <a:pt x="178" y="189"/>
                    <a:pt x="162" y="189"/>
                  </a:cubicBezTo>
                  <a:cubicBezTo>
                    <a:pt x="151" y="189"/>
                    <a:pt x="140" y="185"/>
                    <a:pt x="126" y="176"/>
                  </a:cubicBezTo>
                  <a:cubicBezTo>
                    <a:pt x="126" y="164"/>
                    <a:pt x="126" y="152"/>
                    <a:pt x="126" y="140"/>
                  </a:cubicBezTo>
                  <a:cubicBezTo>
                    <a:pt x="124" y="136"/>
                    <a:pt x="122" y="131"/>
                    <a:pt x="119" y="127"/>
                  </a:cubicBezTo>
                  <a:lnTo>
                    <a:pt x="119" y="127"/>
                  </a:lnTo>
                  <a:cubicBezTo>
                    <a:pt x="129" y="120"/>
                    <a:pt x="141" y="116"/>
                    <a:pt x="153" y="116"/>
                  </a:cubicBezTo>
                  <a:close/>
                  <a:moveTo>
                    <a:pt x="169" y="0"/>
                  </a:moveTo>
                  <a:cubicBezTo>
                    <a:pt x="142" y="0"/>
                    <a:pt x="115" y="7"/>
                    <a:pt x="90" y="21"/>
                  </a:cubicBezTo>
                  <a:cubicBezTo>
                    <a:pt x="21" y="61"/>
                    <a:pt x="1" y="142"/>
                    <a:pt x="31" y="203"/>
                  </a:cubicBezTo>
                  <a:lnTo>
                    <a:pt x="31" y="203"/>
                  </a:lnTo>
                  <a:cubicBezTo>
                    <a:pt x="33" y="260"/>
                    <a:pt x="83" y="307"/>
                    <a:pt x="150" y="307"/>
                  </a:cubicBezTo>
                  <a:cubicBezTo>
                    <a:pt x="245" y="283"/>
                    <a:pt x="316" y="200"/>
                    <a:pt x="316" y="105"/>
                  </a:cubicBezTo>
                  <a:cubicBezTo>
                    <a:pt x="291" y="38"/>
                    <a:pt x="231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69"/>
            <p:cNvSpPr/>
            <p:nvPr/>
          </p:nvSpPr>
          <p:spPr>
            <a:xfrm>
              <a:off x="759100" y="4086800"/>
              <a:ext cx="30600" cy="7300"/>
            </a:xfrm>
            <a:custGeom>
              <a:avLst/>
              <a:gdLst/>
              <a:ahLst/>
              <a:cxnLst/>
              <a:rect l="l" t="t" r="r" b="b"/>
              <a:pathLst>
                <a:path w="1224" h="292" extrusionOk="0">
                  <a:moveTo>
                    <a:pt x="619" y="0"/>
                  </a:moveTo>
                  <a:cubicBezTo>
                    <a:pt x="429" y="0"/>
                    <a:pt x="236" y="50"/>
                    <a:pt x="56" y="125"/>
                  </a:cubicBezTo>
                  <a:cubicBezTo>
                    <a:pt x="1" y="147"/>
                    <a:pt x="18" y="222"/>
                    <a:pt x="69" y="222"/>
                  </a:cubicBezTo>
                  <a:cubicBezTo>
                    <a:pt x="73" y="222"/>
                    <a:pt x="76" y="221"/>
                    <a:pt x="80" y="220"/>
                  </a:cubicBezTo>
                  <a:cubicBezTo>
                    <a:pt x="224" y="164"/>
                    <a:pt x="376" y="136"/>
                    <a:pt x="528" y="136"/>
                  </a:cubicBezTo>
                  <a:cubicBezTo>
                    <a:pt x="719" y="136"/>
                    <a:pt x="909" y="179"/>
                    <a:pt x="1084" y="264"/>
                  </a:cubicBezTo>
                  <a:lnTo>
                    <a:pt x="1084" y="264"/>
                  </a:lnTo>
                  <a:cubicBezTo>
                    <a:pt x="1088" y="279"/>
                    <a:pt x="1102" y="292"/>
                    <a:pt x="1116" y="292"/>
                  </a:cubicBezTo>
                  <a:lnTo>
                    <a:pt x="1152" y="292"/>
                  </a:lnTo>
                  <a:cubicBezTo>
                    <a:pt x="1199" y="292"/>
                    <a:pt x="1223" y="232"/>
                    <a:pt x="1188" y="197"/>
                  </a:cubicBezTo>
                  <a:cubicBezTo>
                    <a:pt x="1016" y="56"/>
                    <a:pt x="820" y="0"/>
                    <a:pt x="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69"/>
            <p:cNvSpPr/>
            <p:nvPr/>
          </p:nvSpPr>
          <p:spPr>
            <a:xfrm>
              <a:off x="759875" y="4087525"/>
              <a:ext cx="29225" cy="8100"/>
            </a:xfrm>
            <a:custGeom>
              <a:avLst/>
              <a:gdLst/>
              <a:ahLst/>
              <a:cxnLst/>
              <a:rect l="l" t="t" r="r" b="b"/>
              <a:pathLst>
                <a:path w="1169" h="324" extrusionOk="0">
                  <a:moveTo>
                    <a:pt x="74" y="1"/>
                  </a:moveTo>
                  <a:cubicBezTo>
                    <a:pt x="24" y="1"/>
                    <a:pt x="0" y="79"/>
                    <a:pt x="49" y="108"/>
                  </a:cubicBezTo>
                  <a:cubicBezTo>
                    <a:pt x="253" y="249"/>
                    <a:pt x="493" y="323"/>
                    <a:pt x="739" y="323"/>
                  </a:cubicBezTo>
                  <a:cubicBezTo>
                    <a:pt x="866" y="323"/>
                    <a:pt x="995" y="304"/>
                    <a:pt x="1121" y="263"/>
                  </a:cubicBezTo>
                  <a:cubicBezTo>
                    <a:pt x="1168" y="239"/>
                    <a:pt x="1145" y="168"/>
                    <a:pt x="1085" y="168"/>
                  </a:cubicBezTo>
                  <a:cubicBezTo>
                    <a:pt x="985" y="193"/>
                    <a:pt x="884" y="205"/>
                    <a:pt x="782" y="205"/>
                  </a:cubicBezTo>
                  <a:cubicBezTo>
                    <a:pt x="544" y="205"/>
                    <a:pt x="309" y="138"/>
                    <a:pt x="109" y="13"/>
                  </a:cubicBezTo>
                  <a:cubicBezTo>
                    <a:pt x="96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69"/>
            <p:cNvSpPr/>
            <p:nvPr/>
          </p:nvSpPr>
          <p:spPr>
            <a:xfrm>
              <a:off x="762275" y="4103125"/>
              <a:ext cx="7350" cy="17000"/>
            </a:xfrm>
            <a:custGeom>
              <a:avLst/>
              <a:gdLst/>
              <a:ahLst/>
              <a:cxnLst/>
              <a:rect l="l" t="t" r="r" b="b"/>
              <a:pathLst>
                <a:path w="294" h="680" extrusionOk="0">
                  <a:moveTo>
                    <a:pt x="156" y="318"/>
                  </a:moveTo>
                  <a:lnTo>
                    <a:pt x="156" y="318"/>
                  </a:lnTo>
                  <a:cubicBezTo>
                    <a:pt x="164" y="389"/>
                    <a:pt x="156" y="461"/>
                    <a:pt x="132" y="529"/>
                  </a:cubicBezTo>
                  <a:lnTo>
                    <a:pt x="132" y="529"/>
                  </a:lnTo>
                  <a:cubicBezTo>
                    <a:pt x="124" y="455"/>
                    <a:pt x="132" y="381"/>
                    <a:pt x="156" y="318"/>
                  </a:cubicBezTo>
                  <a:close/>
                  <a:moveTo>
                    <a:pt x="203" y="0"/>
                  </a:moveTo>
                  <a:cubicBezTo>
                    <a:pt x="196" y="0"/>
                    <a:pt x="188" y="3"/>
                    <a:pt x="180" y="8"/>
                  </a:cubicBezTo>
                  <a:cubicBezTo>
                    <a:pt x="84" y="79"/>
                    <a:pt x="25" y="175"/>
                    <a:pt x="25" y="294"/>
                  </a:cubicBezTo>
                  <a:cubicBezTo>
                    <a:pt x="1" y="413"/>
                    <a:pt x="25" y="544"/>
                    <a:pt x="72" y="651"/>
                  </a:cubicBezTo>
                  <a:cubicBezTo>
                    <a:pt x="79" y="671"/>
                    <a:pt x="96" y="679"/>
                    <a:pt x="113" y="679"/>
                  </a:cubicBezTo>
                  <a:cubicBezTo>
                    <a:pt x="126" y="679"/>
                    <a:pt x="138" y="674"/>
                    <a:pt x="144" y="663"/>
                  </a:cubicBezTo>
                  <a:cubicBezTo>
                    <a:pt x="203" y="591"/>
                    <a:pt x="239" y="520"/>
                    <a:pt x="251" y="437"/>
                  </a:cubicBezTo>
                  <a:cubicBezTo>
                    <a:pt x="251" y="318"/>
                    <a:pt x="251" y="210"/>
                    <a:pt x="275" y="103"/>
                  </a:cubicBezTo>
                  <a:cubicBezTo>
                    <a:pt x="293" y="73"/>
                    <a:pt x="271" y="48"/>
                    <a:pt x="241" y="42"/>
                  </a:cubicBezTo>
                  <a:lnTo>
                    <a:pt x="241" y="42"/>
                  </a:lnTo>
                  <a:cubicBezTo>
                    <a:pt x="242" y="19"/>
                    <a:pt x="22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69"/>
            <p:cNvSpPr/>
            <p:nvPr/>
          </p:nvSpPr>
          <p:spPr>
            <a:xfrm>
              <a:off x="625375" y="4079225"/>
              <a:ext cx="68275" cy="30600"/>
            </a:xfrm>
            <a:custGeom>
              <a:avLst/>
              <a:gdLst/>
              <a:ahLst/>
              <a:cxnLst/>
              <a:rect l="l" t="t" r="r" b="b"/>
              <a:pathLst>
                <a:path w="2731" h="1224" extrusionOk="0">
                  <a:moveTo>
                    <a:pt x="2669" y="0"/>
                  </a:moveTo>
                  <a:cubicBezTo>
                    <a:pt x="2660" y="0"/>
                    <a:pt x="2651" y="4"/>
                    <a:pt x="2643" y="12"/>
                  </a:cubicBezTo>
                  <a:lnTo>
                    <a:pt x="2631" y="12"/>
                  </a:lnTo>
                  <a:cubicBezTo>
                    <a:pt x="2369" y="262"/>
                    <a:pt x="2119" y="535"/>
                    <a:pt x="1834" y="774"/>
                  </a:cubicBezTo>
                  <a:cubicBezTo>
                    <a:pt x="1602" y="975"/>
                    <a:pt x="1378" y="1108"/>
                    <a:pt x="1099" y="1108"/>
                  </a:cubicBezTo>
                  <a:cubicBezTo>
                    <a:pt x="1048" y="1108"/>
                    <a:pt x="995" y="1104"/>
                    <a:pt x="941" y="1095"/>
                  </a:cubicBezTo>
                  <a:cubicBezTo>
                    <a:pt x="524" y="1035"/>
                    <a:pt x="167" y="702"/>
                    <a:pt x="357" y="238"/>
                  </a:cubicBezTo>
                  <a:cubicBezTo>
                    <a:pt x="365" y="206"/>
                    <a:pt x="336" y="185"/>
                    <a:pt x="309" y="185"/>
                  </a:cubicBezTo>
                  <a:cubicBezTo>
                    <a:pt x="295" y="185"/>
                    <a:pt x="282" y="190"/>
                    <a:pt x="274" y="202"/>
                  </a:cubicBezTo>
                  <a:cubicBezTo>
                    <a:pt x="0" y="678"/>
                    <a:pt x="441" y="1143"/>
                    <a:pt x="917" y="1214"/>
                  </a:cubicBezTo>
                  <a:cubicBezTo>
                    <a:pt x="965" y="1221"/>
                    <a:pt x="1011" y="1224"/>
                    <a:pt x="1058" y="1224"/>
                  </a:cubicBezTo>
                  <a:cubicBezTo>
                    <a:pt x="1747" y="1224"/>
                    <a:pt x="2256" y="506"/>
                    <a:pt x="2703" y="71"/>
                  </a:cubicBezTo>
                  <a:cubicBezTo>
                    <a:pt x="2731" y="43"/>
                    <a:pt x="2700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69"/>
            <p:cNvSpPr/>
            <p:nvPr/>
          </p:nvSpPr>
          <p:spPr>
            <a:xfrm>
              <a:off x="631125" y="4079375"/>
              <a:ext cx="20750" cy="18025"/>
            </a:xfrm>
            <a:custGeom>
              <a:avLst/>
              <a:gdLst/>
              <a:ahLst/>
              <a:cxnLst/>
              <a:rect l="l" t="t" r="r" b="b"/>
              <a:pathLst>
                <a:path w="830" h="721" extrusionOk="0">
                  <a:moveTo>
                    <a:pt x="381" y="0"/>
                  </a:moveTo>
                  <a:cubicBezTo>
                    <a:pt x="209" y="0"/>
                    <a:pt x="45" y="81"/>
                    <a:pt x="8" y="256"/>
                  </a:cubicBezTo>
                  <a:cubicBezTo>
                    <a:pt x="1" y="292"/>
                    <a:pt x="33" y="319"/>
                    <a:pt x="62" y="319"/>
                  </a:cubicBezTo>
                  <a:cubicBezTo>
                    <a:pt x="81" y="319"/>
                    <a:pt x="99" y="307"/>
                    <a:pt x="103" y="279"/>
                  </a:cubicBezTo>
                  <a:cubicBezTo>
                    <a:pt x="128" y="167"/>
                    <a:pt x="239" y="120"/>
                    <a:pt x="358" y="120"/>
                  </a:cubicBezTo>
                  <a:cubicBezTo>
                    <a:pt x="464" y="120"/>
                    <a:pt x="577" y="158"/>
                    <a:pt x="639" y="220"/>
                  </a:cubicBezTo>
                  <a:cubicBezTo>
                    <a:pt x="699" y="279"/>
                    <a:pt x="723" y="387"/>
                    <a:pt x="663" y="470"/>
                  </a:cubicBezTo>
                  <a:cubicBezTo>
                    <a:pt x="635" y="526"/>
                    <a:pt x="614" y="561"/>
                    <a:pt x="565" y="561"/>
                  </a:cubicBezTo>
                  <a:cubicBezTo>
                    <a:pt x="552" y="561"/>
                    <a:pt x="538" y="558"/>
                    <a:pt x="520" y="553"/>
                  </a:cubicBezTo>
                  <a:cubicBezTo>
                    <a:pt x="425" y="517"/>
                    <a:pt x="461" y="529"/>
                    <a:pt x="449" y="482"/>
                  </a:cubicBezTo>
                  <a:cubicBezTo>
                    <a:pt x="440" y="455"/>
                    <a:pt x="417" y="442"/>
                    <a:pt x="397" y="442"/>
                  </a:cubicBezTo>
                  <a:cubicBezTo>
                    <a:pt x="390" y="442"/>
                    <a:pt x="383" y="443"/>
                    <a:pt x="377" y="446"/>
                  </a:cubicBezTo>
                  <a:cubicBezTo>
                    <a:pt x="246" y="541"/>
                    <a:pt x="377" y="720"/>
                    <a:pt x="508" y="720"/>
                  </a:cubicBezTo>
                  <a:cubicBezTo>
                    <a:pt x="513" y="720"/>
                    <a:pt x="518" y="720"/>
                    <a:pt x="522" y="720"/>
                  </a:cubicBezTo>
                  <a:cubicBezTo>
                    <a:pt x="694" y="720"/>
                    <a:pt x="830" y="513"/>
                    <a:pt x="830" y="351"/>
                  </a:cubicBezTo>
                  <a:cubicBezTo>
                    <a:pt x="823" y="126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69"/>
            <p:cNvSpPr/>
            <p:nvPr/>
          </p:nvSpPr>
          <p:spPr>
            <a:xfrm>
              <a:off x="721050" y="3800750"/>
              <a:ext cx="56150" cy="36500"/>
            </a:xfrm>
            <a:custGeom>
              <a:avLst/>
              <a:gdLst/>
              <a:ahLst/>
              <a:cxnLst/>
              <a:rect l="l" t="t" r="r" b="b"/>
              <a:pathLst>
                <a:path w="2246" h="1460" extrusionOk="0">
                  <a:moveTo>
                    <a:pt x="49" y="1"/>
                  </a:moveTo>
                  <a:cubicBezTo>
                    <a:pt x="21" y="1"/>
                    <a:pt x="1" y="46"/>
                    <a:pt x="31" y="66"/>
                  </a:cubicBezTo>
                  <a:cubicBezTo>
                    <a:pt x="483" y="352"/>
                    <a:pt x="805" y="721"/>
                    <a:pt x="1186" y="1078"/>
                  </a:cubicBezTo>
                  <a:cubicBezTo>
                    <a:pt x="1449" y="1318"/>
                    <a:pt x="1800" y="1460"/>
                    <a:pt x="2155" y="1460"/>
                  </a:cubicBezTo>
                  <a:cubicBezTo>
                    <a:pt x="2169" y="1460"/>
                    <a:pt x="2183" y="1459"/>
                    <a:pt x="2198" y="1459"/>
                  </a:cubicBezTo>
                  <a:cubicBezTo>
                    <a:pt x="2245" y="1447"/>
                    <a:pt x="2245" y="1376"/>
                    <a:pt x="2198" y="1364"/>
                  </a:cubicBezTo>
                  <a:cubicBezTo>
                    <a:pt x="1293" y="1304"/>
                    <a:pt x="816" y="411"/>
                    <a:pt x="66" y="6"/>
                  </a:cubicBezTo>
                  <a:cubicBezTo>
                    <a:pt x="61" y="2"/>
                    <a:pt x="55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69"/>
            <p:cNvSpPr/>
            <p:nvPr/>
          </p:nvSpPr>
          <p:spPr>
            <a:xfrm>
              <a:off x="760100" y="3847500"/>
              <a:ext cx="31025" cy="30550"/>
            </a:xfrm>
            <a:custGeom>
              <a:avLst/>
              <a:gdLst/>
              <a:ahLst/>
              <a:cxnLst/>
              <a:rect l="l" t="t" r="r" b="b"/>
              <a:pathLst>
                <a:path w="1241" h="1222" extrusionOk="0">
                  <a:moveTo>
                    <a:pt x="45" y="0"/>
                  </a:moveTo>
                  <a:cubicBezTo>
                    <a:pt x="22" y="0"/>
                    <a:pt x="1" y="21"/>
                    <a:pt x="16" y="53"/>
                  </a:cubicBezTo>
                  <a:cubicBezTo>
                    <a:pt x="267" y="577"/>
                    <a:pt x="612" y="1041"/>
                    <a:pt x="1195" y="1220"/>
                  </a:cubicBezTo>
                  <a:cubicBezTo>
                    <a:pt x="1199" y="1221"/>
                    <a:pt x="1203" y="1222"/>
                    <a:pt x="1206" y="1222"/>
                  </a:cubicBezTo>
                  <a:cubicBezTo>
                    <a:pt x="1233" y="1222"/>
                    <a:pt x="1240" y="1183"/>
                    <a:pt x="1219" y="1172"/>
                  </a:cubicBezTo>
                  <a:cubicBezTo>
                    <a:pt x="981" y="1018"/>
                    <a:pt x="731" y="922"/>
                    <a:pt x="540" y="708"/>
                  </a:cubicBezTo>
                  <a:cubicBezTo>
                    <a:pt x="362" y="494"/>
                    <a:pt x="207" y="256"/>
                    <a:pt x="76" y="17"/>
                  </a:cubicBezTo>
                  <a:cubicBezTo>
                    <a:pt x="68" y="6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69"/>
            <p:cNvSpPr/>
            <p:nvPr/>
          </p:nvSpPr>
          <p:spPr>
            <a:xfrm>
              <a:off x="769100" y="3882250"/>
              <a:ext cx="19400" cy="24050"/>
            </a:xfrm>
            <a:custGeom>
              <a:avLst/>
              <a:gdLst/>
              <a:ahLst/>
              <a:cxnLst/>
              <a:rect l="l" t="t" r="r" b="b"/>
              <a:pathLst>
                <a:path w="776" h="962" extrusionOk="0">
                  <a:moveTo>
                    <a:pt x="75" y="1"/>
                  </a:moveTo>
                  <a:cubicBezTo>
                    <a:pt x="41" y="1"/>
                    <a:pt x="0" y="34"/>
                    <a:pt x="26" y="68"/>
                  </a:cubicBezTo>
                  <a:lnTo>
                    <a:pt x="26" y="80"/>
                  </a:lnTo>
                  <a:cubicBezTo>
                    <a:pt x="109" y="271"/>
                    <a:pt x="216" y="449"/>
                    <a:pt x="323" y="628"/>
                  </a:cubicBezTo>
                  <a:cubicBezTo>
                    <a:pt x="418" y="782"/>
                    <a:pt x="561" y="890"/>
                    <a:pt x="728" y="961"/>
                  </a:cubicBezTo>
                  <a:cubicBezTo>
                    <a:pt x="752" y="961"/>
                    <a:pt x="776" y="925"/>
                    <a:pt x="752" y="913"/>
                  </a:cubicBezTo>
                  <a:cubicBezTo>
                    <a:pt x="609" y="782"/>
                    <a:pt x="478" y="652"/>
                    <a:pt x="359" y="509"/>
                  </a:cubicBezTo>
                  <a:cubicBezTo>
                    <a:pt x="252" y="354"/>
                    <a:pt x="216" y="175"/>
                    <a:pt x="109" y="20"/>
                  </a:cubicBezTo>
                  <a:cubicBezTo>
                    <a:pt x="102" y="7"/>
                    <a:pt x="89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69"/>
            <p:cNvSpPr/>
            <p:nvPr/>
          </p:nvSpPr>
          <p:spPr>
            <a:xfrm>
              <a:off x="771625" y="3909025"/>
              <a:ext cx="9000" cy="15425"/>
            </a:xfrm>
            <a:custGeom>
              <a:avLst/>
              <a:gdLst/>
              <a:ahLst/>
              <a:cxnLst/>
              <a:rect l="l" t="t" r="r" b="b"/>
              <a:pathLst>
                <a:path w="360" h="617" extrusionOk="0">
                  <a:moveTo>
                    <a:pt x="38" y="0"/>
                  </a:moveTo>
                  <a:cubicBezTo>
                    <a:pt x="20" y="0"/>
                    <a:pt x="1" y="16"/>
                    <a:pt x="8" y="45"/>
                  </a:cubicBezTo>
                  <a:cubicBezTo>
                    <a:pt x="56" y="247"/>
                    <a:pt x="151" y="438"/>
                    <a:pt x="282" y="604"/>
                  </a:cubicBezTo>
                  <a:cubicBezTo>
                    <a:pt x="290" y="613"/>
                    <a:pt x="300" y="617"/>
                    <a:pt x="309" y="617"/>
                  </a:cubicBezTo>
                  <a:cubicBezTo>
                    <a:pt x="336" y="617"/>
                    <a:pt x="359" y="581"/>
                    <a:pt x="341" y="545"/>
                  </a:cubicBezTo>
                  <a:cubicBezTo>
                    <a:pt x="234" y="378"/>
                    <a:pt x="151" y="200"/>
                    <a:pt x="67" y="21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69"/>
            <p:cNvSpPr/>
            <p:nvPr/>
          </p:nvSpPr>
          <p:spPr>
            <a:xfrm>
              <a:off x="771050" y="3921875"/>
              <a:ext cx="2275" cy="3775"/>
            </a:xfrm>
            <a:custGeom>
              <a:avLst/>
              <a:gdLst/>
              <a:ahLst/>
              <a:cxnLst/>
              <a:rect l="l" t="t" r="r" b="b"/>
              <a:pathLst>
                <a:path w="91" h="151" extrusionOk="0">
                  <a:moveTo>
                    <a:pt x="41" y="1"/>
                  </a:moveTo>
                  <a:cubicBezTo>
                    <a:pt x="20" y="1"/>
                    <a:pt x="0" y="16"/>
                    <a:pt x="7" y="43"/>
                  </a:cubicBezTo>
                  <a:cubicBezTo>
                    <a:pt x="7" y="79"/>
                    <a:pt x="19" y="102"/>
                    <a:pt x="31" y="138"/>
                  </a:cubicBezTo>
                  <a:cubicBezTo>
                    <a:pt x="35" y="147"/>
                    <a:pt x="44" y="150"/>
                    <a:pt x="53" y="150"/>
                  </a:cubicBezTo>
                  <a:cubicBezTo>
                    <a:pt x="71" y="150"/>
                    <a:pt x="90" y="137"/>
                    <a:pt x="90" y="114"/>
                  </a:cubicBezTo>
                  <a:cubicBezTo>
                    <a:pt x="90" y="90"/>
                    <a:pt x="79" y="55"/>
                    <a:pt x="79" y="31"/>
                  </a:cubicBezTo>
                  <a:cubicBezTo>
                    <a:pt x="73" y="10"/>
                    <a:pt x="57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69"/>
            <p:cNvSpPr/>
            <p:nvPr/>
          </p:nvSpPr>
          <p:spPr>
            <a:xfrm>
              <a:off x="761100" y="3852400"/>
              <a:ext cx="30975" cy="26550"/>
            </a:xfrm>
            <a:custGeom>
              <a:avLst/>
              <a:gdLst/>
              <a:ahLst/>
              <a:cxnLst/>
              <a:rect l="l" t="t" r="r" b="b"/>
              <a:pathLst>
                <a:path w="1239" h="1062" extrusionOk="0">
                  <a:moveTo>
                    <a:pt x="72" y="0"/>
                  </a:moveTo>
                  <a:cubicBezTo>
                    <a:pt x="0" y="12"/>
                    <a:pt x="0" y="107"/>
                    <a:pt x="72" y="119"/>
                  </a:cubicBezTo>
                  <a:cubicBezTo>
                    <a:pt x="286" y="119"/>
                    <a:pt x="560" y="345"/>
                    <a:pt x="715" y="464"/>
                  </a:cubicBezTo>
                  <a:cubicBezTo>
                    <a:pt x="905" y="607"/>
                    <a:pt x="1060" y="810"/>
                    <a:pt x="1143" y="1036"/>
                  </a:cubicBezTo>
                  <a:cubicBezTo>
                    <a:pt x="1152" y="1053"/>
                    <a:pt x="1167" y="1061"/>
                    <a:pt x="1183" y="1061"/>
                  </a:cubicBezTo>
                  <a:cubicBezTo>
                    <a:pt x="1210" y="1061"/>
                    <a:pt x="1239" y="1038"/>
                    <a:pt x="1239" y="1000"/>
                  </a:cubicBezTo>
                  <a:cubicBezTo>
                    <a:pt x="1143" y="738"/>
                    <a:pt x="977" y="512"/>
                    <a:pt x="750" y="345"/>
                  </a:cubicBezTo>
                  <a:cubicBezTo>
                    <a:pt x="572" y="202"/>
                    <a:pt x="31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69"/>
            <p:cNvSpPr/>
            <p:nvPr/>
          </p:nvSpPr>
          <p:spPr>
            <a:xfrm>
              <a:off x="744725" y="3824400"/>
              <a:ext cx="32875" cy="12750"/>
            </a:xfrm>
            <a:custGeom>
              <a:avLst/>
              <a:gdLst/>
              <a:ahLst/>
              <a:cxnLst/>
              <a:rect l="l" t="t" r="r" b="b"/>
              <a:pathLst>
                <a:path w="1315" h="510" extrusionOk="0">
                  <a:moveTo>
                    <a:pt x="301" y="1"/>
                  </a:moveTo>
                  <a:cubicBezTo>
                    <a:pt x="216" y="1"/>
                    <a:pt x="131" y="9"/>
                    <a:pt x="48" y="25"/>
                  </a:cubicBezTo>
                  <a:cubicBezTo>
                    <a:pt x="12" y="37"/>
                    <a:pt x="0" y="108"/>
                    <a:pt x="48" y="120"/>
                  </a:cubicBezTo>
                  <a:cubicBezTo>
                    <a:pt x="239" y="144"/>
                    <a:pt x="417" y="132"/>
                    <a:pt x="608" y="168"/>
                  </a:cubicBezTo>
                  <a:cubicBezTo>
                    <a:pt x="786" y="215"/>
                    <a:pt x="1108" y="299"/>
                    <a:pt x="1203" y="477"/>
                  </a:cubicBezTo>
                  <a:cubicBezTo>
                    <a:pt x="1211" y="500"/>
                    <a:pt x="1226" y="510"/>
                    <a:pt x="1242" y="510"/>
                  </a:cubicBezTo>
                  <a:cubicBezTo>
                    <a:pt x="1276" y="510"/>
                    <a:pt x="1314" y="470"/>
                    <a:pt x="1298" y="430"/>
                  </a:cubicBezTo>
                  <a:cubicBezTo>
                    <a:pt x="1215" y="251"/>
                    <a:pt x="965" y="156"/>
                    <a:pt x="798" y="96"/>
                  </a:cubicBezTo>
                  <a:cubicBezTo>
                    <a:pt x="639" y="33"/>
                    <a:pt x="470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69"/>
            <p:cNvSpPr/>
            <p:nvPr/>
          </p:nvSpPr>
          <p:spPr>
            <a:xfrm>
              <a:off x="770450" y="3885600"/>
              <a:ext cx="17800" cy="21150"/>
            </a:xfrm>
            <a:custGeom>
              <a:avLst/>
              <a:gdLst/>
              <a:ahLst/>
              <a:cxnLst/>
              <a:rect l="l" t="t" r="r" b="b"/>
              <a:pathLst>
                <a:path w="712" h="846" extrusionOk="0">
                  <a:moveTo>
                    <a:pt x="60" y="1"/>
                  </a:moveTo>
                  <a:cubicBezTo>
                    <a:pt x="23" y="1"/>
                    <a:pt x="0" y="58"/>
                    <a:pt x="31" y="89"/>
                  </a:cubicBezTo>
                  <a:cubicBezTo>
                    <a:pt x="138" y="184"/>
                    <a:pt x="245" y="279"/>
                    <a:pt x="341" y="375"/>
                  </a:cubicBezTo>
                  <a:cubicBezTo>
                    <a:pt x="448" y="506"/>
                    <a:pt x="519" y="648"/>
                    <a:pt x="579" y="803"/>
                  </a:cubicBezTo>
                  <a:cubicBezTo>
                    <a:pt x="588" y="832"/>
                    <a:pt x="614" y="846"/>
                    <a:pt x="639" y="846"/>
                  </a:cubicBezTo>
                  <a:cubicBezTo>
                    <a:pt x="676" y="846"/>
                    <a:pt x="712" y="817"/>
                    <a:pt x="698" y="768"/>
                  </a:cubicBezTo>
                  <a:cubicBezTo>
                    <a:pt x="603" y="470"/>
                    <a:pt x="388" y="125"/>
                    <a:pt x="79" y="6"/>
                  </a:cubicBezTo>
                  <a:cubicBezTo>
                    <a:pt x="72" y="2"/>
                    <a:pt x="6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69"/>
            <p:cNvSpPr/>
            <p:nvPr/>
          </p:nvSpPr>
          <p:spPr>
            <a:xfrm>
              <a:off x="772200" y="3909400"/>
              <a:ext cx="7675" cy="14525"/>
            </a:xfrm>
            <a:custGeom>
              <a:avLst/>
              <a:gdLst/>
              <a:ahLst/>
              <a:cxnLst/>
              <a:rect l="l" t="t" r="r" b="b"/>
              <a:pathLst>
                <a:path w="307" h="581" extrusionOk="0">
                  <a:moveTo>
                    <a:pt x="81" y="1"/>
                  </a:moveTo>
                  <a:cubicBezTo>
                    <a:pt x="40" y="1"/>
                    <a:pt x="1" y="49"/>
                    <a:pt x="21" y="89"/>
                  </a:cubicBezTo>
                  <a:cubicBezTo>
                    <a:pt x="56" y="161"/>
                    <a:pt x="116" y="208"/>
                    <a:pt x="152" y="292"/>
                  </a:cubicBezTo>
                  <a:cubicBezTo>
                    <a:pt x="175" y="363"/>
                    <a:pt x="187" y="447"/>
                    <a:pt x="175" y="518"/>
                  </a:cubicBezTo>
                  <a:cubicBezTo>
                    <a:pt x="175" y="560"/>
                    <a:pt x="205" y="581"/>
                    <a:pt x="236" y="581"/>
                  </a:cubicBezTo>
                  <a:cubicBezTo>
                    <a:pt x="268" y="581"/>
                    <a:pt x="300" y="560"/>
                    <a:pt x="306" y="518"/>
                  </a:cubicBezTo>
                  <a:lnTo>
                    <a:pt x="306" y="518"/>
                  </a:lnTo>
                  <a:cubicBezTo>
                    <a:pt x="306" y="522"/>
                    <a:pt x="306" y="526"/>
                    <a:pt x="306" y="530"/>
                  </a:cubicBezTo>
                  <a:lnTo>
                    <a:pt x="306" y="518"/>
                  </a:lnTo>
                  <a:cubicBezTo>
                    <a:pt x="306" y="518"/>
                    <a:pt x="306" y="518"/>
                    <a:pt x="306" y="518"/>
                  </a:cubicBezTo>
                  <a:lnTo>
                    <a:pt x="306" y="518"/>
                  </a:lnTo>
                  <a:cubicBezTo>
                    <a:pt x="305" y="416"/>
                    <a:pt x="293" y="324"/>
                    <a:pt x="259" y="232"/>
                  </a:cubicBezTo>
                  <a:cubicBezTo>
                    <a:pt x="235" y="137"/>
                    <a:pt x="175" y="66"/>
                    <a:pt x="104" y="6"/>
                  </a:cubicBezTo>
                  <a:cubicBezTo>
                    <a:pt x="96" y="2"/>
                    <a:pt x="89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69"/>
            <p:cNvSpPr/>
            <p:nvPr/>
          </p:nvSpPr>
          <p:spPr>
            <a:xfrm>
              <a:off x="756725" y="3885700"/>
              <a:ext cx="12850" cy="18400"/>
            </a:xfrm>
            <a:custGeom>
              <a:avLst/>
              <a:gdLst/>
              <a:ahLst/>
              <a:cxnLst/>
              <a:rect l="l" t="t" r="r" b="b"/>
              <a:pathLst>
                <a:path w="514" h="736" extrusionOk="0">
                  <a:moveTo>
                    <a:pt x="365" y="213"/>
                  </a:moveTo>
                  <a:cubicBezTo>
                    <a:pt x="320" y="313"/>
                    <a:pt x="242" y="402"/>
                    <a:pt x="162" y="486"/>
                  </a:cubicBezTo>
                  <a:lnTo>
                    <a:pt x="162" y="486"/>
                  </a:lnTo>
                  <a:cubicBezTo>
                    <a:pt x="207" y="386"/>
                    <a:pt x="288" y="298"/>
                    <a:pt x="365" y="213"/>
                  </a:cubicBezTo>
                  <a:close/>
                  <a:moveTo>
                    <a:pt x="414" y="0"/>
                  </a:moveTo>
                  <a:cubicBezTo>
                    <a:pt x="410" y="0"/>
                    <a:pt x="406" y="1"/>
                    <a:pt x="402" y="2"/>
                  </a:cubicBezTo>
                  <a:cubicBezTo>
                    <a:pt x="294" y="61"/>
                    <a:pt x="199" y="156"/>
                    <a:pt x="140" y="263"/>
                  </a:cubicBezTo>
                  <a:cubicBezTo>
                    <a:pt x="80" y="394"/>
                    <a:pt x="44" y="525"/>
                    <a:pt x="9" y="656"/>
                  </a:cubicBezTo>
                  <a:cubicBezTo>
                    <a:pt x="0" y="699"/>
                    <a:pt x="34" y="735"/>
                    <a:pt x="72" y="735"/>
                  </a:cubicBezTo>
                  <a:cubicBezTo>
                    <a:pt x="87" y="735"/>
                    <a:pt x="102" y="730"/>
                    <a:pt x="116" y="716"/>
                  </a:cubicBezTo>
                  <a:cubicBezTo>
                    <a:pt x="259" y="549"/>
                    <a:pt x="473" y="359"/>
                    <a:pt x="509" y="121"/>
                  </a:cubicBezTo>
                  <a:cubicBezTo>
                    <a:pt x="513" y="92"/>
                    <a:pt x="499" y="71"/>
                    <a:pt x="479" y="61"/>
                  </a:cubicBezTo>
                  <a:lnTo>
                    <a:pt x="479" y="61"/>
                  </a:lnTo>
                  <a:cubicBezTo>
                    <a:pt x="477" y="31"/>
                    <a:pt x="447" y="0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69"/>
            <p:cNvSpPr/>
            <p:nvPr/>
          </p:nvSpPr>
          <p:spPr>
            <a:xfrm>
              <a:off x="747700" y="3853500"/>
              <a:ext cx="16100" cy="28025"/>
            </a:xfrm>
            <a:custGeom>
              <a:avLst/>
              <a:gdLst/>
              <a:ahLst/>
              <a:cxnLst/>
              <a:rect l="l" t="t" r="r" b="b"/>
              <a:pathLst>
                <a:path w="644" h="1121" extrusionOk="0">
                  <a:moveTo>
                    <a:pt x="510" y="200"/>
                  </a:moveTo>
                  <a:cubicBezTo>
                    <a:pt x="490" y="495"/>
                    <a:pt x="331" y="724"/>
                    <a:pt x="127" y="938"/>
                  </a:cubicBezTo>
                  <a:lnTo>
                    <a:pt x="127" y="938"/>
                  </a:lnTo>
                  <a:cubicBezTo>
                    <a:pt x="170" y="803"/>
                    <a:pt x="225" y="674"/>
                    <a:pt x="286" y="551"/>
                  </a:cubicBezTo>
                  <a:cubicBezTo>
                    <a:pt x="332" y="415"/>
                    <a:pt x="412" y="300"/>
                    <a:pt x="510" y="200"/>
                  </a:cubicBezTo>
                  <a:close/>
                  <a:moveTo>
                    <a:pt x="546" y="0"/>
                  </a:moveTo>
                  <a:cubicBezTo>
                    <a:pt x="379" y="0"/>
                    <a:pt x="281" y="216"/>
                    <a:pt x="215" y="349"/>
                  </a:cubicBezTo>
                  <a:cubicBezTo>
                    <a:pt x="84" y="563"/>
                    <a:pt x="1" y="825"/>
                    <a:pt x="1" y="1075"/>
                  </a:cubicBezTo>
                  <a:cubicBezTo>
                    <a:pt x="9" y="1101"/>
                    <a:pt x="24" y="1121"/>
                    <a:pt x="45" y="1121"/>
                  </a:cubicBezTo>
                  <a:cubicBezTo>
                    <a:pt x="53" y="1121"/>
                    <a:pt x="62" y="1118"/>
                    <a:pt x="72" y="1111"/>
                  </a:cubicBezTo>
                  <a:cubicBezTo>
                    <a:pt x="393" y="885"/>
                    <a:pt x="596" y="528"/>
                    <a:pt x="608" y="135"/>
                  </a:cubicBezTo>
                  <a:cubicBezTo>
                    <a:pt x="606" y="128"/>
                    <a:pt x="604" y="122"/>
                    <a:pt x="601" y="116"/>
                  </a:cubicBezTo>
                  <a:lnTo>
                    <a:pt x="601" y="116"/>
                  </a:lnTo>
                  <a:cubicBezTo>
                    <a:pt x="603" y="115"/>
                    <a:pt x="605" y="113"/>
                    <a:pt x="608" y="111"/>
                  </a:cubicBezTo>
                  <a:cubicBezTo>
                    <a:pt x="643" y="87"/>
                    <a:pt x="643" y="28"/>
                    <a:pt x="584" y="4"/>
                  </a:cubicBezTo>
                  <a:cubicBezTo>
                    <a:pt x="571" y="1"/>
                    <a:pt x="558" y="0"/>
                    <a:pt x="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69"/>
            <p:cNvSpPr/>
            <p:nvPr/>
          </p:nvSpPr>
          <p:spPr>
            <a:xfrm>
              <a:off x="757525" y="3970600"/>
              <a:ext cx="27075" cy="43375"/>
            </a:xfrm>
            <a:custGeom>
              <a:avLst/>
              <a:gdLst/>
              <a:ahLst/>
              <a:cxnLst/>
              <a:rect l="l" t="t" r="r" b="b"/>
              <a:pathLst>
                <a:path w="1083" h="1735" extrusionOk="0">
                  <a:moveTo>
                    <a:pt x="241" y="0"/>
                  </a:moveTo>
                  <a:cubicBezTo>
                    <a:pt x="224" y="0"/>
                    <a:pt x="208" y="11"/>
                    <a:pt x="203" y="35"/>
                  </a:cubicBezTo>
                  <a:lnTo>
                    <a:pt x="215" y="35"/>
                  </a:lnTo>
                  <a:cubicBezTo>
                    <a:pt x="108" y="511"/>
                    <a:pt x="0" y="1011"/>
                    <a:pt x="286" y="1439"/>
                  </a:cubicBezTo>
                  <a:cubicBezTo>
                    <a:pt x="392" y="1607"/>
                    <a:pt x="586" y="1735"/>
                    <a:pt x="774" y="1735"/>
                  </a:cubicBezTo>
                  <a:cubicBezTo>
                    <a:pt x="881" y="1735"/>
                    <a:pt x="986" y="1693"/>
                    <a:pt x="1072" y="1594"/>
                  </a:cubicBezTo>
                  <a:cubicBezTo>
                    <a:pt x="1082" y="1563"/>
                    <a:pt x="1066" y="1532"/>
                    <a:pt x="1038" y="1532"/>
                  </a:cubicBezTo>
                  <a:cubicBezTo>
                    <a:pt x="1034" y="1532"/>
                    <a:pt x="1029" y="1533"/>
                    <a:pt x="1024" y="1535"/>
                  </a:cubicBezTo>
                  <a:cubicBezTo>
                    <a:pt x="934" y="1580"/>
                    <a:pt x="851" y="1600"/>
                    <a:pt x="775" y="1600"/>
                  </a:cubicBezTo>
                  <a:cubicBezTo>
                    <a:pt x="474" y="1600"/>
                    <a:pt x="293" y="1282"/>
                    <a:pt x="227" y="987"/>
                  </a:cubicBezTo>
                  <a:cubicBezTo>
                    <a:pt x="167" y="666"/>
                    <a:pt x="227" y="368"/>
                    <a:pt x="286" y="58"/>
                  </a:cubicBezTo>
                  <a:cubicBezTo>
                    <a:pt x="293" y="23"/>
                    <a:pt x="266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69"/>
            <p:cNvSpPr/>
            <p:nvPr/>
          </p:nvSpPr>
          <p:spPr>
            <a:xfrm>
              <a:off x="765100" y="4004500"/>
              <a:ext cx="18950" cy="27700"/>
            </a:xfrm>
            <a:custGeom>
              <a:avLst/>
              <a:gdLst/>
              <a:ahLst/>
              <a:cxnLst/>
              <a:rect l="l" t="t" r="r" b="b"/>
              <a:pathLst>
                <a:path w="758" h="1108" extrusionOk="0">
                  <a:moveTo>
                    <a:pt x="42" y="1"/>
                  </a:moveTo>
                  <a:cubicBezTo>
                    <a:pt x="21" y="1"/>
                    <a:pt x="0" y="20"/>
                    <a:pt x="7" y="48"/>
                  </a:cubicBezTo>
                  <a:cubicBezTo>
                    <a:pt x="67" y="417"/>
                    <a:pt x="269" y="1024"/>
                    <a:pt x="698" y="1107"/>
                  </a:cubicBezTo>
                  <a:cubicBezTo>
                    <a:pt x="733" y="1107"/>
                    <a:pt x="757" y="1072"/>
                    <a:pt x="733" y="1036"/>
                  </a:cubicBezTo>
                  <a:cubicBezTo>
                    <a:pt x="590" y="893"/>
                    <a:pt x="436" y="822"/>
                    <a:pt x="317" y="643"/>
                  </a:cubicBezTo>
                  <a:cubicBezTo>
                    <a:pt x="197" y="453"/>
                    <a:pt x="126" y="250"/>
                    <a:pt x="78" y="36"/>
                  </a:cubicBezTo>
                  <a:cubicBezTo>
                    <a:pt x="73" y="11"/>
                    <a:pt x="58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69"/>
            <p:cNvSpPr/>
            <p:nvPr/>
          </p:nvSpPr>
          <p:spPr>
            <a:xfrm>
              <a:off x="763175" y="3999250"/>
              <a:ext cx="13650" cy="6500"/>
            </a:xfrm>
            <a:custGeom>
              <a:avLst/>
              <a:gdLst/>
              <a:ahLst/>
              <a:cxnLst/>
              <a:rect l="l" t="t" r="r" b="b"/>
              <a:pathLst>
                <a:path w="546" h="260" extrusionOk="0">
                  <a:moveTo>
                    <a:pt x="500" y="0"/>
                  </a:moveTo>
                  <a:cubicBezTo>
                    <a:pt x="493" y="0"/>
                    <a:pt x="485" y="2"/>
                    <a:pt x="477" y="8"/>
                  </a:cubicBezTo>
                  <a:cubicBezTo>
                    <a:pt x="405" y="32"/>
                    <a:pt x="370" y="91"/>
                    <a:pt x="298" y="115"/>
                  </a:cubicBezTo>
                  <a:cubicBezTo>
                    <a:pt x="245" y="142"/>
                    <a:pt x="191" y="155"/>
                    <a:pt x="133" y="155"/>
                  </a:cubicBezTo>
                  <a:cubicBezTo>
                    <a:pt x="113" y="155"/>
                    <a:pt x="93" y="154"/>
                    <a:pt x="72" y="151"/>
                  </a:cubicBezTo>
                  <a:cubicBezTo>
                    <a:pt x="24" y="151"/>
                    <a:pt x="1" y="246"/>
                    <a:pt x="60" y="258"/>
                  </a:cubicBezTo>
                  <a:cubicBezTo>
                    <a:pt x="78" y="259"/>
                    <a:pt x="96" y="260"/>
                    <a:pt x="116" y="260"/>
                  </a:cubicBezTo>
                  <a:cubicBezTo>
                    <a:pt x="274" y="260"/>
                    <a:pt x="494" y="214"/>
                    <a:pt x="536" y="55"/>
                  </a:cubicBezTo>
                  <a:cubicBezTo>
                    <a:pt x="546" y="28"/>
                    <a:pt x="526" y="0"/>
                    <a:pt x="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69"/>
            <p:cNvSpPr/>
            <p:nvPr/>
          </p:nvSpPr>
          <p:spPr>
            <a:xfrm>
              <a:off x="780825" y="4003925"/>
              <a:ext cx="16850" cy="8775"/>
            </a:xfrm>
            <a:custGeom>
              <a:avLst/>
              <a:gdLst/>
              <a:ahLst/>
              <a:cxnLst/>
              <a:rect l="l" t="t" r="r" b="b"/>
              <a:pathLst>
                <a:path w="674" h="351" extrusionOk="0">
                  <a:moveTo>
                    <a:pt x="576" y="0"/>
                  </a:moveTo>
                  <a:cubicBezTo>
                    <a:pt x="556" y="0"/>
                    <a:pt x="535" y="10"/>
                    <a:pt x="521" y="35"/>
                  </a:cubicBezTo>
                  <a:cubicBezTo>
                    <a:pt x="437" y="162"/>
                    <a:pt x="296" y="241"/>
                    <a:pt x="141" y="241"/>
                  </a:cubicBezTo>
                  <a:cubicBezTo>
                    <a:pt x="121" y="241"/>
                    <a:pt x="101" y="240"/>
                    <a:pt x="80" y="237"/>
                  </a:cubicBezTo>
                  <a:cubicBezTo>
                    <a:pt x="77" y="237"/>
                    <a:pt x="74" y="236"/>
                    <a:pt x="70" y="236"/>
                  </a:cubicBezTo>
                  <a:cubicBezTo>
                    <a:pt x="18" y="236"/>
                    <a:pt x="1" y="321"/>
                    <a:pt x="57" y="333"/>
                  </a:cubicBezTo>
                  <a:cubicBezTo>
                    <a:pt x="102" y="345"/>
                    <a:pt x="147" y="350"/>
                    <a:pt x="192" y="350"/>
                  </a:cubicBezTo>
                  <a:cubicBezTo>
                    <a:pt x="370" y="350"/>
                    <a:pt x="535" y="259"/>
                    <a:pt x="640" y="106"/>
                  </a:cubicBezTo>
                  <a:cubicBezTo>
                    <a:pt x="673" y="56"/>
                    <a:pt x="625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69"/>
            <p:cNvSpPr/>
            <p:nvPr/>
          </p:nvSpPr>
          <p:spPr>
            <a:xfrm>
              <a:off x="781100" y="4003200"/>
              <a:ext cx="14850" cy="8025"/>
            </a:xfrm>
            <a:custGeom>
              <a:avLst/>
              <a:gdLst/>
              <a:ahLst/>
              <a:cxnLst/>
              <a:rect l="l" t="t" r="r" b="b"/>
              <a:pathLst>
                <a:path w="594" h="321" extrusionOk="0">
                  <a:moveTo>
                    <a:pt x="413" y="1"/>
                  </a:moveTo>
                  <a:cubicBezTo>
                    <a:pt x="352" y="1"/>
                    <a:pt x="292" y="12"/>
                    <a:pt x="236" y="40"/>
                  </a:cubicBezTo>
                  <a:cubicBezTo>
                    <a:pt x="129" y="76"/>
                    <a:pt x="58" y="159"/>
                    <a:pt x="10" y="255"/>
                  </a:cubicBezTo>
                  <a:cubicBezTo>
                    <a:pt x="0" y="284"/>
                    <a:pt x="30" y="320"/>
                    <a:pt x="61" y="320"/>
                  </a:cubicBezTo>
                  <a:cubicBezTo>
                    <a:pt x="68" y="320"/>
                    <a:pt x="75" y="319"/>
                    <a:pt x="81" y="314"/>
                  </a:cubicBezTo>
                  <a:cubicBezTo>
                    <a:pt x="141" y="255"/>
                    <a:pt x="200" y="195"/>
                    <a:pt x="272" y="159"/>
                  </a:cubicBezTo>
                  <a:cubicBezTo>
                    <a:pt x="355" y="112"/>
                    <a:pt x="439" y="100"/>
                    <a:pt x="534" y="100"/>
                  </a:cubicBezTo>
                  <a:cubicBezTo>
                    <a:pt x="593" y="100"/>
                    <a:pt x="593" y="28"/>
                    <a:pt x="546" y="16"/>
                  </a:cubicBezTo>
                  <a:cubicBezTo>
                    <a:pt x="501" y="7"/>
                    <a:pt x="457" y="1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69"/>
            <p:cNvSpPr/>
            <p:nvPr/>
          </p:nvSpPr>
          <p:spPr>
            <a:xfrm>
              <a:off x="772450" y="3986900"/>
              <a:ext cx="11300" cy="16450"/>
            </a:xfrm>
            <a:custGeom>
              <a:avLst/>
              <a:gdLst/>
              <a:ahLst/>
              <a:cxnLst/>
              <a:rect l="l" t="t" r="r" b="b"/>
              <a:pathLst>
                <a:path w="452" h="658" extrusionOk="0">
                  <a:moveTo>
                    <a:pt x="177" y="0"/>
                  </a:moveTo>
                  <a:cubicBezTo>
                    <a:pt x="134" y="0"/>
                    <a:pt x="96" y="53"/>
                    <a:pt x="118" y="97"/>
                  </a:cubicBezTo>
                  <a:cubicBezTo>
                    <a:pt x="213" y="252"/>
                    <a:pt x="118" y="430"/>
                    <a:pt x="34" y="573"/>
                  </a:cubicBezTo>
                  <a:cubicBezTo>
                    <a:pt x="1" y="615"/>
                    <a:pt x="44" y="657"/>
                    <a:pt x="90" y="657"/>
                  </a:cubicBezTo>
                  <a:cubicBezTo>
                    <a:pt x="109" y="657"/>
                    <a:pt x="128" y="650"/>
                    <a:pt x="142" y="633"/>
                  </a:cubicBezTo>
                  <a:cubicBezTo>
                    <a:pt x="225" y="514"/>
                    <a:pt x="451" y="73"/>
                    <a:pt x="189" y="2"/>
                  </a:cubicBezTo>
                  <a:cubicBezTo>
                    <a:pt x="185" y="1"/>
                    <a:pt x="181" y="0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69"/>
            <p:cNvSpPr/>
            <p:nvPr/>
          </p:nvSpPr>
          <p:spPr>
            <a:xfrm>
              <a:off x="768250" y="3987625"/>
              <a:ext cx="10175" cy="14800"/>
            </a:xfrm>
            <a:custGeom>
              <a:avLst/>
              <a:gdLst/>
              <a:ahLst/>
              <a:cxnLst/>
              <a:rect l="l" t="t" r="r" b="b"/>
              <a:pathLst>
                <a:path w="407" h="592" extrusionOk="0">
                  <a:moveTo>
                    <a:pt x="337" y="1"/>
                  </a:moveTo>
                  <a:cubicBezTo>
                    <a:pt x="323" y="1"/>
                    <a:pt x="308" y="6"/>
                    <a:pt x="298" y="20"/>
                  </a:cubicBezTo>
                  <a:cubicBezTo>
                    <a:pt x="238" y="127"/>
                    <a:pt x="0" y="568"/>
                    <a:pt x="250" y="592"/>
                  </a:cubicBezTo>
                  <a:cubicBezTo>
                    <a:pt x="286" y="592"/>
                    <a:pt x="298" y="556"/>
                    <a:pt x="286" y="532"/>
                  </a:cubicBezTo>
                  <a:cubicBezTo>
                    <a:pt x="274" y="497"/>
                    <a:pt x="250" y="461"/>
                    <a:pt x="250" y="425"/>
                  </a:cubicBezTo>
                  <a:cubicBezTo>
                    <a:pt x="250" y="389"/>
                    <a:pt x="262" y="354"/>
                    <a:pt x="274" y="318"/>
                  </a:cubicBezTo>
                  <a:cubicBezTo>
                    <a:pt x="298" y="235"/>
                    <a:pt x="333" y="151"/>
                    <a:pt x="381" y="68"/>
                  </a:cubicBezTo>
                  <a:cubicBezTo>
                    <a:pt x="406" y="34"/>
                    <a:pt x="372" y="1"/>
                    <a:pt x="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69"/>
            <p:cNvSpPr/>
            <p:nvPr/>
          </p:nvSpPr>
          <p:spPr>
            <a:xfrm>
              <a:off x="779125" y="4029050"/>
              <a:ext cx="13250" cy="12225"/>
            </a:xfrm>
            <a:custGeom>
              <a:avLst/>
              <a:gdLst/>
              <a:ahLst/>
              <a:cxnLst/>
              <a:rect l="l" t="t" r="r" b="b"/>
              <a:pathLst>
                <a:path w="530" h="489" extrusionOk="0">
                  <a:moveTo>
                    <a:pt x="143" y="0"/>
                  </a:moveTo>
                  <a:cubicBezTo>
                    <a:pt x="121" y="0"/>
                    <a:pt x="99" y="2"/>
                    <a:pt x="77" y="6"/>
                  </a:cubicBezTo>
                  <a:cubicBezTo>
                    <a:pt x="1" y="28"/>
                    <a:pt x="24" y="140"/>
                    <a:pt x="93" y="140"/>
                  </a:cubicBezTo>
                  <a:cubicBezTo>
                    <a:pt x="99" y="140"/>
                    <a:pt x="106" y="139"/>
                    <a:pt x="113" y="137"/>
                  </a:cubicBezTo>
                  <a:cubicBezTo>
                    <a:pt x="130" y="133"/>
                    <a:pt x="146" y="131"/>
                    <a:pt x="161" y="131"/>
                  </a:cubicBezTo>
                  <a:cubicBezTo>
                    <a:pt x="325" y="131"/>
                    <a:pt x="380" y="351"/>
                    <a:pt x="434" y="471"/>
                  </a:cubicBezTo>
                  <a:cubicBezTo>
                    <a:pt x="440" y="483"/>
                    <a:pt x="452" y="489"/>
                    <a:pt x="465" y="489"/>
                  </a:cubicBezTo>
                  <a:cubicBezTo>
                    <a:pt x="479" y="489"/>
                    <a:pt x="494" y="483"/>
                    <a:pt x="506" y="471"/>
                  </a:cubicBezTo>
                  <a:cubicBezTo>
                    <a:pt x="529" y="423"/>
                    <a:pt x="506" y="364"/>
                    <a:pt x="506" y="316"/>
                  </a:cubicBezTo>
                  <a:cubicBezTo>
                    <a:pt x="494" y="256"/>
                    <a:pt x="458" y="185"/>
                    <a:pt x="422" y="137"/>
                  </a:cubicBezTo>
                  <a:cubicBezTo>
                    <a:pt x="353" y="48"/>
                    <a:pt x="251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69"/>
            <p:cNvSpPr/>
            <p:nvPr/>
          </p:nvSpPr>
          <p:spPr>
            <a:xfrm>
              <a:off x="777475" y="4030025"/>
              <a:ext cx="13325" cy="9650"/>
            </a:xfrm>
            <a:custGeom>
              <a:avLst/>
              <a:gdLst/>
              <a:ahLst/>
              <a:cxnLst/>
              <a:rect l="l" t="t" r="r" b="b"/>
              <a:pathLst>
                <a:path w="533" h="386" extrusionOk="0">
                  <a:moveTo>
                    <a:pt x="143" y="0"/>
                  </a:moveTo>
                  <a:cubicBezTo>
                    <a:pt x="125" y="0"/>
                    <a:pt x="107" y="9"/>
                    <a:pt x="95" y="27"/>
                  </a:cubicBezTo>
                  <a:cubicBezTo>
                    <a:pt x="0" y="241"/>
                    <a:pt x="334" y="360"/>
                    <a:pt x="476" y="384"/>
                  </a:cubicBezTo>
                  <a:cubicBezTo>
                    <a:pt x="480" y="385"/>
                    <a:pt x="483" y="385"/>
                    <a:pt x="487" y="385"/>
                  </a:cubicBezTo>
                  <a:cubicBezTo>
                    <a:pt x="525" y="385"/>
                    <a:pt x="532" y="324"/>
                    <a:pt x="488" y="313"/>
                  </a:cubicBezTo>
                  <a:cubicBezTo>
                    <a:pt x="405" y="289"/>
                    <a:pt x="334" y="253"/>
                    <a:pt x="274" y="194"/>
                  </a:cubicBezTo>
                  <a:cubicBezTo>
                    <a:pt x="226" y="146"/>
                    <a:pt x="226" y="86"/>
                    <a:pt x="191" y="27"/>
                  </a:cubicBezTo>
                  <a:cubicBezTo>
                    <a:pt x="179" y="9"/>
                    <a:pt x="161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69"/>
            <p:cNvSpPr/>
            <p:nvPr/>
          </p:nvSpPr>
          <p:spPr>
            <a:xfrm>
              <a:off x="695325" y="3753250"/>
              <a:ext cx="14000" cy="14450"/>
            </a:xfrm>
            <a:custGeom>
              <a:avLst/>
              <a:gdLst/>
              <a:ahLst/>
              <a:cxnLst/>
              <a:rect l="l" t="t" r="r" b="b"/>
              <a:pathLst>
                <a:path w="560" h="578" extrusionOk="0">
                  <a:moveTo>
                    <a:pt x="276" y="239"/>
                  </a:moveTo>
                  <a:cubicBezTo>
                    <a:pt x="281" y="266"/>
                    <a:pt x="278" y="293"/>
                    <a:pt x="267" y="314"/>
                  </a:cubicBezTo>
                  <a:lnTo>
                    <a:pt x="267" y="314"/>
                  </a:lnTo>
                  <a:cubicBezTo>
                    <a:pt x="250" y="302"/>
                    <a:pt x="242" y="279"/>
                    <a:pt x="242" y="256"/>
                  </a:cubicBezTo>
                  <a:lnTo>
                    <a:pt x="242" y="256"/>
                  </a:lnTo>
                  <a:lnTo>
                    <a:pt x="274" y="239"/>
                  </a:lnTo>
                  <a:cubicBezTo>
                    <a:pt x="275" y="239"/>
                    <a:pt x="276" y="239"/>
                    <a:pt x="276" y="239"/>
                  </a:cubicBezTo>
                  <a:close/>
                  <a:moveTo>
                    <a:pt x="297" y="0"/>
                  </a:moveTo>
                  <a:cubicBezTo>
                    <a:pt x="270" y="0"/>
                    <a:pt x="242" y="5"/>
                    <a:pt x="216" y="12"/>
                  </a:cubicBezTo>
                  <a:lnTo>
                    <a:pt x="216" y="12"/>
                  </a:lnTo>
                  <a:cubicBezTo>
                    <a:pt x="210" y="11"/>
                    <a:pt x="204" y="10"/>
                    <a:pt x="197" y="10"/>
                  </a:cubicBezTo>
                  <a:cubicBezTo>
                    <a:pt x="175" y="10"/>
                    <a:pt x="152" y="18"/>
                    <a:pt x="131" y="37"/>
                  </a:cubicBezTo>
                  <a:lnTo>
                    <a:pt x="143" y="37"/>
                  </a:lnTo>
                  <a:cubicBezTo>
                    <a:pt x="12" y="144"/>
                    <a:pt x="0" y="323"/>
                    <a:pt x="95" y="466"/>
                  </a:cubicBezTo>
                  <a:cubicBezTo>
                    <a:pt x="138" y="541"/>
                    <a:pt x="212" y="577"/>
                    <a:pt x="288" y="577"/>
                  </a:cubicBezTo>
                  <a:cubicBezTo>
                    <a:pt x="379" y="577"/>
                    <a:pt x="473" y="523"/>
                    <a:pt x="512" y="418"/>
                  </a:cubicBezTo>
                  <a:cubicBezTo>
                    <a:pt x="560" y="275"/>
                    <a:pt x="536" y="73"/>
                    <a:pt x="369" y="13"/>
                  </a:cubicBezTo>
                  <a:cubicBezTo>
                    <a:pt x="346" y="4"/>
                    <a:pt x="322" y="0"/>
                    <a:pt x="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69"/>
            <p:cNvSpPr/>
            <p:nvPr/>
          </p:nvSpPr>
          <p:spPr>
            <a:xfrm>
              <a:off x="718275" y="3756475"/>
              <a:ext cx="7950" cy="7175"/>
            </a:xfrm>
            <a:custGeom>
              <a:avLst/>
              <a:gdLst/>
              <a:ahLst/>
              <a:cxnLst/>
              <a:rect l="l" t="t" r="r" b="b"/>
              <a:pathLst>
                <a:path w="318" h="287" extrusionOk="0">
                  <a:moveTo>
                    <a:pt x="148" y="119"/>
                  </a:moveTo>
                  <a:lnTo>
                    <a:pt x="165" y="122"/>
                  </a:lnTo>
                  <a:lnTo>
                    <a:pt x="154" y="122"/>
                  </a:lnTo>
                  <a:cubicBezTo>
                    <a:pt x="152" y="121"/>
                    <a:pt x="150" y="120"/>
                    <a:pt x="148" y="119"/>
                  </a:cubicBezTo>
                  <a:close/>
                  <a:moveTo>
                    <a:pt x="150" y="1"/>
                  </a:moveTo>
                  <a:cubicBezTo>
                    <a:pt x="120" y="1"/>
                    <a:pt x="88" y="9"/>
                    <a:pt x="58" y="27"/>
                  </a:cubicBezTo>
                  <a:cubicBezTo>
                    <a:pt x="5" y="60"/>
                    <a:pt x="0" y="123"/>
                    <a:pt x="27" y="168"/>
                  </a:cubicBezTo>
                  <a:lnTo>
                    <a:pt x="27" y="168"/>
                  </a:lnTo>
                  <a:cubicBezTo>
                    <a:pt x="16" y="195"/>
                    <a:pt x="20" y="227"/>
                    <a:pt x="46" y="253"/>
                  </a:cubicBezTo>
                  <a:lnTo>
                    <a:pt x="46" y="241"/>
                  </a:lnTo>
                  <a:cubicBezTo>
                    <a:pt x="77" y="272"/>
                    <a:pt x="116" y="287"/>
                    <a:pt x="155" y="287"/>
                  </a:cubicBezTo>
                  <a:cubicBezTo>
                    <a:pt x="221" y="287"/>
                    <a:pt x="286" y="245"/>
                    <a:pt x="308" y="170"/>
                  </a:cubicBezTo>
                  <a:cubicBezTo>
                    <a:pt x="317" y="72"/>
                    <a:pt x="240" y="1"/>
                    <a:pt x="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69"/>
            <p:cNvSpPr/>
            <p:nvPr/>
          </p:nvSpPr>
          <p:spPr>
            <a:xfrm>
              <a:off x="735200" y="3757725"/>
              <a:ext cx="6875" cy="5100"/>
            </a:xfrm>
            <a:custGeom>
              <a:avLst/>
              <a:gdLst/>
              <a:ahLst/>
              <a:cxnLst/>
              <a:rect l="l" t="t" r="r" b="b"/>
              <a:pathLst>
                <a:path w="275" h="204" extrusionOk="0">
                  <a:moveTo>
                    <a:pt x="143" y="0"/>
                  </a:moveTo>
                  <a:cubicBezTo>
                    <a:pt x="139" y="0"/>
                    <a:pt x="135" y="1"/>
                    <a:pt x="131" y="1"/>
                  </a:cubicBezTo>
                  <a:cubicBezTo>
                    <a:pt x="0" y="1"/>
                    <a:pt x="0" y="203"/>
                    <a:pt x="131" y="203"/>
                  </a:cubicBezTo>
                  <a:cubicBezTo>
                    <a:pt x="270" y="203"/>
                    <a:pt x="274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69"/>
            <p:cNvSpPr/>
            <p:nvPr/>
          </p:nvSpPr>
          <p:spPr>
            <a:xfrm>
              <a:off x="3344750" y="3787925"/>
              <a:ext cx="177425" cy="404625"/>
            </a:xfrm>
            <a:custGeom>
              <a:avLst/>
              <a:gdLst/>
              <a:ahLst/>
              <a:cxnLst/>
              <a:rect l="l" t="t" r="r" b="b"/>
              <a:pathLst>
                <a:path w="7097" h="16185" extrusionOk="0">
                  <a:moveTo>
                    <a:pt x="3609" y="0"/>
                  </a:moveTo>
                  <a:cubicBezTo>
                    <a:pt x="3601" y="0"/>
                    <a:pt x="3593" y="2"/>
                    <a:pt x="3584" y="7"/>
                  </a:cubicBezTo>
                  <a:lnTo>
                    <a:pt x="3584" y="19"/>
                  </a:lnTo>
                  <a:cubicBezTo>
                    <a:pt x="870" y="1424"/>
                    <a:pt x="346" y="4377"/>
                    <a:pt x="1215" y="7103"/>
                  </a:cubicBezTo>
                  <a:cubicBezTo>
                    <a:pt x="1644" y="8556"/>
                    <a:pt x="2394" y="9889"/>
                    <a:pt x="3418" y="11009"/>
                  </a:cubicBezTo>
                  <a:cubicBezTo>
                    <a:pt x="4632" y="12342"/>
                    <a:pt x="6442" y="14211"/>
                    <a:pt x="5061" y="16069"/>
                  </a:cubicBezTo>
                  <a:cubicBezTo>
                    <a:pt x="5024" y="16123"/>
                    <a:pt x="5085" y="16184"/>
                    <a:pt x="5137" y="16184"/>
                  </a:cubicBezTo>
                  <a:cubicBezTo>
                    <a:pt x="5153" y="16184"/>
                    <a:pt x="5168" y="16178"/>
                    <a:pt x="5180" y="16164"/>
                  </a:cubicBezTo>
                  <a:cubicBezTo>
                    <a:pt x="7097" y="13723"/>
                    <a:pt x="3668" y="11413"/>
                    <a:pt x="2513" y="9628"/>
                  </a:cubicBezTo>
                  <a:cubicBezTo>
                    <a:pt x="584" y="6627"/>
                    <a:pt x="1" y="2055"/>
                    <a:pt x="3644" y="126"/>
                  </a:cubicBezTo>
                  <a:cubicBezTo>
                    <a:pt x="3705" y="85"/>
                    <a:pt x="3661" y="0"/>
                    <a:pt x="3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69"/>
            <p:cNvSpPr/>
            <p:nvPr/>
          </p:nvSpPr>
          <p:spPr>
            <a:xfrm>
              <a:off x="3345675" y="3927925"/>
              <a:ext cx="50000" cy="184075"/>
            </a:xfrm>
            <a:custGeom>
              <a:avLst/>
              <a:gdLst/>
              <a:ahLst/>
              <a:cxnLst/>
              <a:rect l="l" t="t" r="r" b="b"/>
              <a:pathLst>
                <a:path w="2000" h="7363" extrusionOk="0">
                  <a:moveTo>
                    <a:pt x="900" y="0"/>
                  </a:moveTo>
                  <a:cubicBezTo>
                    <a:pt x="883" y="0"/>
                    <a:pt x="868" y="9"/>
                    <a:pt x="868" y="27"/>
                  </a:cubicBezTo>
                  <a:cubicBezTo>
                    <a:pt x="833" y="1111"/>
                    <a:pt x="1238" y="2123"/>
                    <a:pt x="1416" y="3182"/>
                  </a:cubicBezTo>
                  <a:cubicBezTo>
                    <a:pt x="1654" y="4528"/>
                    <a:pt x="2000" y="7040"/>
                    <a:pt x="59" y="7278"/>
                  </a:cubicBezTo>
                  <a:cubicBezTo>
                    <a:pt x="14" y="7289"/>
                    <a:pt x="1" y="7362"/>
                    <a:pt x="48" y="7362"/>
                  </a:cubicBezTo>
                  <a:cubicBezTo>
                    <a:pt x="51" y="7362"/>
                    <a:pt x="55" y="7362"/>
                    <a:pt x="59" y="7361"/>
                  </a:cubicBezTo>
                  <a:cubicBezTo>
                    <a:pt x="1154" y="7302"/>
                    <a:pt x="1690" y="6290"/>
                    <a:pt x="1749" y="5278"/>
                  </a:cubicBezTo>
                  <a:cubicBezTo>
                    <a:pt x="1880" y="3468"/>
                    <a:pt x="940" y="1801"/>
                    <a:pt x="940" y="27"/>
                  </a:cubicBezTo>
                  <a:cubicBezTo>
                    <a:pt x="934" y="9"/>
                    <a:pt x="916" y="0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69"/>
            <p:cNvSpPr/>
            <p:nvPr/>
          </p:nvSpPr>
          <p:spPr>
            <a:xfrm>
              <a:off x="3371850" y="3970750"/>
              <a:ext cx="41975" cy="245575"/>
            </a:xfrm>
            <a:custGeom>
              <a:avLst/>
              <a:gdLst/>
              <a:ahLst/>
              <a:cxnLst/>
              <a:rect l="l" t="t" r="r" b="b"/>
              <a:pathLst>
                <a:path w="1679" h="9823" extrusionOk="0">
                  <a:moveTo>
                    <a:pt x="229" y="1"/>
                  </a:moveTo>
                  <a:cubicBezTo>
                    <a:pt x="196" y="1"/>
                    <a:pt x="159" y="28"/>
                    <a:pt x="167" y="64"/>
                  </a:cubicBezTo>
                  <a:lnTo>
                    <a:pt x="179" y="64"/>
                  </a:lnTo>
                  <a:cubicBezTo>
                    <a:pt x="310" y="957"/>
                    <a:pt x="822" y="1695"/>
                    <a:pt x="1107" y="2541"/>
                  </a:cubicBezTo>
                  <a:cubicBezTo>
                    <a:pt x="1429" y="3505"/>
                    <a:pt x="1679" y="4720"/>
                    <a:pt x="1393" y="5732"/>
                  </a:cubicBezTo>
                  <a:cubicBezTo>
                    <a:pt x="1167" y="6494"/>
                    <a:pt x="560" y="7053"/>
                    <a:pt x="262" y="7791"/>
                  </a:cubicBezTo>
                  <a:cubicBezTo>
                    <a:pt x="12" y="8434"/>
                    <a:pt x="0" y="9137"/>
                    <a:pt x="226" y="9780"/>
                  </a:cubicBezTo>
                  <a:cubicBezTo>
                    <a:pt x="236" y="9810"/>
                    <a:pt x="261" y="9823"/>
                    <a:pt x="285" y="9823"/>
                  </a:cubicBezTo>
                  <a:cubicBezTo>
                    <a:pt x="319" y="9823"/>
                    <a:pt x="352" y="9797"/>
                    <a:pt x="345" y="9756"/>
                  </a:cubicBezTo>
                  <a:cubicBezTo>
                    <a:pt x="24" y="8577"/>
                    <a:pt x="381" y="7756"/>
                    <a:pt x="1012" y="6791"/>
                  </a:cubicBezTo>
                  <a:cubicBezTo>
                    <a:pt x="1405" y="6220"/>
                    <a:pt x="1619" y="5541"/>
                    <a:pt x="1631" y="4851"/>
                  </a:cubicBezTo>
                  <a:cubicBezTo>
                    <a:pt x="1607" y="4100"/>
                    <a:pt x="1488" y="3362"/>
                    <a:pt x="1250" y="2660"/>
                  </a:cubicBezTo>
                  <a:cubicBezTo>
                    <a:pt x="964" y="1767"/>
                    <a:pt x="405" y="969"/>
                    <a:pt x="274" y="40"/>
                  </a:cubicBezTo>
                  <a:cubicBezTo>
                    <a:pt x="269" y="12"/>
                    <a:pt x="250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69"/>
            <p:cNvSpPr/>
            <p:nvPr/>
          </p:nvSpPr>
          <p:spPr>
            <a:xfrm>
              <a:off x="3367200" y="4199500"/>
              <a:ext cx="37425" cy="91375"/>
            </a:xfrm>
            <a:custGeom>
              <a:avLst/>
              <a:gdLst/>
              <a:ahLst/>
              <a:cxnLst/>
              <a:rect l="l" t="t" r="r" b="b"/>
              <a:pathLst>
                <a:path w="1497" h="3655" extrusionOk="0">
                  <a:moveTo>
                    <a:pt x="33" y="1"/>
                  </a:moveTo>
                  <a:cubicBezTo>
                    <a:pt x="18" y="1"/>
                    <a:pt x="0" y="14"/>
                    <a:pt x="7" y="34"/>
                  </a:cubicBezTo>
                  <a:cubicBezTo>
                    <a:pt x="31" y="487"/>
                    <a:pt x="174" y="939"/>
                    <a:pt x="400" y="1332"/>
                  </a:cubicBezTo>
                  <a:cubicBezTo>
                    <a:pt x="507" y="1499"/>
                    <a:pt x="638" y="1666"/>
                    <a:pt x="769" y="1808"/>
                  </a:cubicBezTo>
                  <a:cubicBezTo>
                    <a:pt x="888" y="1951"/>
                    <a:pt x="1008" y="2106"/>
                    <a:pt x="1115" y="2273"/>
                  </a:cubicBezTo>
                  <a:cubicBezTo>
                    <a:pt x="1448" y="2749"/>
                    <a:pt x="1269" y="3154"/>
                    <a:pt x="555" y="3511"/>
                  </a:cubicBezTo>
                  <a:cubicBezTo>
                    <a:pt x="519" y="3511"/>
                    <a:pt x="507" y="3571"/>
                    <a:pt x="543" y="3582"/>
                  </a:cubicBezTo>
                  <a:cubicBezTo>
                    <a:pt x="640" y="3632"/>
                    <a:pt x="734" y="3654"/>
                    <a:pt x="822" y="3654"/>
                  </a:cubicBezTo>
                  <a:cubicBezTo>
                    <a:pt x="1218" y="3654"/>
                    <a:pt x="1497" y="3202"/>
                    <a:pt x="1448" y="2773"/>
                  </a:cubicBezTo>
                  <a:cubicBezTo>
                    <a:pt x="1412" y="2416"/>
                    <a:pt x="1198" y="2130"/>
                    <a:pt x="996" y="1868"/>
                  </a:cubicBezTo>
                  <a:cubicBezTo>
                    <a:pt x="519" y="1285"/>
                    <a:pt x="186" y="785"/>
                    <a:pt x="55" y="23"/>
                  </a:cubicBezTo>
                  <a:cubicBezTo>
                    <a:pt x="55" y="8"/>
                    <a:pt x="45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69"/>
            <p:cNvSpPr/>
            <p:nvPr/>
          </p:nvSpPr>
          <p:spPr>
            <a:xfrm>
              <a:off x="3378100" y="4253025"/>
              <a:ext cx="22925" cy="36900"/>
            </a:xfrm>
            <a:custGeom>
              <a:avLst/>
              <a:gdLst/>
              <a:ahLst/>
              <a:cxnLst/>
              <a:rect l="l" t="t" r="r" b="b"/>
              <a:pathLst>
                <a:path w="917" h="1476" extrusionOk="0">
                  <a:moveTo>
                    <a:pt x="699" y="0"/>
                  </a:moveTo>
                  <a:cubicBezTo>
                    <a:pt x="682" y="0"/>
                    <a:pt x="667" y="13"/>
                    <a:pt x="667" y="37"/>
                  </a:cubicBezTo>
                  <a:cubicBezTo>
                    <a:pt x="691" y="203"/>
                    <a:pt x="714" y="370"/>
                    <a:pt x="726" y="549"/>
                  </a:cubicBezTo>
                  <a:cubicBezTo>
                    <a:pt x="714" y="679"/>
                    <a:pt x="679" y="799"/>
                    <a:pt x="607" y="906"/>
                  </a:cubicBezTo>
                  <a:cubicBezTo>
                    <a:pt x="504" y="1025"/>
                    <a:pt x="452" y="1052"/>
                    <a:pt x="413" y="1052"/>
                  </a:cubicBezTo>
                  <a:cubicBezTo>
                    <a:pt x="381" y="1052"/>
                    <a:pt x="357" y="1034"/>
                    <a:pt x="321" y="1034"/>
                  </a:cubicBezTo>
                  <a:cubicBezTo>
                    <a:pt x="300" y="1034"/>
                    <a:pt x="273" y="1040"/>
                    <a:pt x="238" y="1060"/>
                  </a:cubicBezTo>
                  <a:cubicBezTo>
                    <a:pt x="60" y="1144"/>
                    <a:pt x="0" y="1299"/>
                    <a:pt x="119" y="1453"/>
                  </a:cubicBezTo>
                  <a:cubicBezTo>
                    <a:pt x="127" y="1469"/>
                    <a:pt x="140" y="1476"/>
                    <a:pt x="153" y="1476"/>
                  </a:cubicBezTo>
                  <a:cubicBezTo>
                    <a:pt x="180" y="1476"/>
                    <a:pt x="206" y="1449"/>
                    <a:pt x="191" y="1418"/>
                  </a:cubicBezTo>
                  <a:cubicBezTo>
                    <a:pt x="95" y="1215"/>
                    <a:pt x="524" y="1168"/>
                    <a:pt x="619" y="1096"/>
                  </a:cubicBezTo>
                  <a:cubicBezTo>
                    <a:pt x="714" y="1013"/>
                    <a:pt x="786" y="906"/>
                    <a:pt x="822" y="775"/>
                  </a:cubicBezTo>
                  <a:cubicBezTo>
                    <a:pt x="893" y="537"/>
                    <a:pt x="917" y="203"/>
                    <a:pt x="726" y="13"/>
                  </a:cubicBezTo>
                  <a:cubicBezTo>
                    <a:pt x="718" y="4"/>
                    <a:pt x="708" y="0"/>
                    <a:pt x="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69"/>
            <p:cNvSpPr/>
            <p:nvPr/>
          </p:nvSpPr>
          <p:spPr>
            <a:xfrm>
              <a:off x="3356350" y="4225075"/>
              <a:ext cx="23250" cy="19100"/>
            </a:xfrm>
            <a:custGeom>
              <a:avLst/>
              <a:gdLst/>
              <a:ahLst/>
              <a:cxnLst/>
              <a:rect l="l" t="t" r="r" b="b"/>
              <a:pathLst>
                <a:path w="930" h="764" extrusionOk="0">
                  <a:moveTo>
                    <a:pt x="747" y="0"/>
                  </a:moveTo>
                  <a:cubicBezTo>
                    <a:pt x="724" y="0"/>
                    <a:pt x="701" y="20"/>
                    <a:pt x="715" y="47"/>
                  </a:cubicBezTo>
                  <a:cubicBezTo>
                    <a:pt x="739" y="166"/>
                    <a:pt x="799" y="333"/>
                    <a:pt x="739" y="440"/>
                  </a:cubicBezTo>
                  <a:cubicBezTo>
                    <a:pt x="691" y="524"/>
                    <a:pt x="608" y="583"/>
                    <a:pt x="513" y="607"/>
                  </a:cubicBezTo>
                  <a:cubicBezTo>
                    <a:pt x="489" y="613"/>
                    <a:pt x="464" y="616"/>
                    <a:pt x="440" y="616"/>
                  </a:cubicBezTo>
                  <a:cubicBezTo>
                    <a:pt x="366" y="616"/>
                    <a:pt x="290" y="589"/>
                    <a:pt x="227" y="535"/>
                  </a:cubicBezTo>
                  <a:cubicBezTo>
                    <a:pt x="168" y="476"/>
                    <a:pt x="156" y="381"/>
                    <a:pt x="179" y="297"/>
                  </a:cubicBezTo>
                  <a:cubicBezTo>
                    <a:pt x="179" y="266"/>
                    <a:pt x="153" y="244"/>
                    <a:pt x="125" y="244"/>
                  </a:cubicBezTo>
                  <a:cubicBezTo>
                    <a:pt x="111" y="244"/>
                    <a:pt x="96" y="250"/>
                    <a:pt x="84" y="262"/>
                  </a:cubicBezTo>
                  <a:cubicBezTo>
                    <a:pt x="1" y="357"/>
                    <a:pt x="13" y="500"/>
                    <a:pt x="96" y="595"/>
                  </a:cubicBezTo>
                  <a:cubicBezTo>
                    <a:pt x="172" y="704"/>
                    <a:pt x="299" y="763"/>
                    <a:pt x="438" y="763"/>
                  </a:cubicBezTo>
                  <a:cubicBezTo>
                    <a:pt x="451" y="763"/>
                    <a:pt x="464" y="763"/>
                    <a:pt x="477" y="762"/>
                  </a:cubicBezTo>
                  <a:cubicBezTo>
                    <a:pt x="620" y="738"/>
                    <a:pt x="751" y="654"/>
                    <a:pt x="834" y="535"/>
                  </a:cubicBezTo>
                  <a:cubicBezTo>
                    <a:pt x="930" y="369"/>
                    <a:pt x="846" y="190"/>
                    <a:pt x="787" y="35"/>
                  </a:cubicBezTo>
                  <a:cubicBezTo>
                    <a:pt x="782" y="10"/>
                    <a:pt x="764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69"/>
            <p:cNvSpPr/>
            <p:nvPr/>
          </p:nvSpPr>
          <p:spPr>
            <a:xfrm>
              <a:off x="3357425" y="4228000"/>
              <a:ext cx="10875" cy="8100"/>
            </a:xfrm>
            <a:custGeom>
              <a:avLst/>
              <a:gdLst/>
              <a:ahLst/>
              <a:cxnLst/>
              <a:rect l="l" t="t" r="r" b="b"/>
              <a:pathLst>
                <a:path w="435" h="324" extrusionOk="0">
                  <a:moveTo>
                    <a:pt x="253" y="1"/>
                  </a:moveTo>
                  <a:cubicBezTo>
                    <a:pt x="115" y="1"/>
                    <a:pt x="1" y="134"/>
                    <a:pt x="41" y="276"/>
                  </a:cubicBezTo>
                  <a:cubicBezTo>
                    <a:pt x="47" y="302"/>
                    <a:pt x="66" y="315"/>
                    <a:pt x="87" y="315"/>
                  </a:cubicBezTo>
                  <a:cubicBezTo>
                    <a:pt x="109" y="315"/>
                    <a:pt x="132" y="299"/>
                    <a:pt x="136" y="272"/>
                  </a:cubicBezTo>
                  <a:lnTo>
                    <a:pt x="136" y="272"/>
                  </a:lnTo>
                  <a:cubicBezTo>
                    <a:pt x="136" y="273"/>
                    <a:pt x="136" y="274"/>
                    <a:pt x="136" y="276"/>
                  </a:cubicBezTo>
                  <a:lnTo>
                    <a:pt x="136" y="264"/>
                  </a:lnTo>
                  <a:cubicBezTo>
                    <a:pt x="136" y="266"/>
                    <a:pt x="136" y="269"/>
                    <a:pt x="136" y="272"/>
                  </a:cubicBezTo>
                  <a:lnTo>
                    <a:pt x="136" y="272"/>
                  </a:lnTo>
                  <a:cubicBezTo>
                    <a:pt x="127" y="195"/>
                    <a:pt x="168" y="120"/>
                    <a:pt x="240" y="120"/>
                  </a:cubicBezTo>
                  <a:cubicBezTo>
                    <a:pt x="245" y="120"/>
                    <a:pt x="250" y="120"/>
                    <a:pt x="256" y="121"/>
                  </a:cubicBezTo>
                  <a:cubicBezTo>
                    <a:pt x="351" y="133"/>
                    <a:pt x="303" y="204"/>
                    <a:pt x="279" y="252"/>
                  </a:cubicBezTo>
                  <a:cubicBezTo>
                    <a:pt x="256" y="276"/>
                    <a:pt x="279" y="323"/>
                    <a:pt x="315" y="323"/>
                  </a:cubicBezTo>
                  <a:cubicBezTo>
                    <a:pt x="387" y="323"/>
                    <a:pt x="434" y="252"/>
                    <a:pt x="434" y="180"/>
                  </a:cubicBezTo>
                  <a:cubicBezTo>
                    <a:pt x="434" y="109"/>
                    <a:pt x="398" y="37"/>
                    <a:pt x="327" y="14"/>
                  </a:cubicBezTo>
                  <a:cubicBezTo>
                    <a:pt x="302" y="5"/>
                    <a:pt x="277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69"/>
            <p:cNvSpPr/>
            <p:nvPr/>
          </p:nvSpPr>
          <p:spPr>
            <a:xfrm>
              <a:off x="3356650" y="4142225"/>
              <a:ext cx="38625" cy="25075"/>
            </a:xfrm>
            <a:custGeom>
              <a:avLst/>
              <a:gdLst/>
              <a:ahLst/>
              <a:cxnLst/>
              <a:rect l="l" t="t" r="r" b="b"/>
              <a:pathLst>
                <a:path w="1545" h="1003" extrusionOk="0">
                  <a:moveTo>
                    <a:pt x="1503" y="1"/>
                  </a:moveTo>
                  <a:cubicBezTo>
                    <a:pt x="1494" y="1"/>
                    <a:pt x="1484" y="5"/>
                    <a:pt x="1477" y="16"/>
                  </a:cubicBezTo>
                  <a:cubicBezTo>
                    <a:pt x="1180" y="528"/>
                    <a:pt x="644" y="861"/>
                    <a:pt x="48" y="921"/>
                  </a:cubicBezTo>
                  <a:cubicBezTo>
                    <a:pt x="13" y="921"/>
                    <a:pt x="1" y="968"/>
                    <a:pt x="37" y="980"/>
                  </a:cubicBezTo>
                  <a:cubicBezTo>
                    <a:pt x="89" y="995"/>
                    <a:pt x="144" y="1002"/>
                    <a:pt x="200" y="1002"/>
                  </a:cubicBezTo>
                  <a:cubicBezTo>
                    <a:pt x="446" y="1002"/>
                    <a:pt x="709" y="868"/>
                    <a:pt x="894" y="742"/>
                  </a:cubicBezTo>
                  <a:cubicBezTo>
                    <a:pt x="1168" y="563"/>
                    <a:pt x="1382" y="325"/>
                    <a:pt x="1537" y="39"/>
                  </a:cubicBezTo>
                  <a:cubicBezTo>
                    <a:pt x="1545" y="23"/>
                    <a:pt x="1524" y="1"/>
                    <a:pt x="1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69"/>
            <p:cNvSpPr/>
            <p:nvPr/>
          </p:nvSpPr>
          <p:spPr>
            <a:xfrm>
              <a:off x="3357250" y="4143450"/>
              <a:ext cx="18025" cy="21125"/>
            </a:xfrm>
            <a:custGeom>
              <a:avLst/>
              <a:gdLst/>
              <a:ahLst/>
              <a:cxnLst/>
              <a:rect l="l" t="t" r="r" b="b"/>
              <a:pathLst>
                <a:path w="721" h="845" extrusionOk="0">
                  <a:moveTo>
                    <a:pt x="249" y="1"/>
                  </a:moveTo>
                  <a:cubicBezTo>
                    <a:pt x="187" y="1"/>
                    <a:pt x="124" y="49"/>
                    <a:pt x="84" y="98"/>
                  </a:cubicBezTo>
                  <a:cubicBezTo>
                    <a:pt x="24" y="205"/>
                    <a:pt x="1" y="348"/>
                    <a:pt x="48" y="467"/>
                  </a:cubicBezTo>
                  <a:cubicBezTo>
                    <a:pt x="86" y="693"/>
                    <a:pt x="281" y="845"/>
                    <a:pt x="496" y="845"/>
                  </a:cubicBezTo>
                  <a:cubicBezTo>
                    <a:pt x="552" y="845"/>
                    <a:pt x="610" y="834"/>
                    <a:pt x="667" y="812"/>
                  </a:cubicBezTo>
                  <a:cubicBezTo>
                    <a:pt x="721" y="791"/>
                    <a:pt x="707" y="701"/>
                    <a:pt x="651" y="701"/>
                  </a:cubicBezTo>
                  <a:cubicBezTo>
                    <a:pt x="645" y="701"/>
                    <a:pt x="639" y="702"/>
                    <a:pt x="632" y="705"/>
                  </a:cubicBezTo>
                  <a:cubicBezTo>
                    <a:pt x="591" y="719"/>
                    <a:pt x="551" y="726"/>
                    <a:pt x="511" y="726"/>
                  </a:cubicBezTo>
                  <a:cubicBezTo>
                    <a:pt x="351" y="726"/>
                    <a:pt x="208" y="617"/>
                    <a:pt x="179" y="455"/>
                  </a:cubicBezTo>
                  <a:cubicBezTo>
                    <a:pt x="143" y="360"/>
                    <a:pt x="155" y="252"/>
                    <a:pt x="215" y="169"/>
                  </a:cubicBezTo>
                  <a:cubicBezTo>
                    <a:pt x="251" y="133"/>
                    <a:pt x="298" y="121"/>
                    <a:pt x="334" y="74"/>
                  </a:cubicBezTo>
                  <a:cubicBezTo>
                    <a:pt x="334" y="62"/>
                    <a:pt x="334" y="50"/>
                    <a:pt x="334" y="38"/>
                  </a:cubicBezTo>
                  <a:cubicBezTo>
                    <a:pt x="307" y="11"/>
                    <a:pt x="278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69"/>
            <p:cNvSpPr/>
            <p:nvPr/>
          </p:nvSpPr>
          <p:spPr>
            <a:xfrm>
              <a:off x="3361275" y="4143000"/>
              <a:ext cx="13575" cy="14650"/>
            </a:xfrm>
            <a:custGeom>
              <a:avLst/>
              <a:gdLst/>
              <a:ahLst/>
              <a:cxnLst/>
              <a:rect l="l" t="t" r="r" b="b"/>
              <a:pathLst>
                <a:path w="543" h="586" extrusionOk="0">
                  <a:moveTo>
                    <a:pt x="183" y="0"/>
                  </a:moveTo>
                  <a:cubicBezTo>
                    <a:pt x="136" y="0"/>
                    <a:pt x="88" y="14"/>
                    <a:pt x="42" y="44"/>
                  </a:cubicBezTo>
                  <a:cubicBezTo>
                    <a:pt x="0" y="76"/>
                    <a:pt x="32" y="144"/>
                    <a:pt x="72" y="144"/>
                  </a:cubicBezTo>
                  <a:cubicBezTo>
                    <a:pt x="78" y="144"/>
                    <a:pt x="84" y="142"/>
                    <a:pt x="90" y="139"/>
                  </a:cubicBezTo>
                  <a:cubicBezTo>
                    <a:pt x="118" y="127"/>
                    <a:pt x="147" y="121"/>
                    <a:pt x="175" y="121"/>
                  </a:cubicBezTo>
                  <a:cubicBezTo>
                    <a:pt x="254" y="121"/>
                    <a:pt x="328" y="168"/>
                    <a:pt x="363" y="247"/>
                  </a:cubicBezTo>
                  <a:cubicBezTo>
                    <a:pt x="387" y="282"/>
                    <a:pt x="387" y="354"/>
                    <a:pt x="363" y="389"/>
                  </a:cubicBezTo>
                  <a:cubicBezTo>
                    <a:pt x="328" y="449"/>
                    <a:pt x="292" y="437"/>
                    <a:pt x="233" y="449"/>
                  </a:cubicBezTo>
                  <a:cubicBezTo>
                    <a:pt x="197" y="461"/>
                    <a:pt x="173" y="497"/>
                    <a:pt x="197" y="532"/>
                  </a:cubicBezTo>
                  <a:cubicBezTo>
                    <a:pt x="227" y="568"/>
                    <a:pt x="265" y="586"/>
                    <a:pt x="304" y="586"/>
                  </a:cubicBezTo>
                  <a:cubicBezTo>
                    <a:pt x="343" y="586"/>
                    <a:pt x="381" y="568"/>
                    <a:pt x="411" y="532"/>
                  </a:cubicBezTo>
                  <a:cubicBezTo>
                    <a:pt x="506" y="461"/>
                    <a:pt x="542" y="354"/>
                    <a:pt x="506" y="247"/>
                  </a:cubicBezTo>
                  <a:cubicBezTo>
                    <a:pt x="453" y="114"/>
                    <a:pt x="321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69"/>
            <p:cNvSpPr/>
            <p:nvPr/>
          </p:nvSpPr>
          <p:spPr>
            <a:xfrm>
              <a:off x="3339400" y="4108150"/>
              <a:ext cx="8525" cy="7700"/>
            </a:xfrm>
            <a:custGeom>
              <a:avLst/>
              <a:gdLst/>
              <a:ahLst/>
              <a:cxnLst/>
              <a:rect l="l" t="t" r="r" b="b"/>
              <a:pathLst>
                <a:path w="341" h="308" extrusionOk="0">
                  <a:moveTo>
                    <a:pt x="182" y="116"/>
                  </a:moveTo>
                  <a:cubicBezTo>
                    <a:pt x="196" y="116"/>
                    <a:pt x="210" y="121"/>
                    <a:pt x="220" y="129"/>
                  </a:cubicBezTo>
                  <a:lnTo>
                    <a:pt x="220" y="129"/>
                  </a:lnTo>
                  <a:cubicBezTo>
                    <a:pt x="218" y="132"/>
                    <a:pt x="216" y="136"/>
                    <a:pt x="215" y="140"/>
                  </a:cubicBezTo>
                  <a:cubicBezTo>
                    <a:pt x="215" y="152"/>
                    <a:pt x="215" y="164"/>
                    <a:pt x="215" y="176"/>
                  </a:cubicBezTo>
                  <a:cubicBezTo>
                    <a:pt x="201" y="185"/>
                    <a:pt x="189" y="189"/>
                    <a:pt x="179" y="189"/>
                  </a:cubicBezTo>
                  <a:cubicBezTo>
                    <a:pt x="162" y="189"/>
                    <a:pt x="150" y="179"/>
                    <a:pt x="143" y="164"/>
                  </a:cubicBezTo>
                  <a:cubicBezTo>
                    <a:pt x="138" y="130"/>
                    <a:pt x="159" y="116"/>
                    <a:pt x="182" y="116"/>
                  </a:cubicBezTo>
                  <a:close/>
                  <a:moveTo>
                    <a:pt x="172" y="0"/>
                  </a:moveTo>
                  <a:cubicBezTo>
                    <a:pt x="109" y="0"/>
                    <a:pt x="49" y="38"/>
                    <a:pt x="24" y="105"/>
                  </a:cubicBezTo>
                  <a:cubicBezTo>
                    <a:pt x="0" y="188"/>
                    <a:pt x="107" y="295"/>
                    <a:pt x="191" y="307"/>
                  </a:cubicBezTo>
                  <a:cubicBezTo>
                    <a:pt x="248" y="307"/>
                    <a:pt x="299" y="263"/>
                    <a:pt x="307" y="208"/>
                  </a:cubicBezTo>
                  <a:lnTo>
                    <a:pt x="307" y="208"/>
                  </a:lnTo>
                  <a:cubicBezTo>
                    <a:pt x="341" y="147"/>
                    <a:pt x="322" y="62"/>
                    <a:pt x="250" y="21"/>
                  </a:cubicBezTo>
                  <a:cubicBezTo>
                    <a:pt x="225" y="7"/>
                    <a:pt x="198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69"/>
            <p:cNvSpPr/>
            <p:nvPr/>
          </p:nvSpPr>
          <p:spPr>
            <a:xfrm>
              <a:off x="3349225" y="4086800"/>
              <a:ext cx="30575" cy="7300"/>
            </a:xfrm>
            <a:custGeom>
              <a:avLst/>
              <a:gdLst/>
              <a:ahLst/>
              <a:cxnLst/>
              <a:rect l="l" t="t" r="r" b="b"/>
              <a:pathLst>
                <a:path w="1223" h="292" extrusionOk="0">
                  <a:moveTo>
                    <a:pt x="600" y="0"/>
                  </a:moveTo>
                  <a:cubicBezTo>
                    <a:pt x="401" y="0"/>
                    <a:pt x="207" y="56"/>
                    <a:pt x="36" y="197"/>
                  </a:cubicBezTo>
                  <a:cubicBezTo>
                    <a:pt x="0" y="232"/>
                    <a:pt x="24" y="292"/>
                    <a:pt x="72" y="292"/>
                  </a:cubicBezTo>
                  <a:lnTo>
                    <a:pt x="107" y="292"/>
                  </a:lnTo>
                  <a:cubicBezTo>
                    <a:pt x="121" y="292"/>
                    <a:pt x="131" y="280"/>
                    <a:pt x="134" y="266"/>
                  </a:cubicBezTo>
                  <a:lnTo>
                    <a:pt x="134" y="266"/>
                  </a:lnTo>
                  <a:cubicBezTo>
                    <a:pt x="304" y="180"/>
                    <a:pt x="494" y="136"/>
                    <a:pt x="686" y="136"/>
                  </a:cubicBezTo>
                  <a:cubicBezTo>
                    <a:pt x="839" y="136"/>
                    <a:pt x="995" y="164"/>
                    <a:pt x="1143" y="220"/>
                  </a:cubicBezTo>
                  <a:cubicBezTo>
                    <a:pt x="1147" y="221"/>
                    <a:pt x="1151" y="222"/>
                    <a:pt x="1154" y="222"/>
                  </a:cubicBezTo>
                  <a:cubicBezTo>
                    <a:pt x="1205" y="222"/>
                    <a:pt x="1223" y="147"/>
                    <a:pt x="1167" y="125"/>
                  </a:cubicBezTo>
                  <a:cubicBezTo>
                    <a:pt x="982" y="50"/>
                    <a:pt x="788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69"/>
            <p:cNvSpPr/>
            <p:nvPr/>
          </p:nvSpPr>
          <p:spPr>
            <a:xfrm>
              <a:off x="3349800" y="4087525"/>
              <a:ext cx="29250" cy="8100"/>
            </a:xfrm>
            <a:custGeom>
              <a:avLst/>
              <a:gdLst/>
              <a:ahLst/>
              <a:cxnLst/>
              <a:rect l="l" t="t" r="r" b="b"/>
              <a:pathLst>
                <a:path w="1170" h="324" extrusionOk="0">
                  <a:moveTo>
                    <a:pt x="1091" y="1"/>
                  </a:moveTo>
                  <a:cubicBezTo>
                    <a:pt x="1082" y="1"/>
                    <a:pt x="1071" y="4"/>
                    <a:pt x="1061" y="13"/>
                  </a:cubicBezTo>
                  <a:cubicBezTo>
                    <a:pt x="852" y="138"/>
                    <a:pt x="614" y="205"/>
                    <a:pt x="376" y="205"/>
                  </a:cubicBezTo>
                  <a:cubicBezTo>
                    <a:pt x="274" y="205"/>
                    <a:pt x="172" y="193"/>
                    <a:pt x="72" y="168"/>
                  </a:cubicBezTo>
                  <a:cubicBezTo>
                    <a:pt x="13" y="168"/>
                    <a:pt x="1" y="239"/>
                    <a:pt x="49" y="263"/>
                  </a:cubicBezTo>
                  <a:cubicBezTo>
                    <a:pt x="170" y="304"/>
                    <a:pt x="296" y="323"/>
                    <a:pt x="422" y="323"/>
                  </a:cubicBezTo>
                  <a:cubicBezTo>
                    <a:pt x="665" y="323"/>
                    <a:pt x="908" y="249"/>
                    <a:pt x="1120" y="108"/>
                  </a:cubicBezTo>
                  <a:cubicBezTo>
                    <a:pt x="1169" y="79"/>
                    <a:pt x="1137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69"/>
            <p:cNvSpPr/>
            <p:nvPr/>
          </p:nvSpPr>
          <p:spPr>
            <a:xfrm>
              <a:off x="3368850" y="4103375"/>
              <a:ext cx="7475" cy="16900"/>
            </a:xfrm>
            <a:custGeom>
              <a:avLst/>
              <a:gdLst/>
              <a:ahLst/>
              <a:cxnLst/>
              <a:rect l="l" t="t" r="r" b="b"/>
              <a:pathLst>
                <a:path w="299" h="676" extrusionOk="0">
                  <a:moveTo>
                    <a:pt x="148" y="284"/>
                  </a:moveTo>
                  <a:cubicBezTo>
                    <a:pt x="151" y="292"/>
                    <a:pt x="153" y="300"/>
                    <a:pt x="156" y="308"/>
                  </a:cubicBezTo>
                  <a:cubicBezTo>
                    <a:pt x="173" y="383"/>
                    <a:pt x="177" y="459"/>
                    <a:pt x="171" y="534"/>
                  </a:cubicBezTo>
                  <a:lnTo>
                    <a:pt x="171" y="534"/>
                  </a:lnTo>
                  <a:cubicBezTo>
                    <a:pt x="144" y="468"/>
                    <a:pt x="136" y="394"/>
                    <a:pt x="144" y="319"/>
                  </a:cubicBezTo>
                  <a:cubicBezTo>
                    <a:pt x="146" y="308"/>
                    <a:pt x="147" y="296"/>
                    <a:pt x="148" y="284"/>
                  </a:cubicBezTo>
                  <a:close/>
                  <a:moveTo>
                    <a:pt x="92" y="1"/>
                  </a:moveTo>
                  <a:cubicBezTo>
                    <a:pt x="75" y="1"/>
                    <a:pt x="61" y="12"/>
                    <a:pt x="59" y="33"/>
                  </a:cubicBezTo>
                  <a:lnTo>
                    <a:pt x="59" y="33"/>
                  </a:lnTo>
                  <a:cubicBezTo>
                    <a:pt x="27" y="40"/>
                    <a:pt x="0" y="68"/>
                    <a:pt x="13" y="105"/>
                  </a:cubicBezTo>
                  <a:lnTo>
                    <a:pt x="25" y="105"/>
                  </a:lnTo>
                  <a:cubicBezTo>
                    <a:pt x="49" y="212"/>
                    <a:pt x="49" y="319"/>
                    <a:pt x="49" y="427"/>
                  </a:cubicBezTo>
                  <a:cubicBezTo>
                    <a:pt x="60" y="510"/>
                    <a:pt x="96" y="593"/>
                    <a:pt x="156" y="653"/>
                  </a:cubicBezTo>
                  <a:cubicBezTo>
                    <a:pt x="161" y="669"/>
                    <a:pt x="174" y="675"/>
                    <a:pt x="187" y="675"/>
                  </a:cubicBezTo>
                  <a:cubicBezTo>
                    <a:pt x="203" y="675"/>
                    <a:pt x="221" y="666"/>
                    <a:pt x="227" y="653"/>
                  </a:cubicBezTo>
                  <a:cubicBezTo>
                    <a:pt x="275" y="534"/>
                    <a:pt x="299" y="415"/>
                    <a:pt x="275" y="296"/>
                  </a:cubicBezTo>
                  <a:cubicBezTo>
                    <a:pt x="275" y="177"/>
                    <a:pt x="215" y="69"/>
                    <a:pt x="120" y="10"/>
                  </a:cubicBezTo>
                  <a:cubicBezTo>
                    <a:pt x="110" y="4"/>
                    <a:pt x="101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69"/>
            <p:cNvSpPr/>
            <p:nvPr/>
          </p:nvSpPr>
          <p:spPr>
            <a:xfrm>
              <a:off x="3445400" y="4079350"/>
              <a:ext cx="68450" cy="30475"/>
            </a:xfrm>
            <a:custGeom>
              <a:avLst/>
              <a:gdLst/>
              <a:ahLst/>
              <a:cxnLst/>
              <a:rect l="l" t="t" r="r" b="b"/>
              <a:pathLst>
                <a:path w="2738" h="1219" extrusionOk="0">
                  <a:moveTo>
                    <a:pt x="23" y="66"/>
                  </a:moveTo>
                  <a:lnTo>
                    <a:pt x="35" y="78"/>
                  </a:lnTo>
                  <a:cubicBezTo>
                    <a:pt x="33" y="77"/>
                    <a:pt x="32" y="76"/>
                    <a:pt x="31" y="75"/>
                  </a:cubicBezTo>
                  <a:lnTo>
                    <a:pt x="31" y="75"/>
                  </a:lnTo>
                  <a:cubicBezTo>
                    <a:pt x="28" y="72"/>
                    <a:pt x="26" y="69"/>
                    <a:pt x="23" y="66"/>
                  </a:cubicBezTo>
                  <a:close/>
                  <a:moveTo>
                    <a:pt x="57" y="1"/>
                  </a:moveTo>
                  <a:cubicBezTo>
                    <a:pt x="24" y="1"/>
                    <a:pt x="1" y="40"/>
                    <a:pt x="31" y="75"/>
                  </a:cubicBezTo>
                  <a:lnTo>
                    <a:pt x="31" y="75"/>
                  </a:lnTo>
                  <a:cubicBezTo>
                    <a:pt x="476" y="511"/>
                    <a:pt x="983" y="1219"/>
                    <a:pt x="1668" y="1219"/>
                  </a:cubicBezTo>
                  <a:cubicBezTo>
                    <a:pt x="1714" y="1219"/>
                    <a:pt x="1761" y="1216"/>
                    <a:pt x="1809" y="1209"/>
                  </a:cubicBezTo>
                  <a:cubicBezTo>
                    <a:pt x="2285" y="1138"/>
                    <a:pt x="2737" y="673"/>
                    <a:pt x="2452" y="197"/>
                  </a:cubicBezTo>
                  <a:cubicBezTo>
                    <a:pt x="2444" y="185"/>
                    <a:pt x="2430" y="180"/>
                    <a:pt x="2417" y="180"/>
                  </a:cubicBezTo>
                  <a:cubicBezTo>
                    <a:pt x="2389" y="180"/>
                    <a:pt x="2360" y="201"/>
                    <a:pt x="2368" y="233"/>
                  </a:cubicBezTo>
                  <a:cubicBezTo>
                    <a:pt x="2523" y="626"/>
                    <a:pt x="2273" y="935"/>
                    <a:pt x="1928" y="1078"/>
                  </a:cubicBezTo>
                  <a:cubicBezTo>
                    <a:pt x="1845" y="1110"/>
                    <a:pt x="1761" y="1124"/>
                    <a:pt x="1677" y="1124"/>
                  </a:cubicBezTo>
                  <a:cubicBezTo>
                    <a:pt x="1388" y="1124"/>
                    <a:pt x="1104" y="956"/>
                    <a:pt x="892" y="780"/>
                  </a:cubicBezTo>
                  <a:cubicBezTo>
                    <a:pt x="618" y="542"/>
                    <a:pt x="356" y="268"/>
                    <a:pt x="94" y="18"/>
                  </a:cubicBezTo>
                  <a:cubicBezTo>
                    <a:pt x="82" y="6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69"/>
            <p:cNvSpPr/>
            <p:nvPr/>
          </p:nvSpPr>
          <p:spPr>
            <a:xfrm>
              <a:off x="3486725" y="4079375"/>
              <a:ext cx="21050" cy="18000"/>
            </a:xfrm>
            <a:custGeom>
              <a:avLst/>
              <a:gdLst/>
              <a:ahLst/>
              <a:cxnLst/>
              <a:rect l="l" t="t" r="r" b="b"/>
              <a:pathLst>
                <a:path w="842" h="720" extrusionOk="0">
                  <a:moveTo>
                    <a:pt x="456" y="0"/>
                  </a:moveTo>
                  <a:cubicBezTo>
                    <a:pt x="238" y="0"/>
                    <a:pt x="7" y="126"/>
                    <a:pt x="1" y="351"/>
                  </a:cubicBezTo>
                  <a:cubicBezTo>
                    <a:pt x="1" y="529"/>
                    <a:pt x="132" y="684"/>
                    <a:pt x="298" y="720"/>
                  </a:cubicBezTo>
                  <a:cubicBezTo>
                    <a:pt x="441" y="720"/>
                    <a:pt x="596" y="553"/>
                    <a:pt x="453" y="458"/>
                  </a:cubicBezTo>
                  <a:cubicBezTo>
                    <a:pt x="441" y="450"/>
                    <a:pt x="428" y="446"/>
                    <a:pt x="417" y="446"/>
                  </a:cubicBezTo>
                  <a:cubicBezTo>
                    <a:pt x="397" y="446"/>
                    <a:pt x="382" y="459"/>
                    <a:pt x="382" y="482"/>
                  </a:cubicBezTo>
                  <a:cubicBezTo>
                    <a:pt x="382" y="494"/>
                    <a:pt x="382" y="506"/>
                    <a:pt x="382" y="529"/>
                  </a:cubicBezTo>
                  <a:cubicBezTo>
                    <a:pt x="349" y="566"/>
                    <a:pt x="320" y="581"/>
                    <a:pt x="295" y="581"/>
                  </a:cubicBezTo>
                  <a:cubicBezTo>
                    <a:pt x="247" y="581"/>
                    <a:pt x="211" y="529"/>
                    <a:pt x="179" y="482"/>
                  </a:cubicBezTo>
                  <a:cubicBezTo>
                    <a:pt x="120" y="398"/>
                    <a:pt x="120" y="291"/>
                    <a:pt x="203" y="220"/>
                  </a:cubicBezTo>
                  <a:cubicBezTo>
                    <a:pt x="265" y="158"/>
                    <a:pt x="375" y="120"/>
                    <a:pt x="479" y="120"/>
                  </a:cubicBezTo>
                  <a:cubicBezTo>
                    <a:pt x="595" y="120"/>
                    <a:pt x="702" y="167"/>
                    <a:pt x="727" y="279"/>
                  </a:cubicBezTo>
                  <a:cubicBezTo>
                    <a:pt x="736" y="307"/>
                    <a:pt x="757" y="319"/>
                    <a:pt x="778" y="319"/>
                  </a:cubicBezTo>
                  <a:cubicBezTo>
                    <a:pt x="809" y="319"/>
                    <a:pt x="841" y="292"/>
                    <a:pt x="834" y="256"/>
                  </a:cubicBezTo>
                  <a:cubicBezTo>
                    <a:pt x="797" y="81"/>
                    <a:pt x="631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69"/>
            <p:cNvSpPr/>
            <p:nvPr/>
          </p:nvSpPr>
          <p:spPr>
            <a:xfrm>
              <a:off x="3361425" y="3800750"/>
              <a:ext cx="56425" cy="36500"/>
            </a:xfrm>
            <a:custGeom>
              <a:avLst/>
              <a:gdLst/>
              <a:ahLst/>
              <a:cxnLst/>
              <a:rect l="l" t="t" r="r" b="b"/>
              <a:pathLst>
                <a:path w="2257" h="1460" extrusionOk="0">
                  <a:moveTo>
                    <a:pt x="2208" y="1"/>
                  </a:moveTo>
                  <a:cubicBezTo>
                    <a:pt x="2203" y="1"/>
                    <a:pt x="2197" y="2"/>
                    <a:pt x="2191" y="6"/>
                  </a:cubicBezTo>
                  <a:cubicBezTo>
                    <a:pt x="1429" y="423"/>
                    <a:pt x="953" y="1316"/>
                    <a:pt x="48" y="1376"/>
                  </a:cubicBezTo>
                  <a:cubicBezTo>
                    <a:pt x="0" y="1376"/>
                    <a:pt x="0" y="1447"/>
                    <a:pt x="48" y="1459"/>
                  </a:cubicBezTo>
                  <a:cubicBezTo>
                    <a:pt x="64" y="1459"/>
                    <a:pt x="80" y="1460"/>
                    <a:pt x="96" y="1460"/>
                  </a:cubicBezTo>
                  <a:cubicBezTo>
                    <a:pt x="460" y="1460"/>
                    <a:pt x="809" y="1329"/>
                    <a:pt x="1060" y="1078"/>
                  </a:cubicBezTo>
                  <a:cubicBezTo>
                    <a:pt x="1453" y="721"/>
                    <a:pt x="1774" y="352"/>
                    <a:pt x="2227" y="66"/>
                  </a:cubicBezTo>
                  <a:cubicBezTo>
                    <a:pt x="2257" y="46"/>
                    <a:pt x="2236" y="1"/>
                    <a:pt x="2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69"/>
            <p:cNvSpPr/>
            <p:nvPr/>
          </p:nvSpPr>
          <p:spPr>
            <a:xfrm>
              <a:off x="3347525" y="3847500"/>
              <a:ext cx="31075" cy="30550"/>
            </a:xfrm>
            <a:custGeom>
              <a:avLst/>
              <a:gdLst/>
              <a:ahLst/>
              <a:cxnLst/>
              <a:rect l="l" t="t" r="r" b="b"/>
              <a:pathLst>
                <a:path w="1243" h="1222" extrusionOk="0">
                  <a:moveTo>
                    <a:pt x="1204" y="0"/>
                  </a:moveTo>
                  <a:cubicBezTo>
                    <a:pt x="1194" y="0"/>
                    <a:pt x="1183" y="6"/>
                    <a:pt x="1175" y="17"/>
                  </a:cubicBezTo>
                  <a:cubicBezTo>
                    <a:pt x="1033" y="256"/>
                    <a:pt x="878" y="494"/>
                    <a:pt x="699" y="708"/>
                  </a:cubicBezTo>
                  <a:cubicBezTo>
                    <a:pt x="509" y="922"/>
                    <a:pt x="259" y="1018"/>
                    <a:pt x="32" y="1172"/>
                  </a:cubicBezTo>
                  <a:cubicBezTo>
                    <a:pt x="1" y="1183"/>
                    <a:pt x="16" y="1222"/>
                    <a:pt x="45" y="1222"/>
                  </a:cubicBezTo>
                  <a:cubicBezTo>
                    <a:pt x="49" y="1222"/>
                    <a:pt x="52" y="1221"/>
                    <a:pt x="56" y="1220"/>
                  </a:cubicBezTo>
                  <a:cubicBezTo>
                    <a:pt x="640" y="1041"/>
                    <a:pt x="973" y="577"/>
                    <a:pt x="1235" y="53"/>
                  </a:cubicBezTo>
                  <a:cubicBezTo>
                    <a:pt x="1243" y="21"/>
                    <a:pt x="1224" y="0"/>
                    <a:pt x="1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69"/>
            <p:cNvSpPr/>
            <p:nvPr/>
          </p:nvSpPr>
          <p:spPr>
            <a:xfrm>
              <a:off x="3350500" y="3882250"/>
              <a:ext cx="19325" cy="23800"/>
            </a:xfrm>
            <a:custGeom>
              <a:avLst/>
              <a:gdLst/>
              <a:ahLst/>
              <a:cxnLst/>
              <a:rect l="l" t="t" r="r" b="b"/>
              <a:pathLst>
                <a:path w="773" h="952" extrusionOk="0">
                  <a:moveTo>
                    <a:pt x="698" y="1"/>
                  </a:moveTo>
                  <a:cubicBezTo>
                    <a:pt x="684" y="1"/>
                    <a:pt x="670" y="7"/>
                    <a:pt x="664" y="20"/>
                  </a:cubicBezTo>
                  <a:lnTo>
                    <a:pt x="652" y="20"/>
                  </a:lnTo>
                  <a:cubicBezTo>
                    <a:pt x="556" y="175"/>
                    <a:pt x="521" y="354"/>
                    <a:pt x="413" y="509"/>
                  </a:cubicBezTo>
                  <a:cubicBezTo>
                    <a:pt x="283" y="640"/>
                    <a:pt x="152" y="782"/>
                    <a:pt x="21" y="902"/>
                  </a:cubicBezTo>
                  <a:cubicBezTo>
                    <a:pt x="0" y="922"/>
                    <a:pt x="15" y="952"/>
                    <a:pt x="35" y="952"/>
                  </a:cubicBezTo>
                  <a:cubicBezTo>
                    <a:pt x="38" y="952"/>
                    <a:pt x="41" y="951"/>
                    <a:pt x="44" y="949"/>
                  </a:cubicBezTo>
                  <a:cubicBezTo>
                    <a:pt x="211" y="890"/>
                    <a:pt x="354" y="771"/>
                    <a:pt x="449" y="628"/>
                  </a:cubicBezTo>
                  <a:cubicBezTo>
                    <a:pt x="556" y="449"/>
                    <a:pt x="664" y="259"/>
                    <a:pt x="747" y="68"/>
                  </a:cubicBezTo>
                  <a:cubicBezTo>
                    <a:pt x="772" y="34"/>
                    <a:pt x="732" y="1"/>
                    <a:pt x="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69"/>
            <p:cNvSpPr/>
            <p:nvPr/>
          </p:nvSpPr>
          <p:spPr>
            <a:xfrm>
              <a:off x="3358000" y="3909025"/>
              <a:ext cx="9275" cy="15425"/>
            </a:xfrm>
            <a:custGeom>
              <a:avLst/>
              <a:gdLst/>
              <a:ahLst/>
              <a:cxnLst/>
              <a:rect l="l" t="t" r="r" b="b"/>
              <a:pathLst>
                <a:path w="371" h="617" extrusionOk="0">
                  <a:moveTo>
                    <a:pt x="325" y="0"/>
                  </a:moveTo>
                  <a:cubicBezTo>
                    <a:pt x="311" y="0"/>
                    <a:pt x="297" y="7"/>
                    <a:pt x="292" y="21"/>
                  </a:cubicBezTo>
                  <a:cubicBezTo>
                    <a:pt x="221" y="200"/>
                    <a:pt x="125" y="378"/>
                    <a:pt x="18" y="545"/>
                  </a:cubicBezTo>
                  <a:cubicBezTo>
                    <a:pt x="0" y="581"/>
                    <a:pt x="30" y="617"/>
                    <a:pt x="56" y="617"/>
                  </a:cubicBezTo>
                  <a:cubicBezTo>
                    <a:pt x="64" y="617"/>
                    <a:pt x="72" y="613"/>
                    <a:pt x="78" y="604"/>
                  </a:cubicBezTo>
                  <a:cubicBezTo>
                    <a:pt x="209" y="438"/>
                    <a:pt x="304" y="247"/>
                    <a:pt x="364" y="45"/>
                  </a:cubicBezTo>
                  <a:cubicBezTo>
                    <a:pt x="371" y="16"/>
                    <a:pt x="347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69"/>
            <p:cNvSpPr/>
            <p:nvPr/>
          </p:nvSpPr>
          <p:spPr>
            <a:xfrm>
              <a:off x="3365575" y="3921975"/>
              <a:ext cx="2125" cy="3675"/>
            </a:xfrm>
            <a:custGeom>
              <a:avLst/>
              <a:gdLst/>
              <a:ahLst/>
              <a:cxnLst/>
              <a:rect l="l" t="t" r="r" b="b"/>
              <a:pathLst>
                <a:path w="85" h="147" extrusionOk="0">
                  <a:moveTo>
                    <a:pt x="43" y="0"/>
                  </a:moveTo>
                  <a:cubicBezTo>
                    <a:pt x="30" y="0"/>
                    <a:pt x="18" y="8"/>
                    <a:pt x="13" y="27"/>
                  </a:cubicBezTo>
                  <a:cubicBezTo>
                    <a:pt x="1" y="51"/>
                    <a:pt x="1" y="86"/>
                    <a:pt x="1" y="110"/>
                  </a:cubicBezTo>
                  <a:cubicBezTo>
                    <a:pt x="1" y="133"/>
                    <a:pt x="16" y="146"/>
                    <a:pt x="30" y="146"/>
                  </a:cubicBezTo>
                  <a:cubicBezTo>
                    <a:pt x="37" y="146"/>
                    <a:pt x="44" y="143"/>
                    <a:pt x="49" y="134"/>
                  </a:cubicBezTo>
                  <a:cubicBezTo>
                    <a:pt x="61" y="98"/>
                    <a:pt x="72" y="75"/>
                    <a:pt x="84" y="39"/>
                  </a:cubicBezTo>
                  <a:cubicBezTo>
                    <a:pt x="84" y="17"/>
                    <a:pt x="63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69"/>
            <p:cNvSpPr/>
            <p:nvPr/>
          </p:nvSpPr>
          <p:spPr>
            <a:xfrm>
              <a:off x="3346650" y="3852400"/>
              <a:ext cx="30875" cy="26550"/>
            </a:xfrm>
            <a:custGeom>
              <a:avLst/>
              <a:gdLst/>
              <a:ahLst/>
              <a:cxnLst/>
              <a:rect l="l" t="t" r="r" b="b"/>
              <a:pathLst>
                <a:path w="1235" h="1062" extrusionOk="0">
                  <a:moveTo>
                    <a:pt x="1163" y="0"/>
                  </a:moveTo>
                  <a:cubicBezTo>
                    <a:pt x="925" y="0"/>
                    <a:pt x="675" y="202"/>
                    <a:pt x="496" y="345"/>
                  </a:cubicBezTo>
                  <a:cubicBezTo>
                    <a:pt x="258" y="512"/>
                    <a:pt x="91" y="738"/>
                    <a:pt x="8" y="1012"/>
                  </a:cubicBezTo>
                  <a:cubicBezTo>
                    <a:pt x="1" y="1042"/>
                    <a:pt x="25" y="1062"/>
                    <a:pt x="50" y="1062"/>
                  </a:cubicBezTo>
                  <a:cubicBezTo>
                    <a:pt x="66" y="1062"/>
                    <a:pt x="82" y="1054"/>
                    <a:pt x="91" y="1036"/>
                  </a:cubicBezTo>
                  <a:cubicBezTo>
                    <a:pt x="186" y="810"/>
                    <a:pt x="329" y="607"/>
                    <a:pt x="532" y="476"/>
                  </a:cubicBezTo>
                  <a:cubicBezTo>
                    <a:pt x="675" y="345"/>
                    <a:pt x="960" y="131"/>
                    <a:pt x="1163" y="131"/>
                  </a:cubicBezTo>
                  <a:cubicBezTo>
                    <a:pt x="1234" y="119"/>
                    <a:pt x="1234" y="12"/>
                    <a:pt x="1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69"/>
            <p:cNvSpPr/>
            <p:nvPr/>
          </p:nvSpPr>
          <p:spPr>
            <a:xfrm>
              <a:off x="3361325" y="3824400"/>
              <a:ext cx="32850" cy="12750"/>
            </a:xfrm>
            <a:custGeom>
              <a:avLst/>
              <a:gdLst/>
              <a:ahLst/>
              <a:cxnLst/>
              <a:rect l="l" t="t" r="r" b="b"/>
              <a:pathLst>
                <a:path w="1314" h="510" extrusionOk="0">
                  <a:moveTo>
                    <a:pt x="1014" y="1"/>
                  </a:moveTo>
                  <a:cubicBezTo>
                    <a:pt x="844" y="1"/>
                    <a:pt x="675" y="33"/>
                    <a:pt x="516" y="96"/>
                  </a:cubicBezTo>
                  <a:cubicBezTo>
                    <a:pt x="338" y="156"/>
                    <a:pt x="100" y="239"/>
                    <a:pt x="16" y="430"/>
                  </a:cubicBezTo>
                  <a:cubicBezTo>
                    <a:pt x="0" y="470"/>
                    <a:pt x="33" y="510"/>
                    <a:pt x="67" y="510"/>
                  </a:cubicBezTo>
                  <a:cubicBezTo>
                    <a:pt x="83" y="510"/>
                    <a:pt x="100" y="500"/>
                    <a:pt x="111" y="477"/>
                  </a:cubicBezTo>
                  <a:cubicBezTo>
                    <a:pt x="207" y="299"/>
                    <a:pt x="516" y="215"/>
                    <a:pt x="707" y="168"/>
                  </a:cubicBezTo>
                  <a:cubicBezTo>
                    <a:pt x="897" y="132"/>
                    <a:pt x="1076" y="144"/>
                    <a:pt x="1266" y="120"/>
                  </a:cubicBezTo>
                  <a:cubicBezTo>
                    <a:pt x="1314" y="120"/>
                    <a:pt x="1302" y="37"/>
                    <a:pt x="1266" y="25"/>
                  </a:cubicBezTo>
                  <a:cubicBezTo>
                    <a:pt x="1183" y="9"/>
                    <a:pt x="1098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69"/>
            <p:cNvSpPr/>
            <p:nvPr/>
          </p:nvSpPr>
          <p:spPr>
            <a:xfrm>
              <a:off x="3350650" y="3885600"/>
              <a:ext cx="17825" cy="21150"/>
            </a:xfrm>
            <a:custGeom>
              <a:avLst/>
              <a:gdLst/>
              <a:ahLst/>
              <a:cxnLst/>
              <a:rect l="l" t="t" r="r" b="b"/>
              <a:pathLst>
                <a:path w="713" h="846" extrusionOk="0">
                  <a:moveTo>
                    <a:pt x="653" y="1"/>
                  </a:moveTo>
                  <a:cubicBezTo>
                    <a:pt x="647" y="1"/>
                    <a:pt x="640" y="2"/>
                    <a:pt x="634" y="6"/>
                  </a:cubicBezTo>
                  <a:cubicBezTo>
                    <a:pt x="336" y="125"/>
                    <a:pt x="110" y="470"/>
                    <a:pt x="15" y="768"/>
                  </a:cubicBezTo>
                  <a:cubicBezTo>
                    <a:pt x="0" y="817"/>
                    <a:pt x="37" y="846"/>
                    <a:pt x="73" y="846"/>
                  </a:cubicBezTo>
                  <a:cubicBezTo>
                    <a:pt x="99" y="846"/>
                    <a:pt x="124" y="832"/>
                    <a:pt x="134" y="803"/>
                  </a:cubicBezTo>
                  <a:cubicBezTo>
                    <a:pt x="181" y="648"/>
                    <a:pt x="265" y="506"/>
                    <a:pt x="372" y="375"/>
                  </a:cubicBezTo>
                  <a:cubicBezTo>
                    <a:pt x="467" y="279"/>
                    <a:pt x="574" y="184"/>
                    <a:pt x="681" y="89"/>
                  </a:cubicBezTo>
                  <a:cubicBezTo>
                    <a:pt x="712" y="58"/>
                    <a:pt x="690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69"/>
            <p:cNvSpPr/>
            <p:nvPr/>
          </p:nvSpPr>
          <p:spPr>
            <a:xfrm>
              <a:off x="3358750" y="3909575"/>
              <a:ext cx="7850" cy="14650"/>
            </a:xfrm>
            <a:custGeom>
              <a:avLst/>
              <a:gdLst/>
              <a:ahLst/>
              <a:cxnLst/>
              <a:rect l="l" t="t" r="r" b="b"/>
              <a:pathLst>
                <a:path w="314" h="586" extrusionOk="0">
                  <a:moveTo>
                    <a:pt x="245" y="0"/>
                  </a:moveTo>
                  <a:cubicBezTo>
                    <a:pt x="235" y="0"/>
                    <a:pt x="225" y="3"/>
                    <a:pt x="214" y="11"/>
                  </a:cubicBezTo>
                  <a:cubicBezTo>
                    <a:pt x="131" y="59"/>
                    <a:pt x="72" y="130"/>
                    <a:pt x="48" y="225"/>
                  </a:cubicBezTo>
                  <a:cubicBezTo>
                    <a:pt x="12" y="321"/>
                    <a:pt x="0" y="416"/>
                    <a:pt x="12" y="523"/>
                  </a:cubicBezTo>
                  <a:cubicBezTo>
                    <a:pt x="12" y="565"/>
                    <a:pt x="42" y="585"/>
                    <a:pt x="72" y="585"/>
                  </a:cubicBezTo>
                  <a:cubicBezTo>
                    <a:pt x="101" y="585"/>
                    <a:pt x="131" y="565"/>
                    <a:pt x="131" y="523"/>
                  </a:cubicBezTo>
                  <a:cubicBezTo>
                    <a:pt x="131" y="440"/>
                    <a:pt x="131" y="356"/>
                    <a:pt x="167" y="285"/>
                  </a:cubicBezTo>
                  <a:cubicBezTo>
                    <a:pt x="191" y="213"/>
                    <a:pt x="262" y="154"/>
                    <a:pt x="286" y="82"/>
                  </a:cubicBezTo>
                  <a:cubicBezTo>
                    <a:pt x="314" y="45"/>
                    <a:pt x="283" y="0"/>
                    <a:pt x="2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69"/>
            <p:cNvSpPr/>
            <p:nvPr/>
          </p:nvSpPr>
          <p:spPr>
            <a:xfrm>
              <a:off x="3369025" y="3885875"/>
              <a:ext cx="12875" cy="18400"/>
            </a:xfrm>
            <a:custGeom>
              <a:avLst/>
              <a:gdLst/>
              <a:ahLst/>
              <a:cxnLst/>
              <a:rect l="l" t="t" r="r" b="b"/>
              <a:pathLst>
                <a:path w="515" h="736" extrusionOk="0">
                  <a:moveTo>
                    <a:pt x="154" y="201"/>
                  </a:moveTo>
                  <a:cubicBezTo>
                    <a:pt x="229" y="288"/>
                    <a:pt x="306" y="377"/>
                    <a:pt x="351" y="475"/>
                  </a:cubicBezTo>
                  <a:lnTo>
                    <a:pt x="351" y="475"/>
                  </a:lnTo>
                  <a:cubicBezTo>
                    <a:pt x="273" y="390"/>
                    <a:pt x="197" y="302"/>
                    <a:pt x="154" y="201"/>
                  </a:cubicBezTo>
                  <a:close/>
                  <a:moveTo>
                    <a:pt x="91" y="1"/>
                  </a:moveTo>
                  <a:cubicBezTo>
                    <a:pt x="59" y="1"/>
                    <a:pt x="34" y="33"/>
                    <a:pt x="43" y="60"/>
                  </a:cubicBezTo>
                  <a:lnTo>
                    <a:pt x="43" y="60"/>
                  </a:lnTo>
                  <a:cubicBezTo>
                    <a:pt x="19" y="72"/>
                    <a:pt x="1" y="95"/>
                    <a:pt x="6" y="126"/>
                  </a:cubicBezTo>
                  <a:cubicBezTo>
                    <a:pt x="42" y="352"/>
                    <a:pt x="256" y="554"/>
                    <a:pt x="411" y="721"/>
                  </a:cubicBezTo>
                  <a:cubicBezTo>
                    <a:pt x="420" y="731"/>
                    <a:pt x="433" y="735"/>
                    <a:pt x="446" y="735"/>
                  </a:cubicBezTo>
                  <a:cubicBezTo>
                    <a:pt x="479" y="735"/>
                    <a:pt x="515" y="704"/>
                    <a:pt x="506" y="661"/>
                  </a:cubicBezTo>
                  <a:cubicBezTo>
                    <a:pt x="482" y="518"/>
                    <a:pt x="434" y="387"/>
                    <a:pt x="375" y="268"/>
                  </a:cubicBezTo>
                  <a:cubicBezTo>
                    <a:pt x="315" y="149"/>
                    <a:pt x="220" y="54"/>
                    <a:pt x="113" y="6"/>
                  </a:cubicBezTo>
                  <a:cubicBezTo>
                    <a:pt x="105" y="3"/>
                    <a:pt x="98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69"/>
            <p:cNvSpPr/>
            <p:nvPr/>
          </p:nvSpPr>
          <p:spPr>
            <a:xfrm>
              <a:off x="3374825" y="3853500"/>
              <a:ext cx="16075" cy="28150"/>
            </a:xfrm>
            <a:custGeom>
              <a:avLst/>
              <a:gdLst/>
              <a:ahLst/>
              <a:cxnLst/>
              <a:rect l="l" t="t" r="r" b="b"/>
              <a:pathLst>
                <a:path w="643" h="1126" extrusionOk="0">
                  <a:moveTo>
                    <a:pt x="145" y="202"/>
                  </a:moveTo>
                  <a:lnTo>
                    <a:pt x="145" y="202"/>
                  </a:lnTo>
                  <a:cubicBezTo>
                    <a:pt x="240" y="301"/>
                    <a:pt x="312" y="416"/>
                    <a:pt x="357" y="551"/>
                  </a:cubicBezTo>
                  <a:cubicBezTo>
                    <a:pt x="426" y="673"/>
                    <a:pt x="477" y="800"/>
                    <a:pt x="518" y="934"/>
                  </a:cubicBezTo>
                  <a:lnTo>
                    <a:pt x="518" y="934"/>
                  </a:lnTo>
                  <a:cubicBezTo>
                    <a:pt x="322" y="722"/>
                    <a:pt x="166" y="494"/>
                    <a:pt x="145" y="202"/>
                  </a:cubicBezTo>
                  <a:close/>
                  <a:moveTo>
                    <a:pt x="100" y="0"/>
                  </a:moveTo>
                  <a:cubicBezTo>
                    <a:pt x="87" y="0"/>
                    <a:pt x="73" y="1"/>
                    <a:pt x="60" y="4"/>
                  </a:cubicBezTo>
                  <a:cubicBezTo>
                    <a:pt x="12" y="16"/>
                    <a:pt x="0" y="87"/>
                    <a:pt x="48" y="111"/>
                  </a:cubicBezTo>
                  <a:cubicBezTo>
                    <a:pt x="49" y="112"/>
                    <a:pt x="50" y="113"/>
                    <a:pt x="52" y="114"/>
                  </a:cubicBezTo>
                  <a:lnTo>
                    <a:pt x="52" y="114"/>
                  </a:lnTo>
                  <a:cubicBezTo>
                    <a:pt x="49" y="120"/>
                    <a:pt x="48" y="127"/>
                    <a:pt x="48" y="135"/>
                  </a:cubicBezTo>
                  <a:cubicBezTo>
                    <a:pt x="60" y="528"/>
                    <a:pt x="250" y="885"/>
                    <a:pt x="583" y="1123"/>
                  </a:cubicBezTo>
                  <a:cubicBezTo>
                    <a:pt x="588" y="1125"/>
                    <a:pt x="592" y="1126"/>
                    <a:pt x="597" y="1126"/>
                  </a:cubicBezTo>
                  <a:cubicBezTo>
                    <a:pt x="619" y="1126"/>
                    <a:pt x="643" y="1105"/>
                    <a:pt x="643" y="1075"/>
                  </a:cubicBezTo>
                  <a:cubicBezTo>
                    <a:pt x="643" y="825"/>
                    <a:pt x="572" y="563"/>
                    <a:pt x="429" y="349"/>
                  </a:cubicBezTo>
                  <a:cubicBezTo>
                    <a:pt x="362" y="216"/>
                    <a:pt x="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69"/>
            <p:cNvSpPr/>
            <p:nvPr/>
          </p:nvSpPr>
          <p:spPr>
            <a:xfrm>
              <a:off x="3354125" y="3970875"/>
              <a:ext cx="27250" cy="43100"/>
            </a:xfrm>
            <a:custGeom>
              <a:avLst/>
              <a:gdLst/>
              <a:ahLst/>
              <a:cxnLst/>
              <a:rect l="l" t="t" r="r" b="b"/>
              <a:pathLst>
                <a:path w="1090" h="1724" extrusionOk="0">
                  <a:moveTo>
                    <a:pt x="840" y="0"/>
                  </a:moveTo>
                  <a:cubicBezTo>
                    <a:pt x="818" y="0"/>
                    <a:pt x="797" y="20"/>
                    <a:pt x="804" y="47"/>
                  </a:cubicBezTo>
                  <a:cubicBezTo>
                    <a:pt x="852" y="357"/>
                    <a:pt x="923" y="666"/>
                    <a:pt x="864" y="976"/>
                  </a:cubicBezTo>
                  <a:cubicBezTo>
                    <a:pt x="797" y="1273"/>
                    <a:pt x="607" y="1600"/>
                    <a:pt x="307" y="1600"/>
                  </a:cubicBezTo>
                  <a:cubicBezTo>
                    <a:pt x="233" y="1600"/>
                    <a:pt x="153" y="1580"/>
                    <a:pt x="66" y="1536"/>
                  </a:cubicBezTo>
                  <a:cubicBezTo>
                    <a:pt x="58" y="1530"/>
                    <a:pt x="50" y="1528"/>
                    <a:pt x="43" y="1528"/>
                  </a:cubicBezTo>
                  <a:cubicBezTo>
                    <a:pt x="17" y="1528"/>
                    <a:pt x="0" y="1556"/>
                    <a:pt x="18" y="1583"/>
                  </a:cubicBezTo>
                  <a:cubicBezTo>
                    <a:pt x="105" y="1682"/>
                    <a:pt x="210" y="1724"/>
                    <a:pt x="316" y="1724"/>
                  </a:cubicBezTo>
                  <a:cubicBezTo>
                    <a:pt x="504" y="1724"/>
                    <a:pt x="698" y="1596"/>
                    <a:pt x="804" y="1428"/>
                  </a:cubicBezTo>
                  <a:cubicBezTo>
                    <a:pt x="1090" y="1000"/>
                    <a:pt x="983" y="500"/>
                    <a:pt x="876" y="35"/>
                  </a:cubicBezTo>
                  <a:cubicBezTo>
                    <a:pt x="871" y="10"/>
                    <a:pt x="855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69"/>
            <p:cNvSpPr/>
            <p:nvPr/>
          </p:nvSpPr>
          <p:spPr>
            <a:xfrm>
              <a:off x="3354575" y="4004625"/>
              <a:ext cx="18950" cy="27575"/>
            </a:xfrm>
            <a:custGeom>
              <a:avLst/>
              <a:gdLst/>
              <a:ahLst/>
              <a:cxnLst/>
              <a:rect l="l" t="t" r="r" b="b"/>
              <a:pathLst>
                <a:path w="758" h="1103" extrusionOk="0">
                  <a:moveTo>
                    <a:pt x="717" y="1"/>
                  </a:moveTo>
                  <a:cubicBezTo>
                    <a:pt x="701" y="1"/>
                    <a:pt x="684" y="10"/>
                    <a:pt x="679" y="31"/>
                  </a:cubicBezTo>
                  <a:cubicBezTo>
                    <a:pt x="643" y="245"/>
                    <a:pt x="560" y="448"/>
                    <a:pt x="441" y="638"/>
                  </a:cubicBezTo>
                  <a:cubicBezTo>
                    <a:pt x="322" y="781"/>
                    <a:pt x="179" y="912"/>
                    <a:pt x="24" y="1031"/>
                  </a:cubicBezTo>
                  <a:cubicBezTo>
                    <a:pt x="0" y="1067"/>
                    <a:pt x="24" y="1102"/>
                    <a:pt x="60" y="1102"/>
                  </a:cubicBezTo>
                  <a:cubicBezTo>
                    <a:pt x="489" y="1019"/>
                    <a:pt x="691" y="412"/>
                    <a:pt x="751" y="43"/>
                  </a:cubicBezTo>
                  <a:cubicBezTo>
                    <a:pt x="757" y="16"/>
                    <a:pt x="738" y="1"/>
                    <a:pt x="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69"/>
            <p:cNvSpPr/>
            <p:nvPr/>
          </p:nvSpPr>
          <p:spPr>
            <a:xfrm>
              <a:off x="3361775" y="3999250"/>
              <a:ext cx="13650" cy="6600"/>
            </a:xfrm>
            <a:custGeom>
              <a:avLst/>
              <a:gdLst/>
              <a:ahLst/>
              <a:cxnLst/>
              <a:rect l="l" t="t" r="r" b="b"/>
              <a:pathLst>
                <a:path w="546" h="264" extrusionOk="0">
                  <a:moveTo>
                    <a:pt x="56" y="0"/>
                  </a:moveTo>
                  <a:cubicBezTo>
                    <a:pt x="27" y="0"/>
                    <a:pt x="1" y="28"/>
                    <a:pt x="10" y="55"/>
                  </a:cubicBezTo>
                  <a:cubicBezTo>
                    <a:pt x="50" y="206"/>
                    <a:pt x="260" y="263"/>
                    <a:pt x="410" y="263"/>
                  </a:cubicBezTo>
                  <a:cubicBezTo>
                    <a:pt x="438" y="263"/>
                    <a:pt x="464" y="261"/>
                    <a:pt x="486" y="258"/>
                  </a:cubicBezTo>
                  <a:cubicBezTo>
                    <a:pt x="546" y="258"/>
                    <a:pt x="534" y="151"/>
                    <a:pt x="474" y="151"/>
                  </a:cubicBezTo>
                  <a:cubicBezTo>
                    <a:pt x="455" y="154"/>
                    <a:pt x="435" y="155"/>
                    <a:pt x="415" y="155"/>
                  </a:cubicBezTo>
                  <a:cubicBezTo>
                    <a:pt x="360" y="155"/>
                    <a:pt x="304" y="144"/>
                    <a:pt x="260" y="127"/>
                  </a:cubicBezTo>
                  <a:cubicBezTo>
                    <a:pt x="189" y="91"/>
                    <a:pt x="141" y="32"/>
                    <a:pt x="82" y="8"/>
                  </a:cubicBezTo>
                  <a:cubicBezTo>
                    <a:pt x="73" y="2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69"/>
            <p:cNvSpPr/>
            <p:nvPr/>
          </p:nvSpPr>
          <p:spPr>
            <a:xfrm>
              <a:off x="3340925" y="4004050"/>
              <a:ext cx="16850" cy="8650"/>
            </a:xfrm>
            <a:custGeom>
              <a:avLst/>
              <a:gdLst/>
              <a:ahLst/>
              <a:cxnLst/>
              <a:rect l="l" t="t" r="r" b="b"/>
              <a:pathLst>
                <a:path w="674" h="346" extrusionOk="0">
                  <a:moveTo>
                    <a:pt x="109" y="0"/>
                  </a:moveTo>
                  <a:cubicBezTo>
                    <a:pt x="56" y="0"/>
                    <a:pt x="1" y="51"/>
                    <a:pt x="34" y="101"/>
                  </a:cubicBezTo>
                  <a:cubicBezTo>
                    <a:pt x="139" y="254"/>
                    <a:pt x="313" y="345"/>
                    <a:pt x="487" y="345"/>
                  </a:cubicBezTo>
                  <a:cubicBezTo>
                    <a:pt x="531" y="345"/>
                    <a:pt x="575" y="340"/>
                    <a:pt x="618" y="328"/>
                  </a:cubicBezTo>
                  <a:cubicBezTo>
                    <a:pt x="674" y="316"/>
                    <a:pt x="656" y="231"/>
                    <a:pt x="604" y="231"/>
                  </a:cubicBezTo>
                  <a:cubicBezTo>
                    <a:pt x="601" y="231"/>
                    <a:pt x="598" y="232"/>
                    <a:pt x="594" y="232"/>
                  </a:cubicBezTo>
                  <a:cubicBezTo>
                    <a:pt x="575" y="235"/>
                    <a:pt x="556" y="236"/>
                    <a:pt x="537" y="236"/>
                  </a:cubicBezTo>
                  <a:cubicBezTo>
                    <a:pt x="390" y="236"/>
                    <a:pt x="250" y="157"/>
                    <a:pt x="165" y="30"/>
                  </a:cubicBezTo>
                  <a:cubicBezTo>
                    <a:pt x="151" y="9"/>
                    <a:pt x="130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69"/>
            <p:cNvSpPr/>
            <p:nvPr/>
          </p:nvSpPr>
          <p:spPr>
            <a:xfrm>
              <a:off x="3342675" y="4003200"/>
              <a:ext cx="15150" cy="8025"/>
            </a:xfrm>
            <a:custGeom>
              <a:avLst/>
              <a:gdLst/>
              <a:ahLst/>
              <a:cxnLst/>
              <a:rect l="l" t="t" r="r" b="b"/>
              <a:pathLst>
                <a:path w="606" h="321" extrusionOk="0">
                  <a:moveTo>
                    <a:pt x="180" y="1"/>
                  </a:moveTo>
                  <a:cubicBezTo>
                    <a:pt x="137" y="1"/>
                    <a:pt x="92" y="7"/>
                    <a:pt x="48" y="16"/>
                  </a:cubicBezTo>
                  <a:cubicBezTo>
                    <a:pt x="0" y="28"/>
                    <a:pt x="12" y="100"/>
                    <a:pt x="60" y="100"/>
                  </a:cubicBezTo>
                  <a:cubicBezTo>
                    <a:pt x="155" y="100"/>
                    <a:pt x="250" y="112"/>
                    <a:pt x="334" y="159"/>
                  </a:cubicBezTo>
                  <a:cubicBezTo>
                    <a:pt x="393" y="195"/>
                    <a:pt x="453" y="255"/>
                    <a:pt x="512" y="314"/>
                  </a:cubicBezTo>
                  <a:cubicBezTo>
                    <a:pt x="519" y="319"/>
                    <a:pt x="526" y="320"/>
                    <a:pt x="534" y="320"/>
                  </a:cubicBezTo>
                  <a:cubicBezTo>
                    <a:pt x="568" y="320"/>
                    <a:pt x="605" y="284"/>
                    <a:pt x="596" y="255"/>
                  </a:cubicBezTo>
                  <a:cubicBezTo>
                    <a:pt x="548" y="159"/>
                    <a:pt x="465" y="76"/>
                    <a:pt x="357" y="40"/>
                  </a:cubicBezTo>
                  <a:cubicBezTo>
                    <a:pt x="302" y="12"/>
                    <a:pt x="242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69"/>
            <p:cNvSpPr/>
            <p:nvPr/>
          </p:nvSpPr>
          <p:spPr>
            <a:xfrm>
              <a:off x="3355175" y="3986900"/>
              <a:ext cx="11075" cy="16450"/>
            </a:xfrm>
            <a:custGeom>
              <a:avLst/>
              <a:gdLst/>
              <a:ahLst/>
              <a:cxnLst/>
              <a:rect l="l" t="t" r="r" b="b"/>
              <a:pathLst>
                <a:path w="443" h="658" extrusionOk="0">
                  <a:moveTo>
                    <a:pt x="265" y="0"/>
                  </a:moveTo>
                  <a:cubicBezTo>
                    <a:pt x="261" y="0"/>
                    <a:pt x="256" y="1"/>
                    <a:pt x="250" y="2"/>
                  </a:cubicBezTo>
                  <a:cubicBezTo>
                    <a:pt x="0" y="73"/>
                    <a:pt x="226" y="514"/>
                    <a:pt x="310" y="633"/>
                  </a:cubicBezTo>
                  <a:cubicBezTo>
                    <a:pt x="320" y="650"/>
                    <a:pt x="337" y="657"/>
                    <a:pt x="354" y="657"/>
                  </a:cubicBezTo>
                  <a:cubicBezTo>
                    <a:pt x="396" y="657"/>
                    <a:pt x="442" y="615"/>
                    <a:pt x="417" y="573"/>
                  </a:cubicBezTo>
                  <a:cubicBezTo>
                    <a:pt x="322" y="430"/>
                    <a:pt x="238" y="252"/>
                    <a:pt x="322" y="97"/>
                  </a:cubicBezTo>
                  <a:cubicBezTo>
                    <a:pt x="343" y="53"/>
                    <a:pt x="316" y="0"/>
                    <a:pt x="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69"/>
            <p:cNvSpPr/>
            <p:nvPr/>
          </p:nvSpPr>
          <p:spPr>
            <a:xfrm>
              <a:off x="3360400" y="3987625"/>
              <a:ext cx="9975" cy="14850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64" y="1"/>
                  </a:moveTo>
                  <a:cubicBezTo>
                    <a:pt x="31" y="1"/>
                    <a:pt x="1" y="34"/>
                    <a:pt x="17" y="68"/>
                  </a:cubicBezTo>
                  <a:cubicBezTo>
                    <a:pt x="65" y="151"/>
                    <a:pt x="101" y="235"/>
                    <a:pt x="137" y="318"/>
                  </a:cubicBezTo>
                  <a:cubicBezTo>
                    <a:pt x="148" y="354"/>
                    <a:pt x="148" y="389"/>
                    <a:pt x="148" y="425"/>
                  </a:cubicBezTo>
                  <a:cubicBezTo>
                    <a:pt x="148" y="461"/>
                    <a:pt x="137" y="497"/>
                    <a:pt x="113" y="532"/>
                  </a:cubicBezTo>
                  <a:cubicBezTo>
                    <a:pt x="102" y="554"/>
                    <a:pt x="110" y="594"/>
                    <a:pt x="138" y="594"/>
                  </a:cubicBezTo>
                  <a:cubicBezTo>
                    <a:pt x="141" y="594"/>
                    <a:pt x="145" y="593"/>
                    <a:pt x="148" y="592"/>
                  </a:cubicBezTo>
                  <a:cubicBezTo>
                    <a:pt x="398" y="568"/>
                    <a:pt x="172" y="127"/>
                    <a:pt x="101" y="20"/>
                  </a:cubicBezTo>
                  <a:cubicBezTo>
                    <a:pt x="90" y="6"/>
                    <a:pt x="77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69"/>
            <p:cNvSpPr/>
            <p:nvPr/>
          </p:nvSpPr>
          <p:spPr>
            <a:xfrm>
              <a:off x="3346525" y="4028925"/>
              <a:ext cx="13250" cy="12275"/>
            </a:xfrm>
            <a:custGeom>
              <a:avLst/>
              <a:gdLst/>
              <a:ahLst/>
              <a:cxnLst/>
              <a:rect l="l" t="t" r="r" b="b"/>
              <a:pathLst>
                <a:path w="530" h="491" extrusionOk="0">
                  <a:moveTo>
                    <a:pt x="369" y="1"/>
                  </a:moveTo>
                  <a:cubicBezTo>
                    <a:pt x="272" y="1"/>
                    <a:pt x="175" y="54"/>
                    <a:pt x="108" y="130"/>
                  </a:cubicBezTo>
                  <a:cubicBezTo>
                    <a:pt x="72" y="190"/>
                    <a:pt x="37" y="249"/>
                    <a:pt x="25" y="321"/>
                  </a:cubicBezTo>
                  <a:cubicBezTo>
                    <a:pt x="13" y="369"/>
                    <a:pt x="1" y="428"/>
                    <a:pt x="25" y="464"/>
                  </a:cubicBezTo>
                  <a:cubicBezTo>
                    <a:pt x="31" y="482"/>
                    <a:pt x="46" y="491"/>
                    <a:pt x="61" y="491"/>
                  </a:cubicBezTo>
                  <a:cubicBezTo>
                    <a:pt x="75" y="491"/>
                    <a:pt x="90" y="482"/>
                    <a:pt x="96" y="464"/>
                  </a:cubicBezTo>
                  <a:cubicBezTo>
                    <a:pt x="151" y="344"/>
                    <a:pt x="205" y="124"/>
                    <a:pt x="369" y="124"/>
                  </a:cubicBezTo>
                  <a:cubicBezTo>
                    <a:pt x="384" y="124"/>
                    <a:pt x="400" y="126"/>
                    <a:pt x="418" y="130"/>
                  </a:cubicBezTo>
                  <a:cubicBezTo>
                    <a:pt x="425" y="132"/>
                    <a:pt x="431" y="133"/>
                    <a:pt x="437" y="133"/>
                  </a:cubicBezTo>
                  <a:cubicBezTo>
                    <a:pt x="506" y="133"/>
                    <a:pt x="530" y="22"/>
                    <a:pt x="453" y="11"/>
                  </a:cubicBezTo>
                  <a:lnTo>
                    <a:pt x="442" y="11"/>
                  </a:lnTo>
                  <a:cubicBezTo>
                    <a:pt x="418" y="4"/>
                    <a:pt x="39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69"/>
            <p:cNvSpPr/>
            <p:nvPr/>
          </p:nvSpPr>
          <p:spPr>
            <a:xfrm>
              <a:off x="3347825" y="4030025"/>
              <a:ext cx="13625" cy="9650"/>
            </a:xfrm>
            <a:custGeom>
              <a:avLst/>
              <a:gdLst/>
              <a:ahLst/>
              <a:cxnLst/>
              <a:rect l="l" t="t" r="r" b="b"/>
              <a:pathLst>
                <a:path w="545" h="386" extrusionOk="0">
                  <a:moveTo>
                    <a:pt x="390" y="0"/>
                  </a:moveTo>
                  <a:cubicBezTo>
                    <a:pt x="372" y="0"/>
                    <a:pt x="354" y="9"/>
                    <a:pt x="342" y="27"/>
                  </a:cubicBezTo>
                  <a:cubicBezTo>
                    <a:pt x="306" y="86"/>
                    <a:pt x="318" y="146"/>
                    <a:pt x="270" y="194"/>
                  </a:cubicBezTo>
                  <a:cubicBezTo>
                    <a:pt x="199" y="253"/>
                    <a:pt x="128" y="289"/>
                    <a:pt x="44" y="313"/>
                  </a:cubicBezTo>
                  <a:cubicBezTo>
                    <a:pt x="0" y="324"/>
                    <a:pt x="17" y="385"/>
                    <a:pt x="58" y="385"/>
                  </a:cubicBezTo>
                  <a:cubicBezTo>
                    <a:pt x="61" y="385"/>
                    <a:pt x="64" y="385"/>
                    <a:pt x="68" y="384"/>
                  </a:cubicBezTo>
                  <a:cubicBezTo>
                    <a:pt x="199" y="360"/>
                    <a:pt x="544" y="241"/>
                    <a:pt x="437" y="27"/>
                  </a:cubicBezTo>
                  <a:cubicBezTo>
                    <a:pt x="425" y="9"/>
                    <a:pt x="407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69"/>
            <p:cNvSpPr/>
            <p:nvPr/>
          </p:nvSpPr>
          <p:spPr>
            <a:xfrm>
              <a:off x="3344450" y="3330850"/>
              <a:ext cx="177725" cy="404475"/>
            </a:xfrm>
            <a:custGeom>
              <a:avLst/>
              <a:gdLst/>
              <a:ahLst/>
              <a:cxnLst/>
              <a:rect l="l" t="t" r="r" b="b"/>
              <a:pathLst>
                <a:path w="7109" h="16179" extrusionOk="0">
                  <a:moveTo>
                    <a:pt x="5136" y="1"/>
                  </a:moveTo>
                  <a:cubicBezTo>
                    <a:pt x="5088" y="1"/>
                    <a:pt x="5037" y="65"/>
                    <a:pt x="5073" y="110"/>
                  </a:cubicBezTo>
                  <a:cubicBezTo>
                    <a:pt x="6406" y="1919"/>
                    <a:pt x="4727" y="3765"/>
                    <a:pt x="3525" y="5074"/>
                  </a:cubicBezTo>
                  <a:cubicBezTo>
                    <a:pt x="2453" y="6217"/>
                    <a:pt x="1668" y="7587"/>
                    <a:pt x="1215" y="9087"/>
                  </a:cubicBezTo>
                  <a:cubicBezTo>
                    <a:pt x="358" y="11813"/>
                    <a:pt x="870" y="14766"/>
                    <a:pt x="3584" y="16171"/>
                  </a:cubicBezTo>
                  <a:cubicBezTo>
                    <a:pt x="3594" y="16176"/>
                    <a:pt x="3604" y="16178"/>
                    <a:pt x="3613" y="16178"/>
                  </a:cubicBezTo>
                  <a:cubicBezTo>
                    <a:pt x="3670" y="16178"/>
                    <a:pt x="3705" y="16095"/>
                    <a:pt x="3644" y="16064"/>
                  </a:cubicBezTo>
                  <a:cubicBezTo>
                    <a:pt x="1" y="14123"/>
                    <a:pt x="584" y="9563"/>
                    <a:pt x="2513" y="6551"/>
                  </a:cubicBezTo>
                  <a:cubicBezTo>
                    <a:pt x="3668" y="4765"/>
                    <a:pt x="7109" y="2467"/>
                    <a:pt x="5180" y="26"/>
                  </a:cubicBezTo>
                  <a:cubicBezTo>
                    <a:pt x="5168" y="8"/>
                    <a:pt x="5152" y="1"/>
                    <a:pt x="5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69"/>
            <p:cNvSpPr/>
            <p:nvPr/>
          </p:nvSpPr>
          <p:spPr>
            <a:xfrm>
              <a:off x="3345950" y="3411550"/>
              <a:ext cx="78000" cy="184275"/>
            </a:xfrm>
            <a:custGeom>
              <a:avLst/>
              <a:gdLst/>
              <a:ahLst/>
              <a:cxnLst/>
              <a:rect l="l" t="t" r="r" b="b"/>
              <a:pathLst>
                <a:path w="3120" h="7371" extrusionOk="0">
                  <a:moveTo>
                    <a:pt x="60" y="1"/>
                  </a:moveTo>
                  <a:cubicBezTo>
                    <a:pt x="0" y="1"/>
                    <a:pt x="0" y="72"/>
                    <a:pt x="60" y="84"/>
                  </a:cubicBezTo>
                  <a:cubicBezTo>
                    <a:pt x="3120" y="465"/>
                    <a:pt x="810" y="5549"/>
                    <a:pt x="857" y="7335"/>
                  </a:cubicBezTo>
                  <a:cubicBezTo>
                    <a:pt x="863" y="7359"/>
                    <a:pt x="881" y="7371"/>
                    <a:pt x="898" y="7371"/>
                  </a:cubicBezTo>
                  <a:cubicBezTo>
                    <a:pt x="914" y="7371"/>
                    <a:pt x="929" y="7359"/>
                    <a:pt x="929" y="7335"/>
                  </a:cubicBezTo>
                  <a:cubicBezTo>
                    <a:pt x="929" y="5561"/>
                    <a:pt x="1869" y="3894"/>
                    <a:pt x="1750" y="2085"/>
                  </a:cubicBezTo>
                  <a:cubicBezTo>
                    <a:pt x="1679" y="1073"/>
                    <a:pt x="1155" y="60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69"/>
            <p:cNvSpPr/>
            <p:nvPr/>
          </p:nvSpPr>
          <p:spPr>
            <a:xfrm>
              <a:off x="3372125" y="3307500"/>
              <a:ext cx="41100" cy="245425"/>
            </a:xfrm>
            <a:custGeom>
              <a:avLst/>
              <a:gdLst/>
              <a:ahLst/>
              <a:cxnLst/>
              <a:rect l="l" t="t" r="r" b="b"/>
              <a:pathLst>
                <a:path w="1644" h="9817" extrusionOk="0">
                  <a:moveTo>
                    <a:pt x="274" y="0"/>
                  </a:moveTo>
                  <a:cubicBezTo>
                    <a:pt x="250" y="0"/>
                    <a:pt x="225" y="13"/>
                    <a:pt x="215" y="43"/>
                  </a:cubicBezTo>
                  <a:cubicBezTo>
                    <a:pt x="1" y="639"/>
                    <a:pt x="1" y="1294"/>
                    <a:pt x="203" y="1901"/>
                  </a:cubicBezTo>
                  <a:cubicBezTo>
                    <a:pt x="477" y="2698"/>
                    <a:pt x="1144" y="3270"/>
                    <a:pt x="1370" y="4080"/>
                  </a:cubicBezTo>
                  <a:cubicBezTo>
                    <a:pt x="1644" y="5056"/>
                    <a:pt x="1430" y="6199"/>
                    <a:pt x="1132" y="7140"/>
                  </a:cubicBezTo>
                  <a:cubicBezTo>
                    <a:pt x="846" y="8032"/>
                    <a:pt x="299" y="8818"/>
                    <a:pt x="156" y="9747"/>
                  </a:cubicBezTo>
                  <a:cubicBezTo>
                    <a:pt x="148" y="9791"/>
                    <a:pt x="186" y="9816"/>
                    <a:pt x="218" y="9816"/>
                  </a:cubicBezTo>
                  <a:cubicBezTo>
                    <a:pt x="239" y="9816"/>
                    <a:pt x="258" y="9806"/>
                    <a:pt x="263" y="9783"/>
                  </a:cubicBezTo>
                  <a:cubicBezTo>
                    <a:pt x="394" y="8902"/>
                    <a:pt x="918" y="8140"/>
                    <a:pt x="1203" y="7306"/>
                  </a:cubicBezTo>
                  <a:cubicBezTo>
                    <a:pt x="1465" y="6556"/>
                    <a:pt x="1608" y="5770"/>
                    <a:pt x="1620" y="4973"/>
                  </a:cubicBezTo>
                  <a:cubicBezTo>
                    <a:pt x="1620" y="4318"/>
                    <a:pt x="1430" y="3687"/>
                    <a:pt x="1084" y="3139"/>
                  </a:cubicBezTo>
                  <a:cubicBezTo>
                    <a:pt x="441" y="2139"/>
                    <a:pt x="1" y="1305"/>
                    <a:pt x="334" y="67"/>
                  </a:cubicBezTo>
                  <a:cubicBezTo>
                    <a:pt x="341" y="26"/>
                    <a:pt x="308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69"/>
            <p:cNvSpPr/>
            <p:nvPr/>
          </p:nvSpPr>
          <p:spPr>
            <a:xfrm>
              <a:off x="3367075" y="3232650"/>
              <a:ext cx="37325" cy="91325"/>
            </a:xfrm>
            <a:custGeom>
              <a:avLst/>
              <a:gdLst/>
              <a:ahLst/>
              <a:cxnLst/>
              <a:rect l="l" t="t" r="r" b="b"/>
              <a:pathLst>
                <a:path w="1493" h="3653" extrusionOk="0">
                  <a:moveTo>
                    <a:pt x="826" y="1"/>
                  </a:moveTo>
                  <a:cubicBezTo>
                    <a:pt x="739" y="1"/>
                    <a:pt x="645" y="23"/>
                    <a:pt x="548" y="73"/>
                  </a:cubicBezTo>
                  <a:cubicBezTo>
                    <a:pt x="512" y="97"/>
                    <a:pt x="524" y="144"/>
                    <a:pt x="560" y="144"/>
                  </a:cubicBezTo>
                  <a:cubicBezTo>
                    <a:pt x="1274" y="501"/>
                    <a:pt x="1453" y="906"/>
                    <a:pt x="1120" y="1382"/>
                  </a:cubicBezTo>
                  <a:cubicBezTo>
                    <a:pt x="1013" y="1549"/>
                    <a:pt x="893" y="1704"/>
                    <a:pt x="774" y="1847"/>
                  </a:cubicBezTo>
                  <a:cubicBezTo>
                    <a:pt x="632" y="2002"/>
                    <a:pt x="512" y="2156"/>
                    <a:pt x="405" y="2323"/>
                  </a:cubicBezTo>
                  <a:cubicBezTo>
                    <a:pt x="167" y="2728"/>
                    <a:pt x="36" y="3168"/>
                    <a:pt x="1" y="3621"/>
                  </a:cubicBezTo>
                  <a:cubicBezTo>
                    <a:pt x="1" y="3640"/>
                    <a:pt x="18" y="3652"/>
                    <a:pt x="33" y="3652"/>
                  </a:cubicBezTo>
                  <a:cubicBezTo>
                    <a:pt x="47" y="3652"/>
                    <a:pt x="60" y="3643"/>
                    <a:pt x="60" y="3621"/>
                  </a:cubicBezTo>
                  <a:lnTo>
                    <a:pt x="60" y="3633"/>
                  </a:lnTo>
                  <a:cubicBezTo>
                    <a:pt x="191" y="2871"/>
                    <a:pt x="524" y="2371"/>
                    <a:pt x="989" y="1787"/>
                  </a:cubicBezTo>
                  <a:cubicBezTo>
                    <a:pt x="1203" y="1525"/>
                    <a:pt x="1417" y="1240"/>
                    <a:pt x="1453" y="882"/>
                  </a:cubicBezTo>
                  <a:cubicBezTo>
                    <a:pt x="1492" y="454"/>
                    <a:pt x="122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69"/>
            <p:cNvSpPr/>
            <p:nvPr/>
          </p:nvSpPr>
          <p:spPr>
            <a:xfrm>
              <a:off x="3378100" y="3233675"/>
              <a:ext cx="22925" cy="37075"/>
            </a:xfrm>
            <a:custGeom>
              <a:avLst/>
              <a:gdLst/>
              <a:ahLst/>
              <a:cxnLst/>
              <a:rect l="l" t="t" r="r" b="b"/>
              <a:pathLst>
                <a:path w="917" h="1483" extrusionOk="0">
                  <a:moveTo>
                    <a:pt x="156" y="0"/>
                  </a:moveTo>
                  <a:cubicBezTo>
                    <a:pt x="143" y="0"/>
                    <a:pt x="130" y="6"/>
                    <a:pt x="119" y="20"/>
                  </a:cubicBezTo>
                  <a:cubicBezTo>
                    <a:pt x="0" y="187"/>
                    <a:pt x="71" y="329"/>
                    <a:pt x="238" y="425"/>
                  </a:cubicBezTo>
                  <a:cubicBezTo>
                    <a:pt x="274" y="448"/>
                    <a:pt x="441" y="496"/>
                    <a:pt x="476" y="508"/>
                  </a:cubicBezTo>
                  <a:cubicBezTo>
                    <a:pt x="643" y="591"/>
                    <a:pt x="667" y="675"/>
                    <a:pt x="703" y="853"/>
                  </a:cubicBezTo>
                  <a:cubicBezTo>
                    <a:pt x="738" y="1044"/>
                    <a:pt x="679" y="1234"/>
                    <a:pt x="667" y="1449"/>
                  </a:cubicBezTo>
                  <a:cubicBezTo>
                    <a:pt x="667" y="1465"/>
                    <a:pt x="685" y="1482"/>
                    <a:pt x="704" y="1482"/>
                  </a:cubicBezTo>
                  <a:cubicBezTo>
                    <a:pt x="711" y="1482"/>
                    <a:pt x="719" y="1479"/>
                    <a:pt x="726" y="1472"/>
                  </a:cubicBezTo>
                  <a:cubicBezTo>
                    <a:pt x="917" y="1282"/>
                    <a:pt x="893" y="937"/>
                    <a:pt x="822" y="698"/>
                  </a:cubicBezTo>
                  <a:cubicBezTo>
                    <a:pt x="786" y="591"/>
                    <a:pt x="726" y="484"/>
                    <a:pt x="643" y="401"/>
                  </a:cubicBezTo>
                  <a:cubicBezTo>
                    <a:pt x="548" y="317"/>
                    <a:pt x="107" y="234"/>
                    <a:pt x="202" y="67"/>
                  </a:cubicBezTo>
                  <a:cubicBezTo>
                    <a:pt x="219" y="34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69"/>
            <p:cNvSpPr/>
            <p:nvPr/>
          </p:nvSpPr>
          <p:spPr>
            <a:xfrm>
              <a:off x="3356350" y="3279375"/>
              <a:ext cx="23250" cy="19100"/>
            </a:xfrm>
            <a:custGeom>
              <a:avLst/>
              <a:gdLst/>
              <a:ahLst/>
              <a:cxnLst/>
              <a:rect l="l" t="t" r="r" b="b"/>
              <a:pathLst>
                <a:path w="930" h="764" extrusionOk="0">
                  <a:moveTo>
                    <a:pt x="438" y="0"/>
                  </a:moveTo>
                  <a:cubicBezTo>
                    <a:pt x="299" y="0"/>
                    <a:pt x="172" y="59"/>
                    <a:pt x="96" y="168"/>
                  </a:cubicBezTo>
                  <a:cubicBezTo>
                    <a:pt x="13" y="264"/>
                    <a:pt x="1" y="406"/>
                    <a:pt x="84" y="502"/>
                  </a:cubicBezTo>
                  <a:cubicBezTo>
                    <a:pt x="96" y="514"/>
                    <a:pt x="111" y="519"/>
                    <a:pt x="125" y="519"/>
                  </a:cubicBezTo>
                  <a:cubicBezTo>
                    <a:pt x="153" y="519"/>
                    <a:pt x="179" y="498"/>
                    <a:pt x="179" y="466"/>
                  </a:cubicBezTo>
                  <a:cubicBezTo>
                    <a:pt x="156" y="383"/>
                    <a:pt x="168" y="287"/>
                    <a:pt x="227" y="228"/>
                  </a:cubicBezTo>
                  <a:cubicBezTo>
                    <a:pt x="290" y="174"/>
                    <a:pt x="366" y="147"/>
                    <a:pt x="440" y="147"/>
                  </a:cubicBezTo>
                  <a:cubicBezTo>
                    <a:pt x="464" y="147"/>
                    <a:pt x="489" y="150"/>
                    <a:pt x="513" y="156"/>
                  </a:cubicBezTo>
                  <a:cubicBezTo>
                    <a:pt x="608" y="180"/>
                    <a:pt x="691" y="240"/>
                    <a:pt x="739" y="323"/>
                  </a:cubicBezTo>
                  <a:cubicBezTo>
                    <a:pt x="799" y="430"/>
                    <a:pt x="739" y="597"/>
                    <a:pt x="715" y="716"/>
                  </a:cubicBezTo>
                  <a:cubicBezTo>
                    <a:pt x="701" y="744"/>
                    <a:pt x="724" y="763"/>
                    <a:pt x="747" y="763"/>
                  </a:cubicBezTo>
                  <a:cubicBezTo>
                    <a:pt x="764" y="763"/>
                    <a:pt x="782" y="753"/>
                    <a:pt x="787" y="728"/>
                  </a:cubicBezTo>
                  <a:cubicBezTo>
                    <a:pt x="846" y="573"/>
                    <a:pt x="930" y="394"/>
                    <a:pt x="834" y="240"/>
                  </a:cubicBezTo>
                  <a:cubicBezTo>
                    <a:pt x="751" y="109"/>
                    <a:pt x="620" y="25"/>
                    <a:pt x="477" y="2"/>
                  </a:cubicBezTo>
                  <a:cubicBezTo>
                    <a:pt x="464" y="1"/>
                    <a:pt x="451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69"/>
            <p:cNvSpPr/>
            <p:nvPr/>
          </p:nvSpPr>
          <p:spPr>
            <a:xfrm>
              <a:off x="3357425" y="3287450"/>
              <a:ext cx="10875" cy="8075"/>
            </a:xfrm>
            <a:custGeom>
              <a:avLst/>
              <a:gdLst/>
              <a:ahLst/>
              <a:cxnLst/>
              <a:rect l="l" t="t" r="r" b="b"/>
              <a:pathLst>
                <a:path w="435" h="323" extrusionOk="0">
                  <a:moveTo>
                    <a:pt x="315" y="0"/>
                  </a:moveTo>
                  <a:cubicBezTo>
                    <a:pt x="279" y="0"/>
                    <a:pt x="256" y="48"/>
                    <a:pt x="279" y="71"/>
                  </a:cubicBezTo>
                  <a:cubicBezTo>
                    <a:pt x="303" y="119"/>
                    <a:pt x="351" y="191"/>
                    <a:pt x="256" y="202"/>
                  </a:cubicBezTo>
                  <a:cubicBezTo>
                    <a:pt x="245" y="205"/>
                    <a:pt x="236" y="206"/>
                    <a:pt x="227" y="206"/>
                  </a:cubicBezTo>
                  <a:cubicBezTo>
                    <a:pt x="153" y="206"/>
                    <a:pt x="126" y="123"/>
                    <a:pt x="136" y="60"/>
                  </a:cubicBezTo>
                  <a:cubicBezTo>
                    <a:pt x="136" y="27"/>
                    <a:pt x="111" y="9"/>
                    <a:pt x="87" y="9"/>
                  </a:cubicBezTo>
                  <a:cubicBezTo>
                    <a:pt x="66" y="9"/>
                    <a:pt x="47" y="21"/>
                    <a:pt x="41" y="48"/>
                  </a:cubicBezTo>
                  <a:cubicBezTo>
                    <a:pt x="1" y="189"/>
                    <a:pt x="115" y="323"/>
                    <a:pt x="253" y="323"/>
                  </a:cubicBezTo>
                  <a:cubicBezTo>
                    <a:pt x="277" y="323"/>
                    <a:pt x="302" y="319"/>
                    <a:pt x="327" y="310"/>
                  </a:cubicBezTo>
                  <a:cubicBezTo>
                    <a:pt x="398" y="286"/>
                    <a:pt x="434" y="214"/>
                    <a:pt x="434" y="143"/>
                  </a:cubicBezTo>
                  <a:cubicBezTo>
                    <a:pt x="434" y="71"/>
                    <a:pt x="387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69"/>
            <p:cNvSpPr/>
            <p:nvPr/>
          </p:nvSpPr>
          <p:spPr>
            <a:xfrm>
              <a:off x="3356650" y="3356250"/>
              <a:ext cx="38650" cy="25225"/>
            </a:xfrm>
            <a:custGeom>
              <a:avLst/>
              <a:gdLst/>
              <a:ahLst/>
              <a:cxnLst/>
              <a:rect l="l" t="t" r="r" b="b"/>
              <a:pathLst>
                <a:path w="1546" h="1009" extrusionOk="0">
                  <a:moveTo>
                    <a:pt x="193" y="1"/>
                  </a:moveTo>
                  <a:cubicBezTo>
                    <a:pt x="139" y="1"/>
                    <a:pt x="87" y="7"/>
                    <a:pt x="37" y="22"/>
                  </a:cubicBezTo>
                  <a:cubicBezTo>
                    <a:pt x="1" y="34"/>
                    <a:pt x="13" y="82"/>
                    <a:pt x="48" y="82"/>
                  </a:cubicBezTo>
                  <a:cubicBezTo>
                    <a:pt x="644" y="141"/>
                    <a:pt x="1180" y="475"/>
                    <a:pt x="1477" y="999"/>
                  </a:cubicBezTo>
                  <a:cubicBezTo>
                    <a:pt x="1484" y="1005"/>
                    <a:pt x="1492" y="1008"/>
                    <a:pt x="1501" y="1008"/>
                  </a:cubicBezTo>
                  <a:cubicBezTo>
                    <a:pt x="1523" y="1008"/>
                    <a:pt x="1545" y="989"/>
                    <a:pt x="1537" y="963"/>
                  </a:cubicBezTo>
                  <a:cubicBezTo>
                    <a:pt x="1382" y="677"/>
                    <a:pt x="1168" y="439"/>
                    <a:pt x="894" y="260"/>
                  </a:cubicBezTo>
                  <a:cubicBezTo>
                    <a:pt x="708" y="143"/>
                    <a:pt x="44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69"/>
            <p:cNvSpPr/>
            <p:nvPr/>
          </p:nvSpPr>
          <p:spPr>
            <a:xfrm>
              <a:off x="3357250" y="3359025"/>
              <a:ext cx="18000" cy="21275"/>
            </a:xfrm>
            <a:custGeom>
              <a:avLst/>
              <a:gdLst/>
              <a:ahLst/>
              <a:cxnLst/>
              <a:rect l="l" t="t" r="r" b="b"/>
              <a:pathLst>
                <a:path w="720" h="851" extrusionOk="0">
                  <a:moveTo>
                    <a:pt x="488" y="1"/>
                  </a:moveTo>
                  <a:cubicBezTo>
                    <a:pt x="409" y="1"/>
                    <a:pt x="332" y="19"/>
                    <a:pt x="263" y="54"/>
                  </a:cubicBezTo>
                  <a:cubicBezTo>
                    <a:pt x="143" y="114"/>
                    <a:pt x="60" y="245"/>
                    <a:pt x="48" y="376"/>
                  </a:cubicBezTo>
                  <a:cubicBezTo>
                    <a:pt x="1" y="495"/>
                    <a:pt x="13" y="637"/>
                    <a:pt x="84" y="745"/>
                  </a:cubicBezTo>
                  <a:cubicBezTo>
                    <a:pt x="126" y="795"/>
                    <a:pt x="191" y="851"/>
                    <a:pt x="251" y="851"/>
                  </a:cubicBezTo>
                  <a:cubicBezTo>
                    <a:pt x="276" y="851"/>
                    <a:pt x="301" y="841"/>
                    <a:pt x="322" y="816"/>
                  </a:cubicBezTo>
                  <a:cubicBezTo>
                    <a:pt x="334" y="792"/>
                    <a:pt x="334" y="780"/>
                    <a:pt x="322" y="768"/>
                  </a:cubicBezTo>
                  <a:cubicBezTo>
                    <a:pt x="298" y="733"/>
                    <a:pt x="263" y="721"/>
                    <a:pt x="227" y="697"/>
                  </a:cubicBezTo>
                  <a:cubicBezTo>
                    <a:pt x="155" y="614"/>
                    <a:pt x="143" y="495"/>
                    <a:pt x="179" y="399"/>
                  </a:cubicBezTo>
                  <a:cubicBezTo>
                    <a:pt x="207" y="232"/>
                    <a:pt x="344" y="123"/>
                    <a:pt x="499" y="123"/>
                  </a:cubicBezTo>
                  <a:cubicBezTo>
                    <a:pt x="543" y="123"/>
                    <a:pt x="587" y="131"/>
                    <a:pt x="632" y="149"/>
                  </a:cubicBezTo>
                  <a:cubicBezTo>
                    <a:pt x="638" y="152"/>
                    <a:pt x="643" y="153"/>
                    <a:pt x="649" y="153"/>
                  </a:cubicBezTo>
                  <a:cubicBezTo>
                    <a:pt x="697" y="153"/>
                    <a:pt x="720" y="64"/>
                    <a:pt x="655" y="42"/>
                  </a:cubicBezTo>
                  <a:lnTo>
                    <a:pt x="655" y="30"/>
                  </a:lnTo>
                  <a:cubicBezTo>
                    <a:pt x="601" y="10"/>
                    <a:pt x="544" y="1"/>
                    <a:pt x="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69"/>
            <p:cNvSpPr/>
            <p:nvPr/>
          </p:nvSpPr>
          <p:spPr>
            <a:xfrm>
              <a:off x="3361000" y="3365875"/>
              <a:ext cx="13550" cy="14550"/>
            </a:xfrm>
            <a:custGeom>
              <a:avLst/>
              <a:gdLst/>
              <a:ahLst/>
              <a:cxnLst/>
              <a:rect l="l" t="t" r="r" b="b"/>
              <a:pathLst>
                <a:path w="542" h="582" extrusionOk="0">
                  <a:moveTo>
                    <a:pt x="315" y="0"/>
                  </a:moveTo>
                  <a:cubicBezTo>
                    <a:pt x="270" y="0"/>
                    <a:pt x="226" y="18"/>
                    <a:pt x="196" y="54"/>
                  </a:cubicBezTo>
                  <a:cubicBezTo>
                    <a:pt x="184" y="90"/>
                    <a:pt x="196" y="125"/>
                    <a:pt x="232" y="137"/>
                  </a:cubicBezTo>
                  <a:cubicBezTo>
                    <a:pt x="279" y="137"/>
                    <a:pt x="315" y="137"/>
                    <a:pt x="351" y="185"/>
                  </a:cubicBezTo>
                  <a:cubicBezTo>
                    <a:pt x="398" y="233"/>
                    <a:pt x="398" y="292"/>
                    <a:pt x="374" y="352"/>
                  </a:cubicBezTo>
                  <a:cubicBezTo>
                    <a:pt x="341" y="427"/>
                    <a:pt x="266" y="473"/>
                    <a:pt x="192" y="473"/>
                  </a:cubicBezTo>
                  <a:cubicBezTo>
                    <a:pt x="160" y="473"/>
                    <a:pt x="129" y="465"/>
                    <a:pt x="101" y="447"/>
                  </a:cubicBezTo>
                  <a:cubicBezTo>
                    <a:pt x="93" y="444"/>
                    <a:pt x="86" y="443"/>
                    <a:pt x="80" y="443"/>
                  </a:cubicBezTo>
                  <a:cubicBezTo>
                    <a:pt x="31" y="443"/>
                    <a:pt x="1" y="511"/>
                    <a:pt x="53" y="542"/>
                  </a:cubicBezTo>
                  <a:lnTo>
                    <a:pt x="53" y="530"/>
                  </a:lnTo>
                  <a:cubicBezTo>
                    <a:pt x="101" y="566"/>
                    <a:pt x="152" y="581"/>
                    <a:pt x="203" y="581"/>
                  </a:cubicBezTo>
                  <a:cubicBezTo>
                    <a:pt x="337" y="581"/>
                    <a:pt x="465" y="470"/>
                    <a:pt x="517" y="340"/>
                  </a:cubicBezTo>
                  <a:cubicBezTo>
                    <a:pt x="541" y="233"/>
                    <a:pt x="517" y="125"/>
                    <a:pt x="434" y="54"/>
                  </a:cubicBezTo>
                  <a:cubicBezTo>
                    <a:pt x="404" y="18"/>
                    <a:pt x="360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69"/>
            <p:cNvSpPr/>
            <p:nvPr/>
          </p:nvSpPr>
          <p:spPr>
            <a:xfrm>
              <a:off x="3340000" y="3407700"/>
              <a:ext cx="7925" cy="7800"/>
            </a:xfrm>
            <a:custGeom>
              <a:avLst/>
              <a:gdLst/>
              <a:ahLst/>
              <a:cxnLst/>
              <a:rect l="l" t="t" r="r" b="b"/>
              <a:pathLst>
                <a:path w="317" h="312" extrusionOk="0">
                  <a:moveTo>
                    <a:pt x="157" y="119"/>
                  </a:moveTo>
                  <a:cubicBezTo>
                    <a:pt x="167" y="119"/>
                    <a:pt x="178" y="123"/>
                    <a:pt x="191" y="131"/>
                  </a:cubicBezTo>
                  <a:cubicBezTo>
                    <a:pt x="191" y="143"/>
                    <a:pt x="191" y="155"/>
                    <a:pt x="191" y="167"/>
                  </a:cubicBezTo>
                  <a:cubicBezTo>
                    <a:pt x="192" y="171"/>
                    <a:pt x="194" y="175"/>
                    <a:pt x="196" y="179"/>
                  </a:cubicBezTo>
                  <a:lnTo>
                    <a:pt x="196" y="179"/>
                  </a:lnTo>
                  <a:cubicBezTo>
                    <a:pt x="185" y="188"/>
                    <a:pt x="169" y="194"/>
                    <a:pt x="154" y="194"/>
                  </a:cubicBezTo>
                  <a:cubicBezTo>
                    <a:pt x="133" y="194"/>
                    <a:pt x="115" y="182"/>
                    <a:pt x="119" y="155"/>
                  </a:cubicBezTo>
                  <a:cubicBezTo>
                    <a:pt x="127" y="132"/>
                    <a:pt x="139" y="119"/>
                    <a:pt x="157" y="119"/>
                  </a:cubicBezTo>
                  <a:close/>
                  <a:moveTo>
                    <a:pt x="167" y="0"/>
                  </a:moveTo>
                  <a:cubicBezTo>
                    <a:pt x="60" y="24"/>
                    <a:pt x="0" y="107"/>
                    <a:pt x="0" y="203"/>
                  </a:cubicBezTo>
                  <a:cubicBezTo>
                    <a:pt x="27" y="273"/>
                    <a:pt x="93" y="311"/>
                    <a:pt x="159" y="311"/>
                  </a:cubicBezTo>
                  <a:cubicBezTo>
                    <a:pt x="182" y="311"/>
                    <a:pt x="205" y="307"/>
                    <a:pt x="226" y="298"/>
                  </a:cubicBezTo>
                  <a:cubicBezTo>
                    <a:pt x="298" y="257"/>
                    <a:pt x="317" y="172"/>
                    <a:pt x="283" y="103"/>
                  </a:cubicBezTo>
                  <a:lnTo>
                    <a:pt x="283" y="103"/>
                  </a:lnTo>
                  <a:cubicBezTo>
                    <a:pt x="274" y="49"/>
                    <a:pt x="223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69"/>
            <p:cNvSpPr/>
            <p:nvPr/>
          </p:nvSpPr>
          <p:spPr>
            <a:xfrm>
              <a:off x="3349225" y="3429425"/>
              <a:ext cx="30500" cy="7475"/>
            </a:xfrm>
            <a:custGeom>
              <a:avLst/>
              <a:gdLst/>
              <a:ahLst/>
              <a:cxnLst/>
              <a:rect l="l" t="t" r="r" b="b"/>
              <a:pathLst>
                <a:path w="1220" h="299" extrusionOk="0">
                  <a:moveTo>
                    <a:pt x="72" y="0"/>
                  </a:moveTo>
                  <a:cubicBezTo>
                    <a:pt x="24" y="0"/>
                    <a:pt x="0" y="60"/>
                    <a:pt x="36" y="96"/>
                  </a:cubicBezTo>
                  <a:cubicBezTo>
                    <a:pt x="212" y="240"/>
                    <a:pt x="411" y="298"/>
                    <a:pt x="616" y="298"/>
                  </a:cubicBezTo>
                  <a:cubicBezTo>
                    <a:pt x="799" y="298"/>
                    <a:pt x="987" y="252"/>
                    <a:pt x="1167" y="179"/>
                  </a:cubicBezTo>
                  <a:cubicBezTo>
                    <a:pt x="1220" y="158"/>
                    <a:pt x="1207" y="80"/>
                    <a:pt x="1161" y="80"/>
                  </a:cubicBezTo>
                  <a:cubicBezTo>
                    <a:pt x="1156" y="80"/>
                    <a:pt x="1150" y="81"/>
                    <a:pt x="1143" y="84"/>
                  </a:cubicBezTo>
                  <a:cubicBezTo>
                    <a:pt x="999" y="133"/>
                    <a:pt x="849" y="158"/>
                    <a:pt x="700" y="158"/>
                  </a:cubicBezTo>
                  <a:cubicBezTo>
                    <a:pt x="505" y="158"/>
                    <a:pt x="312" y="116"/>
                    <a:pt x="135" y="32"/>
                  </a:cubicBezTo>
                  <a:lnTo>
                    <a:pt x="135" y="32"/>
                  </a:lnTo>
                  <a:cubicBezTo>
                    <a:pt x="131" y="15"/>
                    <a:pt x="118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69"/>
            <p:cNvSpPr/>
            <p:nvPr/>
          </p:nvSpPr>
          <p:spPr>
            <a:xfrm>
              <a:off x="3349800" y="3428050"/>
              <a:ext cx="29275" cy="7850"/>
            </a:xfrm>
            <a:custGeom>
              <a:avLst/>
              <a:gdLst/>
              <a:ahLst/>
              <a:cxnLst/>
              <a:rect l="l" t="t" r="r" b="b"/>
              <a:pathLst>
                <a:path w="1171" h="314" extrusionOk="0">
                  <a:moveTo>
                    <a:pt x="423" y="0"/>
                  </a:moveTo>
                  <a:cubicBezTo>
                    <a:pt x="297" y="0"/>
                    <a:pt x="171" y="19"/>
                    <a:pt x="49" y="55"/>
                  </a:cubicBezTo>
                  <a:cubicBezTo>
                    <a:pt x="1" y="79"/>
                    <a:pt x="13" y="151"/>
                    <a:pt x="72" y="151"/>
                  </a:cubicBezTo>
                  <a:cubicBezTo>
                    <a:pt x="172" y="126"/>
                    <a:pt x="274" y="113"/>
                    <a:pt x="376" y="113"/>
                  </a:cubicBezTo>
                  <a:cubicBezTo>
                    <a:pt x="614" y="113"/>
                    <a:pt x="852" y="180"/>
                    <a:pt x="1061" y="305"/>
                  </a:cubicBezTo>
                  <a:cubicBezTo>
                    <a:pt x="1070" y="311"/>
                    <a:pt x="1079" y="313"/>
                    <a:pt x="1088" y="313"/>
                  </a:cubicBezTo>
                  <a:cubicBezTo>
                    <a:pt x="1136" y="313"/>
                    <a:pt x="1171" y="240"/>
                    <a:pt x="1120" y="210"/>
                  </a:cubicBezTo>
                  <a:cubicBezTo>
                    <a:pt x="908" y="69"/>
                    <a:pt x="666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69"/>
            <p:cNvSpPr/>
            <p:nvPr/>
          </p:nvSpPr>
          <p:spPr>
            <a:xfrm>
              <a:off x="3369000" y="3403400"/>
              <a:ext cx="7325" cy="17000"/>
            </a:xfrm>
            <a:custGeom>
              <a:avLst/>
              <a:gdLst/>
              <a:ahLst/>
              <a:cxnLst/>
              <a:rect l="l" t="t" r="r" b="b"/>
              <a:pathLst>
                <a:path w="293" h="680" extrusionOk="0">
                  <a:moveTo>
                    <a:pt x="165" y="144"/>
                  </a:moveTo>
                  <a:cubicBezTo>
                    <a:pt x="171" y="218"/>
                    <a:pt x="166" y="299"/>
                    <a:pt x="150" y="375"/>
                  </a:cubicBezTo>
                  <a:cubicBezTo>
                    <a:pt x="147" y="383"/>
                    <a:pt x="145" y="391"/>
                    <a:pt x="142" y="399"/>
                  </a:cubicBezTo>
                  <a:lnTo>
                    <a:pt x="142" y="399"/>
                  </a:lnTo>
                  <a:cubicBezTo>
                    <a:pt x="141" y="387"/>
                    <a:pt x="140" y="375"/>
                    <a:pt x="138" y="363"/>
                  </a:cubicBezTo>
                  <a:cubicBezTo>
                    <a:pt x="130" y="288"/>
                    <a:pt x="139" y="214"/>
                    <a:pt x="165" y="144"/>
                  </a:cubicBezTo>
                  <a:close/>
                  <a:moveTo>
                    <a:pt x="186" y="1"/>
                  </a:moveTo>
                  <a:cubicBezTo>
                    <a:pt x="174" y="1"/>
                    <a:pt x="160" y="7"/>
                    <a:pt x="150" y="17"/>
                  </a:cubicBezTo>
                  <a:cubicBezTo>
                    <a:pt x="90" y="89"/>
                    <a:pt x="54" y="160"/>
                    <a:pt x="43" y="256"/>
                  </a:cubicBezTo>
                  <a:cubicBezTo>
                    <a:pt x="54" y="363"/>
                    <a:pt x="43" y="470"/>
                    <a:pt x="19" y="577"/>
                  </a:cubicBezTo>
                  <a:cubicBezTo>
                    <a:pt x="0" y="614"/>
                    <a:pt x="23" y="641"/>
                    <a:pt x="53" y="648"/>
                  </a:cubicBezTo>
                  <a:lnTo>
                    <a:pt x="53" y="648"/>
                  </a:lnTo>
                  <a:cubicBezTo>
                    <a:pt x="57" y="666"/>
                    <a:pt x="72" y="680"/>
                    <a:pt x="90" y="680"/>
                  </a:cubicBezTo>
                  <a:cubicBezTo>
                    <a:pt x="98" y="680"/>
                    <a:pt x="106" y="678"/>
                    <a:pt x="114" y="672"/>
                  </a:cubicBezTo>
                  <a:cubicBezTo>
                    <a:pt x="209" y="601"/>
                    <a:pt x="269" y="506"/>
                    <a:pt x="281" y="386"/>
                  </a:cubicBezTo>
                  <a:cubicBezTo>
                    <a:pt x="293" y="267"/>
                    <a:pt x="269" y="136"/>
                    <a:pt x="221" y="29"/>
                  </a:cubicBezTo>
                  <a:cubicBezTo>
                    <a:pt x="215" y="10"/>
                    <a:pt x="201" y="1"/>
                    <a:pt x="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69"/>
            <p:cNvSpPr/>
            <p:nvPr/>
          </p:nvSpPr>
          <p:spPr>
            <a:xfrm>
              <a:off x="3444950" y="3413700"/>
              <a:ext cx="68600" cy="30600"/>
            </a:xfrm>
            <a:custGeom>
              <a:avLst/>
              <a:gdLst/>
              <a:ahLst/>
              <a:cxnLst/>
              <a:rect l="l" t="t" r="r" b="b"/>
              <a:pathLst>
                <a:path w="2744" h="1224" extrusionOk="0">
                  <a:moveTo>
                    <a:pt x="1676" y="0"/>
                  </a:moveTo>
                  <a:cubicBezTo>
                    <a:pt x="996" y="0"/>
                    <a:pt x="486" y="718"/>
                    <a:pt x="29" y="1153"/>
                  </a:cubicBezTo>
                  <a:cubicBezTo>
                    <a:pt x="1" y="1181"/>
                    <a:pt x="31" y="1224"/>
                    <a:pt x="63" y="1224"/>
                  </a:cubicBezTo>
                  <a:cubicBezTo>
                    <a:pt x="72" y="1224"/>
                    <a:pt x="81" y="1220"/>
                    <a:pt x="88" y="1213"/>
                  </a:cubicBezTo>
                  <a:lnTo>
                    <a:pt x="100" y="1213"/>
                  </a:lnTo>
                  <a:cubicBezTo>
                    <a:pt x="362" y="963"/>
                    <a:pt x="624" y="689"/>
                    <a:pt x="898" y="451"/>
                  </a:cubicBezTo>
                  <a:cubicBezTo>
                    <a:pt x="1140" y="249"/>
                    <a:pt x="1365" y="116"/>
                    <a:pt x="1638" y="116"/>
                  </a:cubicBezTo>
                  <a:cubicBezTo>
                    <a:pt x="1687" y="116"/>
                    <a:pt x="1738" y="120"/>
                    <a:pt x="1791" y="129"/>
                  </a:cubicBezTo>
                  <a:cubicBezTo>
                    <a:pt x="2220" y="189"/>
                    <a:pt x="2565" y="522"/>
                    <a:pt x="2386" y="987"/>
                  </a:cubicBezTo>
                  <a:cubicBezTo>
                    <a:pt x="2370" y="1018"/>
                    <a:pt x="2397" y="1045"/>
                    <a:pt x="2423" y="1045"/>
                  </a:cubicBezTo>
                  <a:cubicBezTo>
                    <a:pt x="2436" y="1045"/>
                    <a:pt x="2450" y="1038"/>
                    <a:pt x="2458" y="1022"/>
                  </a:cubicBezTo>
                  <a:cubicBezTo>
                    <a:pt x="2743" y="546"/>
                    <a:pt x="2291" y="82"/>
                    <a:pt x="1815" y="10"/>
                  </a:cubicBezTo>
                  <a:cubicBezTo>
                    <a:pt x="1768" y="3"/>
                    <a:pt x="1721" y="0"/>
                    <a:pt x="1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69"/>
            <p:cNvSpPr/>
            <p:nvPr/>
          </p:nvSpPr>
          <p:spPr>
            <a:xfrm>
              <a:off x="3486725" y="3426150"/>
              <a:ext cx="20750" cy="18000"/>
            </a:xfrm>
            <a:custGeom>
              <a:avLst/>
              <a:gdLst/>
              <a:ahLst/>
              <a:cxnLst/>
              <a:rect l="l" t="t" r="r" b="b"/>
              <a:pathLst>
                <a:path w="830" h="720" extrusionOk="0">
                  <a:moveTo>
                    <a:pt x="322" y="0"/>
                  </a:moveTo>
                  <a:cubicBezTo>
                    <a:pt x="132" y="24"/>
                    <a:pt x="1" y="191"/>
                    <a:pt x="1" y="369"/>
                  </a:cubicBezTo>
                  <a:cubicBezTo>
                    <a:pt x="1" y="594"/>
                    <a:pt x="229" y="720"/>
                    <a:pt x="445" y="720"/>
                  </a:cubicBezTo>
                  <a:cubicBezTo>
                    <a:pt x="619" y="720"/>
                    <a:pt x="785" y="639"/>
                    <a:pt x="822" y="465"/>
                  </a:cubicBezTo>
                  <a:cubicBezTo>
                    <a:pt x="830" y="429"/>
                    <a:pt x="797" y="401"/>
                    <a:pt x="768" y="401"/>
                  </a:cubicBezTo>
                  <a:cubicBezTo>
                    <a:pt x="749" y="401"/>
                    <a:pt x="732" y="413"/>
                    <a:pt x="727" y="441"/>
                  </a:cubicBezTo>
                  <a:cubicBezTo>
                    <a:pt x="702" y="556"/>
                    <a:pt x="587" y="602"/>
                    <a:pt x="466" y="602"/>
                  </a:cubicBezTo>
                  <a:cubicBezTo>
                    <a:pt x="361" y="602"/>
                    <a:pt x="252" y="568"/>
                    <a:pt x="191" y="512"/>
                  </a:cubicBezTo>
                  <a:cubicBezTo>
                    <a:pt x="132" y="441"/>
                    <a:pt x="108" y="334"/>
                    <a:pt x="168" y="250"/>
                  </a:cubicBezTo>
                  <a:cubicBezTo>
                    <a:pt x="194" y="198"/>
                    <a:pt x="213" y="165"/>
                    <a:pt x="255" y="165"/>
                  </a:cubicBezTo>
                  <a:cubicBezTo>
                    <a:pt x="270" y="165"/>
                    <a:pt x="288" y="169"/>
                    <a:pt x="310" y="179"/>
                  </a:cubicBezTo>
                  <a:cubicBezTo>
                    <a:pt x="406" y="203"/>
                    <a:pt x="370" y="191"/>
                    <a:pt x="382" y="238"/>
                  </a:cubicBezTo>
                  <a:cubicBezTo>
                    <a:pt x="391" y="265"/>
                    <a:pt x="406" y="279"/>
                    <a:pt x="429" y="279"/>
                  </a:cubicBezTo>
                  <a:cubicBezTo>
                    <a:pt x="436" y="279"/>
                    <a:pt x="444" y="277"/>
                    <a:pt x="453" y="274"/>
                  </a:cubicBezTo>
                  <a:cubicBezTo>
                    <a:pt x="584" y="179"/>
                    <a:pt x="453" y="12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69"/>
            <p:cNvSpPr/>
            <p:nvPr/>
          </p:nvSpPr>
          <p:spPr>
            <a:xfrm>
              <a:off x="3361425" y="3686275"/>
              <a:ext cx="56500" cy="36700"/>
            </a:xfrm>
            <a:custGeom>
              <a:avLst/>
              <a:gdLst/>
              <a:ahLst/>
              <a:cxnLst/>
              <a:rect l="l" t="t" r="r" b="b"/>
              <a:pathLst>
                <a:path w="2260" h="1468" extrusionOk="0">
                  <a:moveTo>
                    <a:pt x="96" y="1"/>
                  </a:moveTo>
                  <a:cubicBezTo>
                    <a:pt x="80" y="1"/>
                    <a:pt x="64" y="1"/>
                    <a:pt x="48" y="1"/>
                  </a:cubicBezTo>
                  <a:cubicBezTo>
                    <a:pt x="0" y="13"/>
                    <a:pt x="0" y="85"/>
                    <a:pt x="48" y="97"/>
                  </a:cubicBezTo>
                  <a:cubicBezTo>
                    <a:pt x="953" y="156"/>
                    <a:pt x="1429" y="1049"/>
                    <a:pt x="2191" y="1466"/>
                  </a:cubicBezTo>
                  <a:cubicBezTo>
                    <a:pt x="2194" y="1467"/>
                    <a:pt x="2197" y="1467"/>
                    <a:pt x="2201" y="1467"/>
                  </a:cubicBezTo>
                  <a:cubicBezTo>
                    <a:pt x="2233" y="1467"/>
                    <a:pt x="2259" y="1416"/>
                    <a:pt x="2227" y="1394"/>
                  </a:cubicBezTo>
                  <a:cubicBezTo>
                    <a:pt x="1774" y="1109"/>
                    <a:pt x="1453" y="740"/>
                    <a:pt x="1060" y="382"/>
                  </a:cubicBezTo>
                  <a:cubicBezTo>
                    <a:pt x="809" y="131"/>
                    <a:pt x="4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69"/>
            <p:cNvSpPr/>
            <p:nvPr/>
          </p:nvSpPr>
          <p:spPr>
            <a:xfrm>
              <a:off x="3347575" y="3645375"/>
              <a:ext cx="31050" cy="30600"/>
            </a:xfrm>
            <a:custGeom>
              <a:avLst/>
              <a:gdLst/>
              <a:ahLst/>
              <a:cxnLst/>
              <a:rect l="l" t="t" r="r" b="b"/>
              <a:pathLst>
                <a:path w="1242" h="1224" extrusionOk="0">
                  <a:moveTo>
                    <a:pt x="38" y="1"/>
                  </a:moveTo>
                  <a:cubicBezTo>
                    <a:pt x="12" y="1"/>
                    <a:pt x="0" y="46"/>
                    <a:pt x="30" y="66"/>
                  </a:cubicBezTo>
                  <a:cubicBezTo>
                    <a:pt x="269" y="209"/>
                    <a:pt x="507" y="316"/>
                    <a:pt x="709" y="518"/>
                  </a:cubicBezTo>
                  <a:cubicBezTo>
                    <a:pt x="888" y="733"/>
                    <a:pt x="1042" y="971"/>
                    <a:pt x="1173" y="1209"/>
                  </a:cubicBezTo>
                  <a:cubicBezTo>
                    <a:pt x="1180" y="1219"/>
                    <a:pt x="1189" y="1224"/>
                    <a:pt x="1198" y="1224"/>
                  </a:cubicBezTo>
                  <a:cubicBezTo>
                    <a:pt x="1220" y="1224"/>
                    <a:pt x="1241" y="1198"/>
                    <a:pt x="1233" y="1173"/>
                  </a:cubicBezTo>
                  <a:cubicBezTo>
                    <a:pt x="983" y="649"/>
                    <a:pt x="638" y="185"/>
                    <a:pt x="54" y="6"/>
                  </a:cubicBezTo>
                  <a:cubicBezTo>
                    <a:pt x="48" y="2"/>
                    <a:pt x="43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69"/>
            <p:cNvSpPr/>
            <p:nvPr/>
          </p:nvSpPr>
          <p:spPr>
            <a:xfrm>
              <a:off x="3350400" y="3617250"/>
              <a:ext cx="18900" cy="24025"/>
            </a:xfrm>
            <a:custGeom>
              <a:avLst/>
              <a:gdLst/>
              <a:ahLst/>
              <a:cxnLst/>
              <a:rect l="l" t="t" r="r" b="b"/>
              <a:pathLst>
                <a:path w="756" h="961" extrusionOk="0">
                  <a:moveTo>
                    <a:pt x="48" y="0"/>
                  </a:moveTo>
                  <a:cubicBezTo>
                    <a:pt x="13" y="0"/>
                    <a:pt x="1" y="36"/>
                    <a:pt x="13" y="48"/>
                  </a:cubicBezTo>
                  <a:cubicBezTo>
                    <a:pt x="156" y="179"/>
                    <a:pt x="287" y="310"/>
                    <a:pt x="406" y="453"/>
                  </a:cubicBezTo>
                  <a:cubicBezTo>
                    <a:pt x="513" y="607"/>
                    <a:pt x="560" y="786"/>
                    <a:pt x="656" y="941"/>
                  </a:cubicBezTo>
                  <a:cubicBezTo>
                    <a:pt x="666" y="955"/>
                    <a:pt x="680" y="960"/>
                    <a:pt x="693" y="960"/>
                  </a:cubicBezTo>
                  <a:cubicBezTo>
                    <a:pt x="725" y="960"/>
                    <a:pt x="756" y="927"/>
                    <a:pt x="739" y="893"/>
                  </a:cubicBezTo>
                  <a:lnTo>
                    <a:pt x="751" y="893"/>
                  </a:lnTo>
                  <a:cubicBezTo>
                    <a:pt x="656" y="691"/>
                    <a:pt x="560" y="512"/>
                    <a:pt x="453" y="334"/>
                  </a:cubicBezTo>
                  <a:cubicBezTo>
                    <a:pt x="346" y="179"/>
                    <a:pt x="215" y="7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69"/>
            <p:cNvSpPr/>
            <p:nvPr/>
          </p:nvSpPr>
          <p:spPr>
            <a:xfrm>
              <a:off x="3358025" y="3599325"/>
              <a:ext cx="9250" cy="15200"/>
            </a:xfrm>
            <a:custGeom>
              <a:avLst/>
              <a:gdLst/>
              <a:ahLst/>
              <a:cxnLst/>
              <a:rect l="l" t="t" r="r" b="b"/>
              <a:pathLst>
                <a:path w="370" h="608" extrusionOk="0">
                  <a:moveTo>
                    <a:pt x="51" y="0"/>
                  </a:moveTo>
                  <a:cubicBezTo>
                    <a:pt x="26" y="0"/>
                    <a:pt x="0" y="28"/>
                    <a:pt x="17" y="62"/>
                  </a:cubicBezTo>
                  <a:cubicBezTo>
                    <a:pt x="124" y="229"/>
                    <a:pt x="220" y="408"/>
                    <a:pt x="291" y="586"/>
                  </a:cubicBezTo>
                  <a:cubicBezTo>
                    <a:pt x="301" y="601"/>
                    <a:pt x="317" y="608"/>
                    <a:pt x="332" y="608"/>
                  </a:cubicBezTo>
                  <a:cubicBezTo>
                    <a:pt x="352" y="608"/>
                    <a:pt x="369" y="595"/>
                    <a:pt x="363" y="574"/>
                  </a:cubicBezTo>
                  <a:cubicBezTo>
                    <a:pt x="303" y="360"/>
                    <a:pt x="208" y="169"/>
                    <a:pt x="77" y="15"/>
                  </a:cubicBezTo>
                  <a:cubicBezTo>
                    <a:pt x="70" y="5"/>
                    <a:pt x="60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69"/>
            <p:cNvSpPr/>
            <p:nvPr/>
          </p:nvSpPr>
          <p:spPr>
            <a:xfrm>
              <a:off x="3365425" y="3597950"/>
              <a:ext cx="2275" cy="3600"/>
            </a:xfrm>
            <a:custGeom>
              <a:avLst/>
              <a:gdLst/>
              <a:ahLst/>
              <a:cxnLst/>
              <a:rect l="l" t="t" r="r" b="b"/>
              <a:pathLst>
                <a:path w="91" h="144" extrusionOk="0">
                  <a:moveTo>
                    <a:pt x="28" y="0"/>
                  </a:moveTo>
                  <a:cubicBezTo>
                    <a:pt x="13" y="0"/>
                    <a:pt x="0" y="13"/>
                    <a:pt x="7" y="34"/>
                  </a:cubicBezTo>
                  <a:cubicBezTo>
                    <a:pt x="7" y="58"/>
                    <a:pt x="7" y="93"/>
                    <a:pt x="19" y="117"/>
                  </a:cubicBezTo>
                  <a:cubicBezTo>
                    <a:pt x="24" y="136"/>
                    <a:pt x="36" y="144"/>
                    <a:pt x="49" y="144"/>
                  </a:cubicBezTo>
                  <a:cubicBezTo>
                    <a:pt x="69" y="144"/>
                    <a:pt x="90" y="127"/>
                    <a:pt x="90" y="105"/>
                  </a:cubicBezTo>
                  <a:cubicBezTo>
                    <a:pt x="78" y="70"/>
                    <a:pt x="67" y="46"/>
                    <a:pt x="55" y="22"/>
                  </a:cubicBezTo>
                  <a:cubicBezTo>
                    <a:pt x="50" y="7"/>
                    <a:pt x="38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69"/>
            <p:cNvSpPr/>
            <p:nvPr/>
          </p:nvSpPr>
          <p:spPr>
            <a:xfrm>
              <a:off x="3346650" y="3644650"/>
              <a:ext cx="30875" cy="26500"/>
            </a:xfrm>
            <a:custGeom>
              <a:avLst/>
              <a:gdLst/>
              <a:ahLst/>
              <a:cxnLst/>
              <a:rect l="l" t="t" r="r" b="b"/>
              <a:pathLst>
                <a:path w="1235" h="1060" extrusionOk="0">
                  <a:moveTo>
                    <a:pt x="48" y="1"/>
                  </a:moveTo>
                  <a:cubicBezTo>
                    <a:pt x="23" y="1"/>
                    <a:pt x="1" y="24"/>
                    <a:pt x="8" y="59"/>
                  </a:cubicBezTo>
                  <a:cubicBezTo>
                    <a:pt x="91" y="321"/>
                    <a:pt x="270" y="547"/>
                    <a:pt x="496" y="714"/>
                  </a:cubicBezTo>
                  <a:cubicBezTo>
                    <a:pt x="675" y="869"/>
                    <a:pt x="925" y="1059"/>
                    <a:pt x="1163" y="1059"/>
                  </a:cubicBezTo>
                  <a:cubicBezTo>
                    <a:pt x="1234" y="1047"/>
                    <a:pt x="1234" y="952"/>
                    <a:pt x="1163" y="940"/>
                  </a:cubicBezTo>
                  <a:cubicBezTo>
                    <a:pt x="960" y="940"/>
                    <a:pt x="675" y="726"/>
                    <a:pt x="532" y="595"/>
                  </a:cubicBezTo>
                  <a:cubicBezTo>
                    <a:pt x="329" y="452"/>
                    <a:pt x="186" y="250"/>
                    <a:pt x="91" y="35"/>
                  </a:cubicBezTo>
                  <a:cubicBezTo>
                    <a:pt x="82" y="11"/>
                    <a:pt x="6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69"/>
            <p:cNvSpPr/>
            <p:nvPr/>
          </p:nvSpPr>
          <p:spPr>
            <a:xfrm>
              <a:off x="3361100" y="3686425"/>
              <a:ext cx="33075" cy="12700"/>
            </a:xfrm>
            <a:custGeom>
              <a:avLst/>
              <a:gdLst/>
              <a:ahLst/>
              <a:cxnLst/>
              <a:rect l="l" t="t" r="r" b="b"/>
              <a:pathLst>
                <a:path w="1323" h="508" extrusionOk="0">
                  <a:moveTo>
                    <a:pt x="77" y="1"/>
                  </a:moveTo>
                  <a:cubicBezTo>
                    <a:pt x="39" y="1"/>
                    <a:pt x="0" y="46"/>
                    <a:pt x="25" y="79"/>
                  </a:cubicBezTo>
                  <a:cubicBezTo>
                    <a:pt x="109" y="257"/>
                    <a:pt x="347" y="353"/>
                    <a:pt x="525" y="412"/>
                  </a:cubicBezTo>
                  <a:cubicBezTo>
                    <a:pt x="684" y="476"/>
                    <a:pt x="848" y="507"/>
                    <a:pt x="1014" y="507"/>
                  </a:cubicBezTo>
                  <a:cubicBezTo>
                    <a:pt x="1097" y="507"/>
                    <a:pt x="1180" y="499"/>
                    <a:pt x="1263" y="484"/>
                  </a:cubicBezTo>
                  <a:cubicBezTo>
                    <a:pt x="1311" y="472"/>
                    <a:pt x="1323" y="400"/>
                    <a:pt x="1263" y="388"/>
                  </a:cubicBezTo>
                  <a:cubicBezTo>
                    <a:pt x="1085" y="388"/>
                    <a:pt x="894" y="364"/>
                    <a:pt x="716" y="341"/>
                  </a:cubicBezTo>
                  <a:cubicBezTo>
                    <a:pt x="525" y="293"/>
                    <a:pt x="216" y="210"/>
                    <a:pt x="120" y="31"/>
                  </a:cubicBezTo>
                  <a:cubicBezTo>
                    <a:pt x="110" y="9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69"/>
            <p:cNvSpPr/>
            <p:nvPr/>
          </p:nvSpPr>
          <p:spPr>
            <a:xfrm>
              <a:off x="3350350" y="3616650"/>
              <a:ext cx="18125" cy="21250"/>
            </a:xfrm>
            <a:custGeom>
              <a:avLst/>
              <a:gdLst/>
              <a:ahLst/>
              <a:cxnLst/>
              <a:rect l="l" t="t" r="r" b="b"/>
              <a:pathLst>
                <a:path w="725" h="850" extrusionOk="0">
                  <a:moveTo>
                    <a:pt x="83" y="1"/>
                  </a:moveTo>
                  <a:cubicBezTo>
                    <a:pt x="42" y="1"/>
                    <a:pt x="0" y="33"/>
                    <a:pt x="15" y="84"/>
                  </a:cubicBezTo>
                  <a:cubicBezTo>
                    <a:pt x="122" y="381"/>
                    <a:pt x="336" y="727"/>
                    <a:pt x="634" y="846"/>
                  </a:cubicBezTo>
                  <a:cubicBezTo>
                    <a:pt x="640" y="849"/>
                    <a:pt x="645" y="850"/>
                    <a:pt x="651" y="850"/>
                  </a:cubicBezTo>
                  <a:cubicBezTo>
                    <a:pt x="692" y="850"/>
                    <a:pt x="725" y="782"/>
                    <a:pt x="693" y="750"/>
                  </a:cubicBezTo>
                  <a:cubicBezTo>
                    <a:pt x="574" y="667"/>
                    <a:pt x="467" y="572"/>
                    <a:pt x="372" y="465"/>
                  </a:cubicBezTo>
                  <a:cubicBezTo>
                    <a:pt x="265" y="346"/>
                    <a:pt x="193" y="203"/>
                    <a:pt x="146" y="48"/>
                  </a:cubicBezTo>
                  <a:cubicBezTo>
                    <a:pt x="136" y="15"/>
                    <a:pt x="110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69"/>
            <p:cNvSpPr/>
            <p:nvPr/>
          </p:nvSpPr>
          <p:spPr>
            <a:xfrm>
              <a:off x="3358750" y="3599600"/>
              <a:ext cx="7900" cy="14525"/>
            </a:xfrm>
            <a:custGeom>
              <a:avLst/>
              <a:gdLst/>
              <a:ahLst/>
              <a:cxnLst/>
              <a:rect l="l" t="t" r="r" b="b"/>
              <a:pathLst>
                <a:path w="316" h="581" extrusionOk="0">
                  <a:moveTo>
                    <a:pt x="72" y="1"/>
                  </a:moveTo>
                  <a:cubicBezTo>
                    <a:pt x="42" y="1"/>
                    <a:pt x="12" y="22"/>
                    <a:pt x="12" y="63"/>
                  </a:cubicBezTo>
                  <a:lnTo>
                    <a:pt x="12" y="51"/>
                  </a:lnTo>
                  <a:lnTo>
                    <a:pt x="12" y="51"/>
                  </a:lnTo>
                  <a:cubicBezTo>
                    <a:pt x="0" y="158"/>
                    <a:pt x="12" y="254"/>
                    <a:pt x="48" y="349"/>
                  </a:cubicBezTo>
                  <a:cubicBezTo>
                    <a:pt x="72" y="444"/>
                    <a:pt x="131" y="516"/>
                    <a:pt x="214" y="575"/>
                  </a:cubicBezTo>
                  <a:cubicBezTo>
                    <a:pt x="222" y="579"/>
                    <a:pt x="230" y="581"/>
                    <a:pt x="237" y="581"/>
                  </a:cubicBezTo>
                  <a:cubicBezTo>
                    <a:pt x="278" y="581"/>
                    <a:pt x="316" y="532"/>
                    <a:pt x="286" y="492"/>
                  </a:cubicBezTo>
                  <a:cubicBezTo>
                    <a:pt x="262" y="420"/>
                    <a:pt x="191" y="373"/>
                    <a:pt x="167" y="289"/>
                  </a:cubicBezTo>
                  <a:cubicBezTo>
                    <a:pt x="131" y="218"/>
                    <a:pt x="131" y="135"/>
                    <a:pt x="131" y="63"/>
                  </a:cubicBezTo>
                  <a:cubicBezTo>
                    <a:pt x="131" y="22"/>
                    <a:pt x="10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69"/>
            <p:cNvSpPr/>
            <p:nvPr/>
          </p:nvSpPr>
          <p:spPr>
            <a:xfrm>
              <a:off x="3369025" y="3619425"/>
              <a:ext cx="12875" cy="18425"/>
            </a:xfrm>
            <a:custGeom>
              <a:avLst/>
              <a:gdLst/>
              <a:ahLst/>
              <a:cxnLst/>
              <a:rect l="l" t="t" r="r" b="b"/>
              <a:pathLst>
                <a:path w="515" h="737" extrusionOk="0">
                  <a:moveTo>
                    <a:pt x="352" y="260"/>
                  </a:moveTo>
                  <a:lnTo>
                    <a:pt x="352" y="260"/>
                  </a:lnTo>
                  <a:cubicBezTo>
                    <a:pt x="308" y="359"/>
                    <a:pt x="232" y="447"/>
                    <a:pt x="158" y="530"/>
                  </a:cubicBezTo>
                  <a:lnTo>
                    <a:pt x="158" y="530"/>
                  </a:lnTo>
                  <a:cubicBezTo>
                    <a:pt x="202" y="431"/>
                    <a:pt x="276" y="342"/>
                    <a:pt x="352" y="260"/>
                  </a:cubicBezTo>
                  <a:close/>
                  <a:moveTo>
                    <a:pt x="447" y="1"/>
                  </a:moveTo>
                  <a:cubicBezTo>
                    <a:pt x="434" y="1"/>
                    <a:pt x="421" y="7"/>
                    <a:pt x="411" y="20"/>
                  </a:cubicBezTo>
                  <a:cubicBezTo>
                    <a:pt x="256" y="187"/>
                    <a:pt x="42" y="377"/>
                    <a:pt x="6" y="616"/>
                  </a:cubicBezTo>
                  <a:cubicBezTo>
                    <a:pt x="1" y="645"/>
                    <a:pt x="18" y="668"/>
                    <a:pt x="41" y="681"/>
                  </a:cubicBezTo>
                  <a:lnTo>
                    <a:pt x="41" y="681"/>
                  </a:lnTo>
                  <a:cubicBezTo>
                    <a:pt x="41" y="708"/>
                    <a:pt x="69" y="736"/>
                    <a:pt x="100" y="736"/>
                  </a:cubicBezTo>
                  <a:cubicBezTo>
                    <a:pt x="105" y="736"/>
                    <a:pt x="109" y="736"/>
                    <a:pt x="113" y="735"/>
                  </a:cubicBezTo>
                  <a:cubicBezTo>
                    <a:pt x="220" y="675"/>
                    <a:pt x="315" y="580"/>
                    <a:pt x="375" y="473"/>
                  </a:cubicBezTo>
                  <a:cubicBezTo>
                    <a:pt x="434" y="342"/>
                    <a:pt x="482" y="211"/>
                    <a:pt x="506" y="80"/>
                  </a:cubicBezTo>
                  <a:cubicBezTo>
                    <a:pt x="514" y="37"/>
                    <a:pt x="480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69"/>
            <p:cNvSpPr/>
            <p:nvPr/>
          </p:nvSpPr>
          <p:spPr>
            <a:xfrm>
              <a:off x="3374825" y="3641875"/>
              <a:ext cx="16325" cy="28175"/>
            </a:xfrm>
            <a:custGeom>
              <a:avLst/>
              <a:gdLst/>
              <a:ahLst/>
              <a:cxnLst/>
              <a:rect l="l" t="t" r="r" b="b"/>
              <a:pathLst>
                <a:path w="653" h="1127" extrusionOk="0">
                  <a:moveTo>
                    <a:pt x="523" y="183"/>
                  </a:moveTo>
                  <a:cubicBezTo>
                    <a:pt x="484" y="320"/>
                    <a:pt x="430" y="454"/>
                    <a:pt x="369" y="575"/>
                  </a:cubicBezTo>
                  <a:cubicBezTo>
                    <a:pt x="305" y="694"/>
                    <a:pt x="241" y="834"/>
                    <a:pt x="145" y="930"/>
                  </a:cubicBezTo>
                  <a:lnTo>
                    <a:pt x="145" y="930"/>
                  </a:lnTo>
                  <a:cubicBezTo>
                    <a:pt x="164" y="632"/>
                    <a:pt x="323" y="393"/>
                    <a:pt x="523" y="183"/>
                  </a:cubicBezTo>
                  <a:close/>
                  <a:moveTo>
                    <a:pt x="598" y="0"/>
                  </a:moveTo>
                  <a:cubicBezTo>
                    <a:pt x="593" y="0"/>
                    <a:pt x="588" y="1"/>
                    <a:pt x="583" y="3"/>
                  </a:cubicBezTo>
                  <a:cubicBezTo>
                    <a:pt x="262" y="230"/>
                    <a:pt x="60" y="599"/>
                    <a:pt x="48" y="992"/>
                  </a:cubicBezTo>
                  <a:cubicBezTo>
                    <a:pt x="48" y="995"/>
                    <a:pt x="49" y="999"/>
                    <a:pt x="51" y="1002"/>
                  </a:cubicBezTo>
                  <a:lnTo>
                    <a:pt x="51" y="1002"/>
                  </a:lnTo>
                  <a:cubicBezTo>
                    <a:pt x="50" y="1002"/>
                    <a:pt x="49" y="1003"/>
                    <a:pt x="48" y="1003"/>
                  </a:cubicBezTo>
                  <a:cubicBezTo>
                    <a:pt x="0" y="1039"/>
                    <a:pt x="12" y="1099"/>
                    <a:pt x="60" y="1123"/>
                  </a:cubicBezTo>
                  <a:cubicBezTo>
                    <a:pt x="73" y="1125"/>
                    <a:pt x="87" y="1126"/>
                    <a:pt x="100" y="1126"/>
                  </a:cubicBezTo>
                  <a:cubicBezTo>
                    <a:pt x="275" y="1126"/>
                    <a:pt x="363" y="910"/>
                    <a:pt x="441" y="777"/>
                  </a:cubicBezTo>
                  <a:cubicBezTo>
                    <a:pt x="572" y="551"/>
                    <a:pt x="643" y="301"/>
                    <a:pt x="643" y="39"/>
                  </a:cubicBezTo>
                  <a:cubicBezTo>
                    <a:pt x="653" y="20"/>
                    <a:pt x="623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69"/>
            <p:cNvSpPr/>
            <p:nvPr/>
          </p:nvSpPr>
          <p:spPr>
            <a:xfrm>
              <a:off x="3354050" y="3509700"/>
              <a:ext cx="27325" cy="43250"/>
            </a:xfrm>
            <a:custGeom>
              <a:avLst/>
              <a:gdLst/>
              <a:ahLst/>
              <a:cxnLst/>
              <a:rect l="l" t="t" r="r" b="b"/>
              <a:pathLst>
                <a:path w="1093" h="1730" extrusionOk="0">
                  <a:moveTo>
                    <a:pt x="321" y="0"/>
                  </a:moveTo>
                  <a:cubicBezTo>
                    <a:pt x="214" y="0"/>
                    <a:pt x="108" y="43"/>
                    <a:pt x="21" y="147"/>
                  </a:cubicBezTo>
                  <a:cubicBezTo>
                    <a:pt x="1" y="167"/>
                    <a:pt x="25" y="197"/>
                    <a:pt x="55" y="197"/>
                  </a:cubicBezTo>
                  <a:cubicBezTo>
                    <a:pt x="59" y="197"/>
                    <a:pt x="64" y="196"/>
                    <a:pt x="69" y="194"/>
                  </a:cubicBezTo>
                  <a:cubicBezTo>
                    <a:pt x="157" y="149"/>
                    <a:pt x="239" y="129"/>
                    <a:pt x="313" y="129"/>
                  </a:cubicBezTo>
                  <a:cubicBezTo>
                    <a:pt x="612" y="129"/>
                    <a:pt x="800" y="449"/>
                    <a:pt x="867" y="754"/>
                  </a:cubicBezTo>
                  <a:cubicBezTo>
                    <a:pt x="926" y="1064"/>
                    <a:pt x="867" y="1373"/>
                    <a:pt x="807" y="1683"/>
                  </a:cubicBezTo>
                  <a:cubicBezTo>
                    <a:pt x="800" y="1710"/>
                    <a:pt x="821" y="1730"/>
                    <a:pt x="843" y="1730"/>
                  </a:cubicBezTo>
                  <a:cubicBezTo>
                    <a:pt x="858" y="1730"/>
                    <a:pt x="874" y="1720"/>
                    <a:pt x="879" y="1695"/>
                  </a:cubicBezTo>
                  <a:cubicBezTo>
                    <a:pt x="986" y="1218"/>
                    <a:pt x="1093" y="718"/>
                    <a:pt x="807" y="290"/>
                  </a:cubicBezTo>
                  <a:cubicBezTo>
                    <a:pt x="701" y="131"/>
                    <a:pt x="50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69"/>
            <p:cNvSpPr/>
            <p:nvPr/>
          </p:nvSpPr>
          <p:spPr>
            <a:xfrm>
              <a:off x="3354650" y="3491575"/>
              <a:ext cx="18875" cy="27525"/>
            </a:xfrm>
            <a:custGeom>
              <a:avLst/>
              <a:gdLst/>
              <a:ahLst/>
              <a:cxnLst/>
              <a:rect l="l" t="t" r="r" b="b"/>
              <a:pathLst>
                <a:path w="755" h="1101" extrusionOk="0">
                  <a:moveTo>
                    <a:pt x="43" y="0"/>
                  </a:moveTo>
                  <a:cubicBezTo>
                    <a:pt x="16" y="0"/>
                    <a:pt x="1" y="31"/>
                    <a:pt x="21" y="62"/>
                  </a:cubicBezTo>
                  <a:cubicBezTo>
                    <a:pt x="176" y="205"/>
                    <a:pt x="319" y="288"/>
                    <a:pt x="438" y="467"/>
                  </a:cubicBezTo>
                  <a:cubicBezTo>
                    <a:pt x="557" y="646"/>
                    <a:pt x="640" y="848"/>
                    <a:pt x="676" y="1074"/>
                  </a:cubicBezTo>
                  <a:cubicBezTo>
                    <a:pt x="681" y="1092"/>
                    <a:pt x="694" y="1100"/>
                    <a:pt x="708" y="1100"/>
                  </a:cubicBezTo>
                  <a:cubicBezTo>
                    <a:pt x="730" y="1100"/>
                    <a:pt x="755" y="1080"/>
                    <a:pt x="748" y="1050"/>
                  </a:cubicBezTo>
                  <a:cubicBezTo>
                    <a:pt x="688" y="681"/>
                    <a:pt x="486" y="74"/>
                    <a:pt x="57" y="3"/>
                  </a:cubicBezTo>
                  <a:cubicBezTo>
                    <a:pt x="52" y="1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69"/>
            <p:cNvSpPr/>
            <p:nvPr/>
          </p:nvSpPr>
          <p:spPr>
            <a:xfrm>
              <a:off x="3361775" y="3517975"/>
              <a:ext cx="13650" cy="6625"/>
            </a:xfrm>
            <a:custGeom>
              <a:avLst/>
              <a:gdLst/>
              <a:ahLst/>
              <a:cxnLst/>
              <a:rect l="l" t="t" r="r" b="b"/>
              <a:pathLst>
                <a:path w="546" h="265" extrusionOk="0">
                  <a:moveTo>
                    <a:pt x="410" y="1"/>
                  </a:moveTo>
                  <a:cubicBezTo>
                    <a:pt x="260" y="1"/>
                    <a:pt x="50" y="58"/>
                    <a:pt x="10" y="209"/>
                  </a:cubicBezTo>
                  <a:cubicBezTo>
                    <a:pt x="1" y="236"/>
                    <a:pt x="27" y="264"/>
                    <a:pt x="56" y="264"/>
                  </a:cubicBezTo>
                  <a:cubicBezTo>
                    <a:pt x="65" y="264"/>
                    <a:pt x="73" y="262"/>
                    <a:pt x="82" y="256"/>
                  </a:cubicBezTo>
                  <a:cubicBezTo>
                    <a:pt x="141" y="233"/>
                    <a:pt x="189" y="173"/>
                    <a:pt x="260" y="137"/>
                  </a:cubicBezTo>
                  <a:cubicBezTo>
                    <a:pt x="320" y="102"/>
                    <a:pt x="403" y="102"/>
                    <a:pt x="474" y="102"/>
                  </a:cubicBezTo>
                  <a:cubicBezTo>
                    <a:pt x="534" y="102"/>
                    <a:pt x="546" y="18"/>
                    <a:pt x="486" y="6"/>
                  </a:cubicBezTo>
                  <a:cubicBezTo>
                    <a:pt x="464" y="3"/>
                    <a:pt x="438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69"/>
            <p:cNvSpPr/>
            <p:nvPr/>
          </p:nvSpPr>
          <p:spPr>
            <a:xfrm>
              <a:off x="3340950" y="3510825"/>
              <a:ext cx="17100" cy="8850"/>
            </a:xfrm>
            <a:custGeom>
              <a:avLst/>
              <a:gdLst/>
              <a:ahLst/>
              <a:cxnLst/>
              <a:rect l="l" t="t" r="r" b="b"/>
              <a:pathLst>
                <a:path w="684" h="354" extrusionOk="0">
                  <a:moveTo>
                    <a:pt x="486" y="1"/>
                  </a:moveTo>
                  <a:cubicBezTo>
                    <a:pt x="312" y="1"/>
                    <a:pt x="138" y="92"/>
                    <a:pt x="33" y="245"/>
                  </a:cubicBezTo>
                  <a:cubicBezTo>
                    <a:pt x="1" y="302"/>
                    <a:pt x="52" y="353"/>
                    <a:pt x="103" y="353"/>
                  </a:cubicBezTo>
                  <a:cubicBezTo>
                    <a:pt x="126" y="353"/>
                    <a:pt x="149" y="342"/>
                    <a:pt x="164" y="316"/>
                  </a:cubicBezTo>
                  <a:cubicBezTo>
                    <a:pt x="249" y="190"/>
                    <a:pt x="389" y="110"/>
                    <a:pt x="536" y="110"/>
                  </a:cubicBezTo>
                  <a:cubicBezTo>
                    <a:pt x="555" y="110"/>
                    <a:pt x="574" y="111"/>
                    <a:pt x="593" y="114"/>
                  </a:cubicBezTo>
                  <a:cubicBezTo>
                    <a:pt x="597" y="115"/>
                    <a:pt x="601" y="115"/>
                    <a:pt x="605" y="115"/>
                  </a:cubicBezTo>
                  <a:cubicBezTo>
                    <a:pt x="657" y="115"/>
                    <a:pt x="684" y="41"/>
                    <a:pt x="617" y="19"/>
                  </a:cubicBezTo>
                  <a:cubicBezTo>
                    <a:pt x="574" y="7"/>
                    <a:pt x="530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69"/>
            <p:cNvSpPr/>
            <p:nvPr/>
          </p:nvSpPr>
          <p:spPr>
            <a:xfrm>
              <a:off x="3342675" y="3512300"/>
              <a:ext cx="15150" cy="8100"/>
            </a:xfrm>
            <a:custGeom>
              <a:avLst/>
              <a:gdLst/>
              <a:ahLst/>
              <a:cxnLst/>
              <a:rect l="l" t="t" r="r" b="b"/>
              <a:pathLst>
                <a:path w="606" h="324" extrusionOk="0">
                  <a:moveTo>
                    <a:pt x="534" y="1"/>
                  </a:moveTo>
                  <a:cubicBezTo>
                    <a:pt x="526" y="1"/>
                    <a:pt x="519" y="3"/>
                    <a:pt x="512" y="7"/>
                  </a:cubicBezTo>
                  <a:cubicBezTo>
                    <a:pt x="453" y="67"/>
                    <a:pt x="393" y="126"/>
                    <a:pt x="334" y="174"/>
                  </a:cubicBezTo>
                  <a:cubicBezTo>
                    <a:pt x="265" y="203"/>
                    <a:pt x="188" y="225"/>
                    <a:pt x="110" y="225"/>
                  </a:cubicBezTo>
                  <a:cubicBezTo>
                    <a:pt x="93" y="225"/>
                    <a:pt x="77" y="224"/>
                    <a:pt x="60" y="221"/>
                  </a:cubicBezTo>
                  <a:cubicBezTo>
                    <a:pt x="12" y="221"/>
                    <a:pt x="0" y="293"/>
                    <a:pt x="48" y="317"/>
                  </a:cubicBezTo>
                  <a:cubicBezTo>
                    <a:pt x="84" y="321"/>
                    <a:pt x="119" y="323"/>
                    <a:pt x="155" y="323"/>
                  </a:cubicBezTo>
                  <a:cubicBezTo>
                    <a:pt x="225" y="323"/>
                    <a:pt x="294" y="313"/>
                    <a:pt x="357" y="281"/>
                  </a:cubicBezTo>
                  <a:cubicBezTo>
                    <a:pt x="465" y="245"/>
                    <a:pt x="548" y="174"/>
                    <a:pt x="596" y="67"/>
                  </a:cubicBezTo>
                  <a:cubicBezTo>
                    <a:pt x="605" y="38"/>
                    <a:pt x="568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69"/>
            <p:cNvSpPr/>
            <p:nvPr/>
          </p:nvSpPr>
          <p:spPr>
            <a:xfrm>
              <a:off x="3355175" y="3520300"/>
              <a:ext cx="11050" cy="16350"/>
            </a:xfrm>
            <a:custGeom>
              <a:avLst/>
              <a:gdLst/>
              <a:ahLst/>
              <a:cxnLst/>
              <a:rect l="l" t="t" r="r" b="b"/>
              <a:pathLst>
                <a:path w="442" h="654" extrusionOk="0">
                  <a:moveTo>
                    <a:pt x="364" y="0"/>
                  </a:moveTo>
                  <a:cubicBezTo>
                    <a:pt x="345" y="0"/>
                    <a:pt x="325" y="10"/>
                    <a:pt x="310" y="32"/>
                  </a:cubicBezTo>
                  <a:cubicBezTo>
                    <a:pt x="226" y="151"/>
                    <a:pt x="0" y="580"/>
                    <a:pt x="250" y="652"/>
                  </a:cubicBezTo>
                  <a:cubicBezTo>
                    <a:pt x="256" y="653"/>
                    <a:pt x="261" y="653"/>
                    <a:pt x="265" y="653"/>
                  </a:cubicBezTo>
                  <a:cubicBezTo>
                    <a:pt x="316" y="653"/>
                    <a:pt x="343" y="600"/>
                    <a:pt x="322" y="556"/>
                  </a:cubicBezTo>
                  <a:cubicBezTo>
                    <a:pt x="238" y="402"/>
                    <a:pt x="322" y="223"/>
                    <a:pt x="417" y="92"/>
                  </a:cubicBezTo>
                  <a:cubicBezTo>
                    <a:pt x="441" y="43"/>
                    <a:pt x="405" y="0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69"/>
            <p:cNvSpPr/>
            <p:nvPr/>
          </p:nvSpPr>
          <p:spPr>
            <a:xfrm>
              <a:off x="3360400" y="3521100"/>
              <a:ext cx="9975" cy="14800"/>
            </a:xfrm>
            <a:custGeom>
              <a:avLst/>
              <a:gdLst/>
              <a:ahLst/>
              <a:cxnLst/>
              <a:rect l="l" t="t" r="r" b="b"/>
              <a:pathLst>
                <a:path w="399" h="592" extrusionOk="0">
                  <a:moveTo>
                    <a:pt x="148" y="0"/>
                  </a:moveTo>
                  <a:cubicBezTo>
                    <a:pt x="113" y="0"/>
                    <a:pt x="101" y="36"/>
                    <a:pt x="113" y="60"/>
                  </a:cubicBezTo>
                  <a:cubicBezTo>
                    <a:pt x="137" y="96"/>
                    <a:pt x="148" y="131"/>
                    <a:pt x="148" y="167"/>
                  </a:cubicBezTo>
                  <a:cubicBezTo>
                    <a:pt x="148" y="203"/>
                    <a:pt x="148" y="239"/>
                    <a:pt x="137" y="274"/>
                  </a:cubicBezTo>
                  <a:cubicBezTo>
                    <a:pt x="101" y="358"/>
                    <a:pt x="65" y="441"/>
                    <a:pt x="17" y="524"/>
                  </a:cubicBezTo>
                  <a:cubicBezTo>
                    <a:pt x="1" y="558"/>
                    <a:pt x="31" y="592"/>
                    <a:pt x="64" y="592"/>
                  </a:cubicBezTo>
                  <a:cubicBezTo>
                    <a:pt x="77" y="592"/>
                    <a:pt x="90" y="586"/>
                    <a:pt x="101" y="572"/>
                  </a:cubicBezTo>
                  <a:cubicBezTo>
                    <a:pt x="172" y="465"/>
                    <a:pt x="398" y="24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69"/>
            <p:cNvSpPr/>
            <p:nvPr/>
          </p:nvSpPr>
          <p:spPr>
            <a:xfrm>
              <a:off x="3346525" y="3482250"/>
              <a:ext cx="12950" cy="12225"/>
            </a:xfrm>
            <a:custGeom>
              <a:avLst/>
              <a:gdLst/>
              <a:ahLst/>
              <a:cxnLst/>
              <a:rect l="l" t="t" r="r" b="b"/>
              <a:pathLst>
                <a:path w="518" h="489" extrusionOk="0">
                  <a:moveTo>
                    <a:pt x="56" y="1"/>
                  </a:moveTo>
                  <a:cubicBezTo>
                    <a:pt x="43" y="1"/>
                    <a:pt x="31" y="7"/>
                    <a:pt x="25" y="19"/>
                  </a:cubicBezTo>
                  <a:cubicBezTo>
                    <a:pt x="1" y="66"/>
                    <a:pt x="1" y="126"/>
                    <a:pt x="25" y="173"/>
                  </a:cubicBezTo>
                  <a:cubicBezTo>
                    <a:pt x="37" y="233"/>
                    <a:pt x="61" y="304"/>
                    <a:pt x="108" y="352"/>
                  </a:cubicBezTo>
                  <a:cubicBezTo>
                    <a:pt x="167" y="441"/>
                    <a:pt x="268" y="489"/>
                    <a:pt x="375" y="489"/>
                  </a:cubicBezTo>
                  <a:cubicBezTo>
                    <a:pt x="397" y="489"/>
                    <a:pt x="419" y="487"/>
                    <a:pt x="442" y="483"/>
                  </a:cubicBezTo>
                  <a:cubicBezTo>
                    <a:pt x="518" y="461"/>
                    <a:pt x="494" y="349"/>
                    <a:pt x="425" y="349"/>
                  </a:cubicBezTo>
                  <a:cubicBezTo>
                    <a:pt x="419" y="349"/>
                    <a:pt x="413" y="350"/>
                    <a:pt x="406" y="352"/>
                  </a:cubicBezTo>
                  <a:cubicBezTo>
                    <a:pt x="390" y="356"/>
                    <a:pt x="374" y="358"/>
                    <a:pt x="360" y="358"/>
                  </a:cubicBezTo>
                  <a:cubicBezTo>
                    <a:pt x="205" y="358"/>
                    <a:pt x="151" y="138"/>
                    <a:pt x="96" y="19"/>
                  </a:cubicBezTo>
                  <a:cubicBezTo>
                    <a:pt x="84" y="7"/>
                    <a:pt x="6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69"/>
            <p:cNvSpPr/>
            <p:nvPr/>
          </p:nvSpPr>
          <p:spPr>
            <a:xfrm>
              <a:off x="3347825" y="3483850"/>
              <a:ext cx="13625" cy="9675"/>
            </a:xfrm>
            <a:custGeom>
              <a:avLst/>
              <a:gdLst/>
              <a:ahLst/>
              <a:cxnLst/>
              <a:rect l="l" t="t" r="r" b="b"/>
              <a:pathLst>
                <a:path w="545" h="387" extrusionOk="0">
                  <a:moveTo>
                    <a:pt x="58" y="1"/>
                  </a:moveTo>
                  <a:cubicBezTo>
                    <a:pt x="17" y="1"/>
                    <a:pt x="0" y="63"/>
                    <a:pt x="44" y="74"/>
                  </a:cubicBezTo>
                  <a:cubicBezTo>
                    <a:pt x="128" y="97"/>
                    <a:pt x="199" y="133"/>
                    <a:pt x="270" y="193"/>
                  </a:cubicBezTo>
                  <a:cubicBezTo>
                    <a:pt x="318" y="240"/>
                    <a:pt x="306" y="300"/>
                    <a:pt x="342" y="359"/>
                  </a:cubicBezTo>
                  <a:cubicBezTo>
                    <a:pt x="354" y="377"/>
                    <a:pt x="372" y="386"/>
                    <a:pt x="390" y="386"/>
                  </a:cubicBezTo>
                  <a:cubicBezTo>
                    <a:pt x="407" y="386"/>
                    <a:pt x="425" y="377"/>
                    <a:pt x="437" y="359"/>
                  </a:cubicBezTo>
                  <a:cubicBezTo>
                    <a:pt x="544" y="145"/>
                    <a:pt x="199" y="26"/>
                    <a:pt x="68" y="2"/>
                  </a:cubicBezTo>
                  <a:cubicBezTo>
                    <a:pt x="64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69"/>
            <p:cNvSpPr/>
            <p:nvPr/>
          </p:nvSpPr>
          <p:spPr>
            <a:xfrm>
              <a:off x="3429275" y="3756000"/>
              <a:ext cx="14325" cy="14375"/>
            </a:xfrm>
            <a:custGeom>
              <a:avLst/>
              <a:gdLst/>
              <a:ahLst/>
              <a:cxnLst/>
              <a:rect l="l" t="t" r="r" b="b"/>
              <a:pathLst>
                <a:path w="573" h="575" extrusionOk="0">
                  <a:moveTo>
                    <a:pt x="299" y="253"/>
                  </a:moveTo>
                  <a:cubicBezTo>
                    <a:pt x="321" y="266"/>
                    <a:pt x="328" y="295"/>
                    <a:pt x="325" y="324"/>
                  </a:cubicBezTo>
                  <a:lnTo>
                    <a:pt x="325" y="324"/>
                  </a:lnTo>
                  <a:lnTo>
                    <a:pt x="287" y="332"/>
                  </a:lnTo>
                  <a:cubicBezTo>
                    <a:pt x="286" y="332"/>
                    <a:pt x="285" y="333"/>
                    <a:pt x="284" y="333"/>
                  </a:cubicBezTo>
                  <a:lnTo>
                    <a:pt x="284" y="333"/>
                  </a:lnTo>
                  <a:cubicBezTo>
                    <a:pt x="279" y="303"/>
                    <a:pt x="284" y="277"/>
                    <a:pt x="299" y="253"/>
                  </a:cubicBezTo>
                  <a:close/>
                  <a:moveTo>
                    <a:pt x="286" y="341"/>
                  </a:moveTo>
                  <a:cubicBezTo>
                    <a:pt x="286" y="341"/>
                    <a:pt x="287" y="342"/>
                    <a:pt x="287" y="344"/>
                  </a:cubicBezTo>
                  <a:cubicBezTo>
                    <a:pt x="286" y="343"/>
                    <a:pt x="286" y="342"/>
                    <a:pt x="286" y="341"/>
                  </a:cubicBezTo>
                  <a:close/>
                  <a:moveTo>
                    <a:pt x="274" y="0"/>
                  </a:moveTo>
                  <a:cubicBezTo>
                    <a:pt x="183" y="0"/>
                    <a:pt x="93" y="55"/>
                    <a:pt x="60" y="153"/>
                  </a:cubicBezTo>
                  <a:cubicBezTo>
                    <a:pt x="1" y="296"/>
                    <a:pt x="37" y="499"/>
                    <a:pt x="191" y="558"/>
                  </a:cubicBezTo>
                  <a:cubicBezTo>
                    <a:pt x="218" y="569"/>
                    <a:pt x="247" y="575"/>
                    <a:pt x="277" y="575"/>
                  </a:cubicBezTo>
                  <a:cubicBezTo>
                    <a:pt x="306" y="575"/>
                    <a:pt x="336" y="569"/>
                    <a:pt x="363" y="556"/>
                  </a:cubicBezTo>
                  <a:lnTo>
                    <a:pt x="363" y="556"/>
                  </a:lnTo>
                  <a:cubicBezTo>
                    <a:pt x="365" y="556"/>
                    <a:pt x="366" y="556"/>
                    <a:pt x="368" y="556"/>
                  </a:cubicBezTo>
                  <a:cubicBezTo>
                    <a:pt x="388" y="556"/>
                    <a:pt x="409" y="549"/>
                    <a:pt x="430" y="534"/>
                  </a:cubicBezTo>
                  <a:cubicBezTo>
                    <a:pt x="549" y="427"/>
                    <a:pt x="572" y="248"/>
                    <a:pt x="465" y="118"/>
                  </a:cubicBezTo>
                  <a:cubicBezTo>
                    <a:pt x="422" y="37"/>
                    <a:pt x="348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69"/>
            <p:cNvSpPr/>
            <p:nvPr/>
          </p:nvSpPr>
          <p:spPr>
            <a:xfrm>
              <a:off x="3412700" y="3759875"/>
              <a:ext cx="7625" cy="7175"/>
            </a:xfrm>
            <a:custGeom>
              <a:avLst/>
              <a:gdLst/>
              <a:ahLst/>
              <a:cxnLst/>
              <a:rect l="l" t="t" r="r" b="b"/>
              <a:pathLst>
                <a:path w="305" h="287" extrusionOk="0">
                  <a:moveTo>
                    <a:pt x="159" y="0"/>
                  </a:moveTo>
                  <a:cubicBezTo>
                    <a:pt x="91" y="0"/>
                    <a:pt x="24" y="42"/>
                    <a:pt x="9" y="117"/>
                  </a:cubicBezTo>
                  <a:cubicBezTo>
                    <a:pt x="0" y="215"/>
                    <a:pt x="78" y="286"/>
                    <a:pt x="162" y="286"/>
                  </a:cubicBezTo>
                  <a:cubicBezTo>
                    <a:pt x="191" y="286"/>
                    <a:pt x="220" y="278"/>
                    <a:pt x="247" y="260"/>
                  </a:cubicBezTo>
                  <a:cubicBezTo>
                    <a:pt x="298" y="228"/>
                    <a:pt x="305" y="169"/>
                    <a:pt x="283" y="124"/>
                  </a:cubicBezTo>
                  <a:lnTo>
                    <a:pt x="283" y="124"/>
                  </a:lnTo>
                  <a:cubicBezTo>
                    <a:pt x="296" y="96"/>
                    <a:pt x="295" y="62"/>
                    <a:pt x="271" y="34"/>
                  </a:cubicBezTo>
                  <a:lnTo>
                    <a:pt x="271" y="34"/>
                  </a:lnTo>
                  <a:lnTo>
                    <a:pt x="271" y="46"/>
                  </a:lnTo>
                  <a:cubicBezTo>
                    <a:pt x="240" y="15"/>
                    <a:pt x="199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69"/>
            <p:cNvSpPr/>
            <p:nvPr/>
          </p:nvSpPr>
          <p:spPr>
            <a:xfrm>
              <a:off x="3396850" y="3760700"/>
              <a:ext cx="6850" cy="5400"/>
            </a:xfrm>
            <a:custGeom>
              <a:avLst/>
              <a:gdLst/>
              <a:ahLst/>
              <a:cxnLst/>
              <a:rect l="l" t="t" r="r" b="b"/>
              <a:pathLst>
                <a:path w="274" h="216" extrusionOk="0">
                  <a:moveTo>
                    <a:pt x="131" y="1"/>
                  </a:moveTo>
                  <a:cubicBezTo>
                    <a:pt x="0" y="1"/>
                    <a:pt x="0" y="215"/>
                    <a:pt x="131" y="215"/>
                  </a:cubicBezTo>
                  <a:cubicBezTo>
                    <a:pt x="274" y="203"/>
                    <a:pt x="274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8" name="Google Shape;5458;p69"/>
          <p:cNvGrpSpPr/>
          <p:nvPr/>
        </p:nvGrpSpPr>
        <p:grpSpPr>
          <a:xfrm>
            <a:off x="4617652" y="2876112"/>
            <a:ext cx="3144681" cy="1649913"/>
            <a:chOff x="3755225" y="3009425"/>
            <a:chExt cx="2841750" cy="1490975"/>
          </a:xfrm>
        </p:grpSpPr>
        <p:sp>
          <p:nvSpPr>
            <p:cNvPr id="5459" name="Google Shape;5459;p69"/>
            <p:cNvSpPr/>
            <p:nvPr/>
          </p:nvSpPr>
          <p:spPr>
            <a:xfrm>
              <a:off x="3755225" y="3009425"/>
              <a:ext cx="2841750" cy="1490975"/>
            </a:xfrm>
            <a:custGeom>
              <a:avLst/>
              <a:gdLst/>
              <a:ahLst/>
              <a:cxnLst/>
              <a:rect l="l" t="t" r="r" b="b"/>
              <a:pathLst>
                <a:path w="113670" h="59639" fill="none" extrusionOk="0">
                  <a:moveTo>
                    <a:pt x="113669" y="1"/>
                  </a:moveTo>
                  <a:lnTo>
                    <a:pt x="113669" y="56436"/>
                  </a:lnTo>
                  <a:lnTo>
                    <a:pt x="112586" y="56436"/>
                  </a:lnTo>
                  <a:cubicBezTo>
                    <a:pt x="111419" y="56436"/>
                    <a:pt x="110455" y="57389"/>
                    <a:pt x="110466" y="58567"/>
                  </a:cubicBezTo>
                  <a:lnTo>
                    <a:pt x="110466" y="59639"/>
                  </a:lnTo>
                  <a:lnTo>
                    <a:pt x="0" y="59639"/>
                  </a:lnTo>
                  <a:lnTo>
                    <a:pt x="0" y="3203"/>
                  </a:lnTo>
                  <a:lnTo>
                    <a:pt x="1072" y="3203"/>
                  </a:lnTo>
                  <a:cubicBezTo>
                    <a:pt x="2239" y="3203"/>
                    <a:pt x="3203" y="2239"/>
                    <a:pt x="3203" y="1072"/>
                  </a:cubicBezTo>
                  <a:lnTo>
                    <a:pt x="3203" y="1"/>
                  </a:lnTo>
                  <a:close/>
                </a:path>
              </a:pathLst>
            </a:custGeom>
            <a:noFill/>
            <a:ln w="14575" cap="rnd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69"/>
            <p:cNvSpPr/>
            <p:nvPr/>
          </p:nvSpPr>
          <p:spPr>
            <a:xfrm>
              <a:off x="3784100" y="3038300"/>
              <a:ext cx="2783700" cy="1432950"/>
            </a:xfrm>
            <a:custGeom>
              <a:avLst/>
              <a:gdLst/>
              <a:ahLst/>
              <a:cxnLst/>
              <a:rect l="l" t="t" r="r" b="b"/>
              <a:pathLst>
                <a:path w="111348" h="57318" fill="none" extrusionOk="0">
                  <a:moveTo>
                    <a:pt x="0" y="1"/>
                  </a:moveTo>
                  <a:lnTo>
                    <a:pt x="111347" y="1"/>
                  </a:lnTo>
                  <a:lnTo>
                    <a:pt x="111347" y="57317"/>
                  </a:lnTo>
                  <a:lnTo>
                    <a:pt x="0" y="57317"/>
                  </a:ln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69"/>
            <p:cNvSpPr/>
            <p:nvPr/>
          </p:nvSpPr>
          <p:spPr>
            <a:xfrm>
              <a:off x="5858150" y="3115400"/>
              <a:ext cx="103325" cy="92600"/>
            </a:xfrm>
            <a:custGeom>
              <a:avLst/>
              <a:gdLst/>
              <a:ahLst/>
              <a:cxnLst/>
              <a:rect l="l" t="t" r="r" b="b"/>
              <a:pathLst>
                <a:path w="4133" h="3704" fill="none" extrusionOk="0">
                  <a:moveTo>
                    <a:pt x="4132" y="2751"/>
                  </a:moveTo>
                  <a:cubicBezTo>
                    <a:pt x="3168" y="3703"/>
                    <a:pt x="1596" y="3703"/>
                    <a:pt x="632" y="2751"/>
                  </a:cubicBezTo>
                  <a:cubicBezTo>
                    <a:pt x="1" y="2108"/>
                    <a:pt x="1" y="1072"/>
                    <a:pt x="632" y="429"/>
                  </a:cubicBezTo>
                  <a:cubicBezTo>
                    <a:pt x="1061" y="0"/>
                    <a:pt x="1751" y="0"/>
                    <a:pt x="2180" y="429"/>
                  </a:cubicBezTo>
                  <a:cubicBezTo>
                    <a:pt x="2454" y="715"/>
                    <a:pt x="2454" y="1167"/>
                    <a:pt x="2180" y="1453"/>
                  </a:cubicBezTo>
                  <a:cubicBezTo>
                    <a:pt x="1989" y="1631"/>
                    <a:pt x="1680" y="1631"/>
                    <a:pt x="1501" y="1453"/>
                  </a:cubicBezTo>
                  <a:cubicBezTo>
                    <a:pt x="1370" y="1322"/>
                    <a:pt x="1370" y="1119"/>
                    <a:pt x="1501" y="1000"/>
                  </a:cubicBezTo>
                  <a:cubicBezTo>
                    <a:pt x="1584" y="917"/>
                    <a:pt x="1715" y="917"/>
                    <a:pt x="1799" y="100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69"/>
            <p:cNvSpPr/>
            <p:nvPr/>
          </p:nvSpPr>
          <p:spPr>
            <a:xfrm>
              <a:off x="5998350" y="3132650"/>
              <a:ext cx="64025" cy="65825"/>
            </a:xfrm>
            <a:custGeom>
              <a:avLst/>
              <a:gdLst/>
              <a:ahLst/>
              <a:cxnLst/>
              <a:rect l="l" t="t" r="r" b="b"/>
              <a:pathLst>
                <a:path w="2561" h="2633" fill="none" extrusionOk="0">
                  <a:moveTo>
                    <a:pt x="1" y="584"/>
                  </a:moveTo>
                  <a:cubicBezTo>
                    <a:pt x="572" y="1"/>
                    <a:pt x="1525" y="1"/>
                    <a:pt x="2108" y="584"/>
                  </a:cubicBezTo>
                  <a:cubicBezTo>
                    <a:pt x="2561" y="1049"/>
                    <a:pt x="2561" y="1799"/>
                    <a:pt x="2108" y="2263"/>
                  </a:cubicBezTo>
                  <a:cubicBezTo>
                    <a:pt x="1727" y="2632"/>
                    <a:pt x="1132" y="2632"/>
                    <a:pt x="763" y="2263"/>
                  </a:cubicBezTo>
                  <a:cubicBezTo>
                    <a:pt x="465" y="1965"/>
                    <a:pt x="465" y="1489"/>
                    <a:pt x="763" y="1191"/>
                  </a:cubicBezTo>
                  <a:cubicBezTo>
                    <a:pt x="1001" y="953"/>
                    <a:pt x="1382" y="953"/>
                    <a:pt x="1620" y="1191"/>
                  </a:cubicBezTo>
                  <a:cubicBezTo>
                    <a:pt x="1811" y="1370"/>
                    <a:pt x="1811" y="1680"/>
                    <a:pt x="1620" y="187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69"/>
            <p:cNvSpPr/>
            <p:nvPr/>
          </p:nvSpPr>
          <p:spPr>
            <a:xfrm>
              <a:off x="5961450" y="3147250"/>
              <a:ext cx="36925" cy="36925"/>
            </a:xfrm>
            <a:custGeom>
              <a:avLst/>
              <a:gdLst/>
              <a:ahLst/>
              <a:cxnLst/>
              <a:rect l="l" t="t" r="r" b="b"/>
              <a:pathLst>
                <a:path w="1477" h="1477" fill="none" extrusionOk="0">
                  <a:moveTo>
                    <a:pt x="0" y="1477"/>
                  </a:moveTo>
                  <a:lnTo>
                    <a:pt x="1477" y="0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69"/>
            <p:cNvSpPr/>
            <p:nvPr/>
          </p:nvSpPr>
          <p:spPr>
            <a:xfrm>
              <a:off x="5993000" y="3079375"/>
              <a:ext cx="151825" cy="135450"/>
            </a:xfrm>
            <a:custGeom>
              <a:avLst/>
              <a:gdLst/>
              <a:ahLst/>
              <a:cxnLst/>
              <a:rect l="l" t="t" r="r" b="b"/>
              <a:pathLst>
                <a:path w="6073" h="5418" fill="none" extrusionOk="0">
                  <a:moveTo>
                    <a:pt x="0" y="1417"/>
                  </a:moveTo>
                  <a:cubicBezTo>
                    <a:pt x="1417" y="1"/>
                    <a:pt x="3715" y="1"/>
                    <a:pt x="5132" y="1417"/>
                  </a:cubicBezTo>
                  <a:cubicBezTo>
                    <a:pt x="6073" y="2358"/>
                    <a:pt x="6073" y="3870"/>
                    <a:pt x="5132" y="4811"/>
                  </a:cubicBezTo>
                  <a:cubicBezTo>
                    <a:pt x="4525" y="5418"/>
                    <a:pt x="3525" y="5418"/>
                    <a:pt x="2906" y="4811"/>
                  </a:cubicBezTo>
                  <a:cubicBezTo>
                    <a:pt x="2501" y="4394"/>
                    <a:pt x="2501" y="3739"/>
                    <a:pt x="2906" y="3334"/>
                  </a:cubicBezTo>
                  <a:cubicBezTo>
                    <a:pt x="3168" y="3072"/>
                    <a:pt x="3608" y="3072"/>
                    <a:pt x="3870" y="3334"/>
                  </a:cubicBezTo>
                  <a:cubicBezTo>
                    <a:pt x="4049" y="3513"/>
                    <a:pt x="4049" y="3799"/>
                    <a:pt x="3870" y="3977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69"/>
            <p:cNvSpPr/>
            <p:nvPr/>
          </p:nvSpPr>
          <p:spPr>
            <a:xfrm>
              <a:off x="6468950" y="3105275"/>
              <a:ext cx="98850" cy="41100"/>
            </a:xfrm>
            <a:custGeom>
              <a:avLst/>
              <a:gdLst/>
              <a:ahLst/>
              <a:cxnLst/>
              <a:rect l="l" t="t" r="r" b="b"/>
              <a:pathLst>
                <a:path w="3954" h="1644" fill="none" extrusionOk="0">
                  <a:moveTo>
                    <a:pt x="1" y="0"/>
                  </a:moveTo>
                  <a:cubicBezTo>
                    <a:pt x="1048" y="1048"/>
                    <a:pt x="2465" y="1643"/>
                    <a:pt x="3953" y="164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69"/>
            <p:cNvSpPr/>
            <p:nvPr/>
          </p:nvSpPr>
          <p:spPr>
            <a:xfrm>
              <a:off x="5955200" y="3114800"/>
              <a:ext cx="37825" cy="37825"/>
            </a:xfrm>
            <a:custGeom>
              <a:avLst/>
              <a:gdLst/>
              <a:ahLst/>
              <a:cxnLst/>
              <a:rect l="l" t="t" r="r" b="b"/>
              <a:pathLst>
                <a:path w="1513" h="1513" fill="none" extrusionOk="0">
                  <a:moveTo>
                    <a:pt x="1512" y="0"/>
                  </a:moveTo>
                  <a:lnTo>
                    <a:pt x="0" y="1513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69"/>
            <p:cNvSpPr/>
            <p:nvPr/>
          </p:nvSpPr>
          <p:spPr>
            <a:xfrm>
              <a:off x="6121300" y="3114800"/>
              <a:ext cx="158375" cy="58375"/>
            </a:xfrm>
            <a:custGeom>
              <a:avLst/>
              <a:gdLst/>
              <a:ahLst/>
              <a:cxnLst/>
              <a:rect l="l" t="t" r="r" b="b"/>
              <a:pathLst>
                <a:path w="6335" h="2335" fill="none" extrusionOk="0">
                  <a:moveTo>
                    <a:pt x="0" y="0"/>
                  </a:moveTo>
                  <a:cubicBezTo>
                    <a:pt x="1357" y="1358"/>
                    <a:pt x="4274" y="2179"/>
                    <a:pt x="5703" y="751"/>
                  </a:cubicBezTo>
                  <a:cubicBezTo>
                    <a:pt x="6334" y="119"/>
                    <a:pt x="2334" y="2334"/>
                    <a:pt x="0" y="0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69"/>
            <p:cNvSpPr/>
            <p:nvPr/>
          </p:nvSpPr>
          <p:spPr>
            <a:xfrm>
              <a:off x="6374600" y="3273450"/>
              <a:ext cx="66700" cy="74150"/>
            </a:xfrm>
            <a:custGeom>
              <a:avLst/>
              <a:gdLst/>
              <a:ahLst/>
              <a:cxnLst/>
              <a:rect l="l" t="t" r="r" b="b"/>
              <a:pathLst>
                <a:path w="2668" h="2966" fill="none" extrusionOk="0">
                  <a:moveTo>
                    <a:pt x="1977" y="0"/>
                  </a:moveTo>
                  <a:cubicBezTo>
                    <a:pt x="2667" y="691"/>
                    <a:pt x="2667" y="1810"/>
                    <a:pt x="1977" y="2513"/>
                  </a:cubicBezTo>
                  <a:cubicBezTo>
                    <a:pt x="1512" y="2965"/>
                    <a:pt x="762" y="2965"/>
                    <a:pt x="310" y="2513"/>
                  </a:cubicBezTo>
                  <a:cubicBezTo>
                    <a:pt x="0" y="2203"/>
                    <a:pt x="0" y="1703"/>
                    <a:pt x="310" y="1405"/>
                  </a:cubicBezTo>
                  <a:cubicBezTo>
                    <a:pt x="512" y="1203"/>
                    <a:pt x="834" y="1203"/>
                    <a:pt x="1048" y="1405"/>
                  </a:cubicBezTo>
                  <a:cubicBezTo>
                    <a:pt x="1179" y="1536"/>
                    <a:pt x="1179" y="1751"/>
                    <a:pt x="1048" y="1894"/>
                  </a:cubicBezTo>
                  <a:cubicBezTo>
                    <a:pt x="953" y="1977"/>
                    <a:pt x="810" y="1977"/>
                    <a:pt x="715" y="1894"/>
                  </a:cubicBezTo>
                  <a:cubicBezTo>
                    <a:pt x="655" y="1834"/>
                    <a:pt x="655" y="1739"/>
                    <a:pt x="715" y="1679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69"/>
            <p:cNvSpPr/>
            <p:nvPr/>
          </p:nvSpPr>
          <p:spPr>
            <a:xfrm>
              <a:off x="6465975" y="3166900"/>
              <a:ext cx="101825" cy="133075"/>
            </a:xfrm>
            <a:custGeom>
              <a:avLst/>
              <a:gdLst/>
              <a:ahLst/>
              <a:cxnLst/>
              <a:rect l="l" t="t" r="r" b="b"/>
              <a:pathLst>
                <a:path w="4073" h="5323" fill="none" extrusionOk="0">
                  <a:moveTo>
                    <a:pt x="4072" y="3262"/>
                  </a:moveTo>
                  <a:cubicBezTo>
                    <a:pt x="4072" y="4405"/>
                    <a:pt x="3144" y="5322"/>
                    <a:pt x="2013" y="5322"/>
                  </a:cubicBezTo>
                  <a:cubicBezTo>
                    <a:pt x="1108" y="5322"/>
                    <a:pt x="381" y="4584"/>
                    <a:pt x="381" y="3691"/>
                  </a:cubicBezTo>
                  <a:cubicBezTo>
                    <a:pt x="370" y="2965"/>
                    <a:pt x="965" y="2369"/>
                    <a:pt x="1691" y="2369"/>
                  </a:cubicBezTo>
                  <a:cubicBezTo>
                    <a:pt x="1727" y="2369"/>
                    <a:pt x="1775" y="2369"/>
                    <a:pt x="1822" y="2381"/>
                  </a:cubicBezTo>
                  <a:cubicBezTo>
                    <a:pt x="2346" y="2441"/>
                    <a:pt x="2739" y="2893"/>
                    <a:pt x="2739" y="3417"/>
                  </a:cubicBezTo>
                  <a:cubicBezTo>
                    <a:pt x="2739" y="3881"/>
                    <a:pt x="2358" y="4262"/>
                    <a:pt x="1894" y="4262"/>
                  </a:cubicBezTo>
                  <a:cubicBezTo>
                    <a:pt x="1524" y="4262"/>
                    <a:pt x="1227" y="3965"/>
                    <a:pt x="1227" y="3596"/>
                  </a:cubicBezTo>
                  <a:cubicBezTo>
                    <a:pt x="2036" y="2786"/>
                    <a:pt x="2036" y="1488"/>
                    <a:pt x="1227" y="691"/>
                  </a:cubicBezTo>
                  <a:cubicBezTo>
                    <a:pt x="893" y="345"/>
                    <a:pt x="465" y="107"/>
                    <a:pt x="0" y="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69"/>
            <p:cNvSpPr/>
            <p:nvPr/>
          </p:nvSpPr>
          <p:spPr>
            <a:xfrm>
              <a:off x="6350775" y="3083850"/>
              <a:ext cx="135750" cy="151825"/>
            </a:xfrm>
            <a:custGeom>
              <a:avLst/>
              <a:gdLst/>
              <a:ahLst/>
              <a:cxnLst/>
              <a:rect l="l" t="t" r="r" b="b"/>
              <a:pathLst>
                <a:path w="5430" h="6073" fill="none" extrusionOk="0">
                  <a:moveTo>
                    <a:pt x="1418" y="6072"/>
                  </a:moveTo>
                  <a:cubicBezTo>
                    <a:pt x="1" y="4656"/>
                    <a:pt x="1" y="2346"/>
                    <a:pt x="1418" y="929"/>
                  </a:cubicBezTo>
                  <a:cubicBezTo>
                    <a:pt x="2358" y="0"/>
                    <a:pt x="3870" y="0"/>
                    <a:pt x="4811" y="929"/>
                  </a:cubicBezTo>
                  <a:cubicBezTo>
                    <a:pt x="5430" y="1548"/>
                    <a:pt x="5430" y="2548"/>
                    <a:pt x="4811" y="3167"/>
                  </a:cubicBezTo>
                  <a:cubicBezTo>
                    <a:pt x="4394" y="3560"/>
                    <a:pt x="3739" y="3560"/>
                    <a:pt x="3335" y="3167"/>
                  </a:cubicBezTo>
                  <a:cubicBezTo>
                    <a:pt x="3073" y="2893"/>
                    <a:pt x="3073" y="2465"/>
                    <a:pt x="3335" y="2203"/>
                  </a:cubicBezTo>
                  <a:cubicBezTo>
                    <a:pt x="3513" y="2024"/>
                    <a:pt x="3799" y="2024"/>
                    <a:pt x="3977" y="220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69"/>
            <p:cNvSpPr/>
            <p:nvPr/>
          </p:nvSpPr>
          <p:spPr>
            <a:xfrm>
              <a:off x="6386200" y="3235650"/>
              <a:ext cx="37825" cy="37825"/>
            </a:xfrm>
            <a:custGeom>
              <a:avLst/>
              <a:gdLst/>
              <a:ahLst/>
              <a:cxnLst/>
              <a:rect l="l" t="t" r="r" b="b"/>
              <a:pathLst>
                <a:path w="1513" h="1513" fill="none" extrusionOk="0">
                  <a:moveTo>
                    <a:pt x="1" y="0"/>
                  </a:moveTo>
                  <a:lnTo>
                    <a:pt x="1513" y="1512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69"/>
            <p:cNvSpPr/>
            <p:nvPr/>
          </p:nvSpPr>
          <p:spPr>
            <a:xfrm>
              <a:off x="6161475" y="3154975"/>
              <a:ext cx="158075" cy="58375"/>
            </a:xfrm>
            <a:custGeom>
              <a:avLst/>
              <a:gdLst/>
              <a:ahLst/>
              <a:cxnLst/>
              <a:rect l="l" t="t" r="r" b="b"/>
              <a:pathLst>
                <a:path w="6323" h="2335" fill="none" extrusionOk="0">
                  <a:moveTo>
                    <a:pt x="0" y="1"/>
                  </a:moveTo>
                  <a:cubicBezTo>
                    <a:pt x="1358" y="1358"/>
                    <a:pt x="4263" y="2168"/>
                    <a:pt x="5692" y="739"/>
                  </a:cubicBezTo>
                  <a:cubicBezTo>
                    <a:pt x="6323" y="108"/>
                    <a:pt x="2334" y="2334"/>
                    <a:pt x="0" y="1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69"/>
            <p:cNvSpPr/>
            <p:nvPr/>
          </p:nvSpPr>
          <p:spPr>
            <a:xfrm>
              <a:off x="6491875" y="3072825"/>
              <a:ext cx="75925" cy="73250"/>
            </a:xfrm>
            <a:custGeom>
              <a:avLst/>
              <a:gdLst/>
              <a:ahLst/>
              <a:cxnLst/>
              <a:rect l="l" t="t" r="r" b="b"/>
              <a:pathLst>
                <a:path w="3037" h="2930" fill="none" extrusionOk="0">
                  <a:moveTo>
                    <a:pt x="3036" y="2930"/>
                  </a:moveTo>
                  <a:cubicBezTo>
                    <a:pt x="1762" y="2930"/>
                    <a:pt x="0" y="1941"/>
                    <a:pt x="0" y="596"/>
                  </a:cubicBezTo>
                  <a:cubicBezTo>
                    <a:pt x="0" y="1"/>
                    <a:pt x="834" y="2930"/>
                    <a:pt x="3036" y="2930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69"/>
            <p:cNvSpPr/>
            <p:nvPr/>
          </p:nvSpPr>
          <p:spPr>
            <a:xfrm>
              <a:off x="6186175" y="3085625"/>
              <a:ext cx="180400" cy="142600"/>
            </a:xfrm>
            <a:custGeom>
              <a:avLst/>
              <a:gdLst/>
              <a:ahLst/>
              <a:cxnLst/>
              <a:rect l="l" t="t" r="r" b="b"/>
              <a:pathLst>
                <a:path w="7216" h="5704" fill="none" extrusionOk="0">
                  <a:moveTo>
                    <a:pt x="1" y="3763"/>
                  </a:moveTo>
                  <a:cubicBezTo>
                    <a:pt x="1584" y="5549"/>
                    <a:pt x="4323" y="5704"/>
                    <a:pt x="6109" y="4108"/>
                  </a:cubicBezTo>
                  <a:cubicBezTo>
                    <a:pt x="7132" y="3203"/>
                    <a:pt x="7216" y="1644"/>
                    <a:pt x="6311" y="632"/>
                  </a:cubicBezTo>
                  <a:cubicBezTo>
                    <a:pt x="5799" y="48"/>
                    <a:pt x="4918" y="1"/>
                    <a:pt x="4334" y="513"/>
                  </a:cubicBezTo>
                  <a:cubicBezTo>
                    <a:pt x="4001" y="810"/>
                    <a:pt x="3977" y="1310"/>
                    <a:pt x="4263" y="1644"/>
                  </a:cubicBezTo>
                  <a:cubicBezTo>
                    <a:pt x="4442" y="1834"/>
                    <a:pt x="4727" y="1846"/>
                    <a:pt x="4906" y="1679"/>
                  </a:cubicBezTo>
                  <a:cubicBezTo>
                    <a:pt x="5013" y="1584"/>
                    <a:pt x="5025" y="1417"/>
                    <a:pt x="4930" y="1310"/>
                  </a:cubicBezTo>
                  <a:cubicBezTo>
                    <a:pt x="4882" y="1251"/>
                    <a:pt x="4787" y="1251"/>
                    <a:pt x="4727" y="1298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69"/>
            <p:cNvSpPr/>
            <p:nvPr/>
          </p:nvSpPr>
          <p:spPr>
            <a:xfrm>
              <a:off x="6121300" y="3114800"/>
              <a:ext cx="64900" cy="64625"/>
            </a:xfrm>
            <a:custGeom>
              <a:avLst/>
              <a:gdLst/>
              <a:ahLst/>
              <a:cxnLst/>
              <a:rect l="l" t="t" r="r" b="b"/>
              <a:pathLst>
                <a:path w="2596" h="2585" fill="none" extrusionOk="0">
                  <a:moveTo>
                    <a:pt x="0" y="0"/>
                  </a:moveTo>
                  <a:lnTo>
                    <a:pt x="2596" y="2584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69"/>
            <p:cNvSpPr/>
            <p:nvPr/>
          </p:nvSpPr>
          <p:spPr>
            <a:xfrm>
              <a:off x="6445425" y="3354700"/>
              <a:ext cx="69100" cy="71475"/>
            </a:xfrm>
            <a:custGeom>
              <a:avLst/>
              <a:gdLst/>
              <a:ahLst/>
              <a:cxnLst/>
              <a:rect l="l" t="t" r="r" b="b"/>
              <a:pathLst>
                <a:path w="2764" h="2859" fill="none" extrusionOk="0">
                  <a:moveTo>
                    <a:pt x="2763" y="1"/>
                  </a:moveTo>
                  <a:cubicBezTo>
                    <a:pt x="2763" y="1203"/>
                    <a:pt x="1835" y="2858"/>
                    <a:pt x="561" y="2858"/>
                  </a:cubicBezTo>
                  <a:cubicBezTo>
                    <a:pt x="1" y="2858"/>
                    <a:pt x="2763" y="2073"/>
                    <a:pt x="2763" y="1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69"/>
            <p:cNvSpPr/>
            <p:nvPr/>
          </p:nvSpPr>
          <p:spPr>
            <a:xfrm>
              <a:off x="6397225" y="3399950"/>
              <a:ext cx="119375" cy="81275"/>
            </a:xfrm>
            <a:custGeom>
              <a:avLst/>
              <a:gdLst/>
              <a:ahLst/>
              <a:cxnLst/>
              <a:rect l="l" t="t" r="r" b="b"/>
              <a:pathLst>
                <a:path w="4775" h="3251" fill="none" extrusionOk="0">
                  <a:moveTo>
                    <a:pt x="4679" y="1"/>
                  </a:moveTo>
                  <a:cubicBezTo>
                    <a:pt x="4775" y="1667"/>
                    <a:pt x="3512" y="3096"/>
                    <a:pt x="1846" y="3191"/>
                  </a:cubicBezTo>
                  <a:cubicBezTo>
                    <a:pt x="893" y="3251"/>
                    <a:pt x="83" y="2525"/>
                    <a:pt x="24" y="1572"/>
                  </a:cubicBezTo>
                  <a:cubicBezTo>
                    <a:pt x="0" y="1036"/>
                    <a:pt x="405" y="572"/>
                    <a:pt x="953" y="548"/>
                  </a:cubicBezTo>
                  <a:cubicBezTo>
                    <a:pt x="1250" y="524"/>
                    <a:pt x="1512" y="763"/>
                    <a:pt x="1536" y="1072"/>
                  </a:cubicBezTo>
                  <a:cubicBezTo>
                    <a:pt x="1548" y="1239"/>
                    <a:pt x="1417" y="1394"/>
                    <a:pt x="1238" y="1406"/>
                  </a:cubicBezTo>
                  <a:cubicBezTo>
                    <a:pt x="1143" y="1406"/>
                    <a:pt x="1048" y="1334"/>
                    <a:pt x="1048" y="1227"/>
                  </a:cubicBezTo>
                  <a:cubicBezTo>
                    <a:pt x="1048" y="1179"/>
                    <a:pt x="1084" y="1132"/>
                    <a:pt x="1143" y="112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69"/>
            <p:cNvSpPr/>
            <p:nvPr/>
          </p:nvSpPr>
          <p:spPr>
            <a:xfrm>
              <a:off x="6444850" y="3491325"/>
              <a:ext cx="74425" cy="104800"/>
            </a:xfrm>
            <a:custGeom>
              <a:avLst/>
              <a:gdLst/>
              <a:ahLst/>
              <a:cxnLst/>
              <a:rect l="l" t="t" r="r" b="b"/>
              <a:pathLst>
                <a:path w="2977" h="4192" fill="none" extrusionOk="0">
                  <a:moveTo>
                    <a:pt x="2786" y="1"/>
                  </a:moveTo>
                  <a:cubicBezTo>
                    <a:pt x="2643" y="310"/>
                    <a:pt x="2441" y="608"/>
                    <a:pt x="2191" y="858"/>
                  </a:cubicBezTo>
                  <a:lnTo>
                    <a:pt x="2191" y="858"/>
                  </a:lnTo>
                  <a:cubicBezTo>
                    <a:pt x="2977" y="1632"/>
                    <a:pt x="2977" y="2894"/>
                    <a:pt x="2191" y="3680"/>
                  </a:cubicBezTo>
                  <a:cubicBezTo>
                    <a:pt x="1679" y="4192"/>
                    <a:pt x="845" y="4192"/>
                    <a:pt x="334" y="3680"/>
                  </a:cubicBezTo>
                  <a:cubicBezTo>
                    <a:pt x="0" y="3346"/>
                    <a:pt x="0" y="2787"/>
                    <a:pt x="334" y="2453"/>
                  </a:cubicBezTo>
                  <a:cubicBezTo>
                    <a:pt x="560" y="2227"/>
                    <a:pt x="917" y="2227"/>
                    <a:pt x="1143" y="2453"/>
                  </a:cubicBezTo>
                  <a:cubicBezTo>
                    <a:pt x="1286" y="2596"/>
                    <a:pt x="1286" y="2834"/>
                    <a:pt x="1143" y="2989"/>
                  </a:cubicBezTo>
                  <a:cubicBezTo>
                    <a:pt x="1048" y="3085"/>
                    <a:pt x="893" y="3085"/>
                    <a:pt x="798" y="2989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69"/>
            <p:cNvSpPr/>
            <p:nvPr/>
          </p:nvSpPr>
          <p:spPr>
            <a:xfrm>
              <a:off x="5740000" y="3076400"/>
              <a:ext cx="105100" cy="74725"/>
            </a:xfrm>
            <a:custGeom>
              <a:avLst/>
              <a:gdLst/>
              <a:ahLst/>
              <a:cxnLst/>
              <a:rect l="l" t="t" r="r" b="b"/>
              <a:pathLst>
                <a:path w="4204" h="2989" fill="none" extrusionOk="0">
                  <a:moveTo>
                    <a:pt x="0" y="203"/>
                  </a:moveTo>
                  <a:cubicBezTo>
                    <a:pt x="322" y="334"/>
                    <a:pt x="619" y="536"/>
                    <a:pt x="857" y="786"/>
                  </a:cubicBezTo>
                  <a:lnTo>
                    <a:pt x="857" y="786"/>
                  </a:lnTo>
                  <a:cubicBezTo>
                    <a:pt x="1643" y="1"/>
                    <a:pt x="2905" y="1"/>
                    <a:pt x="3691" y="786"/>
                  </a:cubicBezTo>
                  <a:cubicBezTo>
                    <a:pt x="4203" y="1298"/>
                    <a:pt x="4203" y="2132"/>
                    <a:pt x="3691" y="2644"/>
                  </a:cubicBezTo>
                  <a:cubicBezTo>
                    <a:pt x="3346" y="2989"/>
                    <a:pt x="2798" y="2989"/>
                    <a:pt x="2465" y="2644"/>
                  </a:cubicBezTo>
                  <a:cubicBezTo>
                    <a:pt x="2239" y="2417"/>
                    <a:pt x="2239" y="2060"/>
                    <a:pt x="2465" y="1834"/>
                  </a:cubicBezTo>
                  <a:cubicBezTo>
                    <a:pt x="2608" y="1691"/>
                    <a:pt x="2846" y="1691"/>
                    <a:pt x="3001" y="1834"/>
                  </a:cubicBezTo>
                  <a:cubicBezTo>
                    <a:pt x="3096" y="1929"/>
                    <a:pt x="3096" y="2096"/>
                    <a:pt x="3001" y="2191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69"/>
            <p:cNvSpPr/>
            <p:nvPr/>
          </p:nvSpPr>
          <p:spPr>
            <a:xfrm>
              <a:off x="6139150" y="3037100"/>
              <a:ext cx="44075" cy="64925"/>
            </a:xfrm>
            <a:custGeom>
              <a:avLst/>
              <a:gdLst/>
              <a:ahLst/>
              <a:cxnLst/>
              <a:rect l="l" t="t" r="r" b="b"/>
              <a:pathLst>
                <a:path w="1763" h="2597" fill="none" extrusionOk="0">
                  <a:moveTo>
                    <a:pt x="1763" y="60"/>
                  </a:moveTo>
                  <a:cubicBezTo>
                    <a:pt x="858" y="1"/>
                    <a:pt x="84" y="691"/>
                    <a:pt x="24" y="1596"/>
                  </a:cubicBezTo>
                  <a:cubicBezTo>
                    <a:pt x="0" y="2108"/>
                    <a:pt x="393" y="2549"/>
                    <a:pt x="905" y="2585"/>
                  </a:cubicBezTo>
                  <a:cubicBezTo>
                    <a:pt x="1203" y="2596"/>
                    <a:pt x="1453" y="2382"/>
                    <a:pt x="1465" y="2084"/>
                  </a:cubicBezTo>
                  <a:cubicBezTo>
                    <a:pt x="1477" y="1918"/>
                    <a:pt x="1358" y="1775"/>
                    <a:pt x="1179" y="1763"/>
                  </a:cubicBezTo>
                  <a:cubicBezTo>
                    <a:pt x="1084" y="1763"/>
                    <a:pt x="1012" y="1834"/>
                    <a:pt x="1001" y="1930"/>
                  </a:cubicBezTo>
                  <a:cubicBezTo>
                    <a:pt x="1001" y="1977"/>
                    <a:pt x="1036" y="2025"/>
                    <a:pt x="1096" y="2037"/>
                  </a:cubicBezTo>
                  <a:cubicBezTo>
                    <a:pt x="1120" y="2037"/>
                    <a:pt x="1155" y="2013"/>
                    <a:pt x="1155" y="1977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69"/>
            <p:cNvSpPr/>
            <p:nvPr/>
          </p:nvSpPr>
          <p:spPr>
            <a:xfrm>
              <a:off x="5858750" y="3033550"/>
              <a:ext cx="105100" cy="74425"/>
            </a:xfrm>
            <a:custGeom>
              <a:avLst/>
              <a:gdLst/>
              <a:ahLst/>
              <a:cxnLst/>
              <a:rect l="l" t="t" r="r" b="b"/>
              <a:pathLst>
                <a:path w="4204" h="2977" fill="none" extrusionOk="0">
                  <a:moveTo>
                    <a:pt x="1215" y="2179"/>
                  </a:moveTo>
                  <a:cubicBezTo>
                    <a:pt x="1120" y="2084"/>
                    <a:pt x="1120" y="1929"/>
                    <a:pt x="1215" y="1834"/>
                  </a:cubicBezTo>
                  <a:cubicBezTo>
                    <a:pt x="1358" y="1691"/>
                    <a:pt x="1596" y="1691"/>
                    <a:pt x="1739" y="1834"/>
                  </a:cubicBezTo>
                  <a:cubicBezTo>
                    <a:pt x="1965" y="2060"/>
                    <a:pt x="1965" y="2417"/>
                    <a:pt x="1739" y="2643"/>
                  </a:cubicBezTo>
                  <a:cubicBezTo>
                    <a:pt x="1406" y="2977"/>
                    <a:pt x="858" y="2977"/>
                    <a:pt x="525" y="2643"/>
                  </a:cubicBezTo>
                  <a:cubicBezTo>
                    <a:pt x="1" y="2131"/>
                    <a:pt x="1" y="1298"/>
                    <a:pt x="525" y="774"/>
                  </a:cubicBezTo>
                  <a:cubicBezTo>
                    <a:pt x="1299" y="0"/>
                    <a:pt x="2561" y="0"/>
                    <a:pt x="3346" y="774"/>
                  </a:cubicBezTo>
                  <a:lnTo>
                    <a:pt x="3346" y="774"/>
                  </a:lnTo>
                  <a:cubicBezTo>
                    <a:pt x="3596" y="536"/>
                    <a:pt x="3882" y="333"/>
                    <a:pt x="4204" y="191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69"/>
            <p:cNvSpPr/>
            <p:nvPr/>
          </p:nvSpPr>
          <p:spPr>
            <a:xfrm>
              <a:off x="6530875" y="3316600"/>
              <a:ext cx="21750" cy="22050"/>
            </a:xfrm>
            <a:custGeom>
              <a:avLst/>
              <a:gdLst/>
              <a:ahLst/>
              <a:cxnLst/>
              <a:rect l="l" t="t" r="r" b="b"/>
              <a:pathLst>
                <a:path w="870" h="882" extrusionOk="0">
                  <a:moveTo>
                    <a:pt x="869" y="441"/>
                  </a:moveTo>
                  <a:cubicBezTo>
                    <a:pt x="869" y="680"/>
                    <a:pt x="679" y="882"/>
                    <a:pt x="429" y="882"/>
                  </a:cubicBezTo>
                  <a:cubicBezTo>
                    <a:pt x="191" y="882"/>
                    <a:pt x="0" y="680"/>
                    <a:pt x="0" y="441"/>
                  </a:cubicBezTo>
                  <a:cubicBezTo>
                    <a:pt x="0" y="203"/>
                    <a:pt x="191" y="1"/>
                    <a:pt x="429" y="1"/>
                  </a:cubicBezTo>
                  <a:cubicBezTo>
                    <a:pt x="679" y="1"/>
                    <a:pt x="869" y="203"/>
                    <a:pt x="869" y="44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69"/>
            <p:cNvSpPr/>
            <p:nvPr/>
          </p:nvSpPr>
          <p:spPr>
            <a:xfrm>
              <a:off x="6528475" y="3343100"/>
              <a:ext cx="23250" cy="23250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525" y="929"/>
                  </a:moveTo>
                  <a:cubicBezTo>
                    <a:pt x="179" y="929"/>
                    <a:pt x="1" y="501"/>
                    <a:pt x="251" y="251"/>
                  </a:cubicBezTo>
                  <a:cubicBezTo>
                    <a:pt x="501" y="1"/>
                    <a:pt x="929" y="179"/>
                    <a:pt x="929" y="536"/>
                  </a:cubicBezTo>
                  <a:cubicBezTo>
                    <a:pt x="929" y="751"/>
                    <a:pt x="751" y="929"/>
                    <a:pt x="525" y="92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69"/>
            <p:cNvSpPr/>
            <p:nvPr/>
          </p:nvSpPr>
          <p:spPr>
            <a:xfrm>
              <a:off x="6529675" y="33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77" y="833"/>
                  </a:moveTo>
                  <a:cubicBezTo>
                    <a:pt x="167" y="833"/>
                    <a:pt x="0" y="452"/>
                    <a:pt x="227" y="226"/>
                  </a:cubicBezTo>
                  <a:cubicBezTo>
                    <a:pt x="453" y="0"/>
                    <a:pt x="834" y="155"/>
                    <a:pt x="834" y="476"/>
                  </a:cubicBezTo>
                  <a:cubicBezTo>
                    <a:pt x="834" y="679"/>
                    <a:pt x="679" y="833"/>
                    <a:pt x="477" y="833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69"/>
            <p:cNvSpPr/>
            <p:nvPr/>
          </p:nvSpPr>
          <p:spPr>
            <a:xfrm>
              <a:off x="6531150" y="3403225"/>
              <a:ext cx="18500" cy="18475"/>
            </a:xfrm>
            <a:custGeom>
              <a:avLst/>
              <a:gdLst/>
              <a:ahLst/>
              <a:cxnLst/>
              <a:rect l="l" t="t" r="r" b="b"/>
              <a:pathLst>
                <a:path w="740" h="739" extrusionOk="0">
                  <a:moveTo>
                    <a:pt x="418" y="739"/>
                  </a:moveTo>
                  <a:cubicBezTo>
                    <a:pt x="144" y="739"/>
                    <a:pt x="1" y="393"/>
                    <a:pt x="203" y="203"/>
                  </a:cubicBezTo>
                  <a:cubicBezTo>
                    <a:pt x="394" y="1"/>
                    <a:pt x="739" y="143"/>
                    <a:pt x="739" y="429"/>
                  </a:cubicBezTo>
                  <a:cubicBezTo>
                    <a:pt x="739" y="596"/>
                    <a:pt x="596" y="739"/>
                    <a:pt x="418" y="73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69"/>
            <p:cNvSpPr/>
            <p:nvPr/>
          </p:nvSpPr>
          <p:spPr>
            <a:xfrm>
              <a:off x="6532650" y="3433300"/>
              <a:ext cx="15800" cy="16100"/>
            </a:xfrm>
            <a:custGeom>
              <a:avLst/>
              <a:gdLst/>
              <a:ahLst/>
              <a:cxnLst/>
              <a:rect l="l" t="t" r="r" b="b"/>
              <a:pathLst>
                <a:path w="632" h="644" extrusionOk="0">
                  <a:moveTo>
                    <a:pt x="358" y="643"/>
                  </a:moveTo>
                  <a:cubicBezTo>
                    <a:pt x="120" y="643"/>
                    <a:pt x="0" y="345"/>
                    <a:pt x="167" y="179"/>
                  </a:cubicBezTo>
                  <a:cubicBezTo>
                    <a:pt x="346" y="0"/>
                    <a:pt x="632" y="131"/>
                    <a:pt x="632" y="369"/>
                  </a:cubicBezTo>
                  <a:cubicBezTo>
                    <a:pt x="632" y="524"/>
                    <a:pt x="512" y="643"/>
                    <a:pt x="358" y="643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69"/>
            <p:cNvSpPr/>
            <p:nvPr/>
          </p:nvSpPr>
          <p:spPr>
            <a:xfrm>
              <a:off x="6533850" y="346365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310" y="548"/>
                  </a:moveTo>
                  <a:cubicBezTo>
                    <a:pt x="107" y="548"/>
                    <a:pt x="0" y="286"/>
                    <a:pt x="143" y="143"/>
                  </a:cubicBezTo>
                  <a:cubicBezTo>
                    <a:pt x="298" y="1"/>
                    <a:pt x="548" y="96"/>
                    <a:pt x="548" y="310"/>
                  </a:cubicBezTo>
                  <a:cubicBezTo>
                    <a:pt x="548" y="441"/>
                    <a:pt x="441" y="548"/>
                    <a:pt x="310" y="548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69"/>
            <p:cNvSpPr/>
            <p:nvPr/>
          </p:nvSpPr>
          <p:spPr>
            <a:xfrm>
              <a:off x="6536825" y="3495200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1" y="191"/>
                  </a:moveTo>
                  <a:cubicBezTo>
                    <a:pt x="381" y="298"/>
                    <a:pt x="298" y="382"/>
                    <a:pt x="191" y="382"/>
                  </a:cubicBezTo>
                  <a:cubicBezTo>
                    <a:pt x="84" y="382"/>
                    <a:pt x="0" y="298"/>
                    <a:pt x="0" y="191"/>
                  </a:cubicBezTo>
                  <a:cubicBezTo>
                    <a:pt x="0" y="84"/>
                    <a:pt x="84" y="1"/>
                    <a:pt x="191" y="1"/>
                  </a:cubicBezTo>
                  <a:cubicBezTo>
                    <a:pt x="298" y="1"/>
                    <a:pt x="381" y="84"/>
                    <a:pt x="381" y="19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69"/>
            <p:cNvSpPr/>
            <p:nvPr/>
          </p:nvSpPr>
          <p:spPr>
            <a:xfrm>
              <a:off x="6536825" y="3523775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191" y="346"/>
                  </a:moveTo>
                  <a:cubicBezTo>
                    <a:pt x="60" y="346"/>
                    <a:pt x="0" y="191"/>
                    <a:pt x="95" y="96"/>
                  </a:cubicBezTo>
                  <a:cubicBezTo>
                    <a:pt x="179" y="1"/>
                    <a:pt x="345" y="72"/>
                    <a:pt x="345" y="203"/>
                  </a:cubicBezTo>
                  <a:cubicBezTo>
                    <a:pt x="345" y="286"/>
                    <a:pt x="274" y="346"/>
                    <a:pt x="191" y="346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69"/>
            <p:cNvSpPr/>
            <p:nvPr/>
          </p:nvSpPr>
          <p:spPr>
            <a:xfrm>
              <a:off x="6538900" y="3554725"/>
              <a:ext cx="5675" cy="5400"/>
            </a:xfrm>
            <a:custGeom>
              <a:avLst/>
              <a:gdLst/>
              <a:ahLst/>
              <a:cxnLst/>
              <a:rect l="l" t="t" r="r" b="b"/>
              <a:pathLst>
                <a:path w="227" h="216" extrusionOk="0">
                  <a:moveTo>
                    <a:pt x="108" y="215"/>
                  </a:moveTo>
                  <a:cubicBezTo>
                    <a:pt x="48" y="215"/>
                    <a:pt x="1" y="168"/>
                    <a:pt x="1" y="108"/>
                  </a:cubicBezTo>
                  <a:cubicBezTo>
                    <a:pt x="1" y="48"/>
                    <a:pt x="48" y="1"/>
                    <a:pt x="108" y="1"/>
                  </a:cubicBezTo>
                  <a:cubicBezTo>
                    <a:pt x="179" y="1"/>
                    <a:pt x="227" y="48"/>
                    <a:pt x="227" y="108"/>
                  </a:cubicBezTo>
                  <a:cubicBezTo>
                    <a:pt x="227" y="168"/>
                    <a:pt x="167" y="215"/>
                    <a:pt x="108" y="215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69"/>
            <p:cNvSpPr/>
            <p:nvPr/>
          </p:nvSpPr>
          <p:spPr>
            <a:xfrm>
              <a:off x="6538900" y="3583300"/>
              <a:ext cx="4500" cy="4800"/>
            </a:xfrm>
            <a:custGeom>
              <a:avLst/>
              <a:gdLst/>
              <a:ahLst/>
              <a:cxnLst/>
              <a:rect l="l" t="t" r="r" b="b"/>
              <a:pathLst>
                <a:path w="180" h="192" extrusionOk="0">
                  <a:moveTo>
                    <a:pt x="108" y="191"/>
                  </a:moveTo>
                  <a:cubicBezTo>
                    <a:pt x="1" y="179"/>
                    <a:pt x="179" y="1"/>
                    <a:pt x="179" y="120"/>
                  </a:cubicBezTo>
                  <a:cubicBezTo>
                    <a:pt x="179" y="156"/>
                    <a:pt x="155" y="191"/>
                    <a:pt x="108" y="19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69"/>
            <p:cNvSpPr/>
            <p:nvPr/>
          </p:nvSpPr>
          <p:spPr>
            <a:xfrm>
              <a:off x="6410025" y="3051100"/>
              <a:ext cx="22050" cy="21750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881" y="441"/>
                  </a:moveTo>
                  <a:cubicBezTo>
                    <a:pt x="881" y="679"/>
                    <a:pt x="679" y="870"/>
                    <a:pt x="441" y="870"/>
                  </a:cubicBezTo>
                  <a:cubicBezTo>
                    <a:pt x="203" y="870"/>
                    <a:pt x="0" y="679"/>
                    <a:pt x="0" y="441"/>
                  </a:cubicBezTo>
                  <a:cubicBezTo>
                    <a:pt x="0" y="191"/>
                    <a:pt x="203" y="1"/>
                    <a:pt x="441" y="1"/>
                  </a:cubicBezTo>
                  <a:cubicBezTo>
                    <a:pt x="679" y="1"/>
                    <a:pt x="881" y="191"/>
                    <a:pt x="881" y="44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69"/>
            <p:cNvSpPr/>
            <p:nvPr/>
          </p:nvSpPr>
          <p:spPr>
            <a:xfrm>
              <a:off x="6377875" y="3049325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512" y="893"/>
                  </a:moveTo>
                  <a:cubicBezTo>
                    <a:pt x="179" y="893"/>
                    <a:pt x="0" y="476"/>
                    <a:pt x="238" y="238"/>
                  </a:cubicBezTo>
                  <a:cubicBezTo>
                    <a:pt x="488" y="0"/>
                    <a:pt x="893" y="167"/>
                    <a:pt x="893" y="512"/>
                  </a:cubicBezTo>
                  <a:cubicBezTo>
                    <a:pt x="893" y="726"/>
                    <a:pt x="727" y="893"/>
                    <a:pt x="512" y="893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69"/>
            <p:cNvSpPr/>
            <p:nvPr/>
          </p:nvSpPr>
          <p:spPr>
            <a:xfrm>
              <a:off x="6349300" y="3050800"/>
              <a:ext cx="19375" cy="19675"/>
            </a:xfrm>
            <a:custGeom>
              <a:avLst/>
              <a:gdLst/>
              <a:ahLst/>
              <a:cxnLst/>
              <a:rect l="l" t="t" r="r" b="b"/>
              <a:pathLst>
                <a:path w="775" h="787" extrusionOk="0">
                  <a:moveTo>
                    <a:pt x="453" y="786"/>
                  </a:moveTo>
                  <a:cubicBezTo>
                    <a:pt x="155" y="786"/>
                    <a:pt x="0" y="417"/>
                    <a:pt x="215" y="215"/>
                  </a:cubicBezTo>
                  <a:cubicBezTo>
                    <a:pt x="417" y="1"/>
                    <a:pt x="774" y="155"/>
                    <a:pt x="774" y="453"/>
                  </a:cubicBezTo>
                  <a:cubicBezTo>
                    <a:pt x="774" y="632"/>
                    <a:pt x="631" y="786"/>
                    <a:pt x="453" y="786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69"/>
            <p:cNvSpPr/>
            <p:nvPr/>
          </p:nvSpPr>
          <p:spPr>
            <a:xfrm>
              <a:off x="6320725" y="3052600"/>
              <a:ext cx="16400" cy="16375"/>
            </a:xfrm>
            <a:custGeom>
              <a:avLst/>
              <a:gdLst/>
              <a:ahLst/>
              <a:cxnLst/>
              <a:rect l="l" t="t" r="r" b="b"/>
              <a:pathLst>
                <a:path w="656" h="655" extrusionOk="0">
                  <a:moveTo>
                    <a:pt x="381" y="655"/>
                  </a:moveTo>
                  <a:cubicBezTo>
                    <a:pt x="131" y="655"/>
                    <a:pt x="0" y="357"/>
                    <a:pt x="179" y="179"/>
                  </a:cubicBezTo>
                  <a:cubicBezTo>
                    <a:pt x="357" y="0"/>
                    <a:pt x="655" y="131"/>
                    <a:pt x="655" y="381"/>
                  </a:cubicBezTo>
                  <a:cubicBezTo>
                    <a:pt x="655" y="536"/>
                    <a:pt x="536" y="655"/>
                    <a:pt x="381" y="655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69"/>
            <p:cNvSpPr/>
            <p:nvPr/>
          </p:nvSpPr>
          <p:spPr>
            <a:xfrm>
              <a:off x="6292150" y="3054375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310" y="536"/>
                  </a:moveTo>
                  <a:cubicBezTo>
                    <a:pt x="107" y="536"/>
                    <a:pt x="0" y="286"/>
                    <a:pt x="143" y="143"/>
                  </a:cubicBezTo>
                  <a:cubicBezTo>
                    <a:pt x="286" y="0"/>
                    <a:pt x="536" y="108"/>
                    <a:pt x="536" y="310"/>
                  </a:cubicBezTo>
                  <a:cubicBezTo>
                    <a:pt x="536" y="429"/>
                    <a:pt x="429" y="536"/>
                    <a:pt x="310" y="536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69"/>
            <p:cNvSpPr/>
            <p:nvPr/>
          </p:nvSpPr>
          <p:spPr>
            <a:xfrm>
              <a:off x="6265350" y="305765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346" y="179"/>
                  </a:moveTo>
                  <a:cubicBezTo>
                    <a:pt x="346" y="274"/>
                    <a:pt x="263" y="346"/>
                    <a:pt x="167" y="346"/>
                  </a:cubicBezTo>
                  <a:cubicBezTo>
                    <a:pt x="72" y="346"/>
                    <a:pt x="1" y="274"/>
                    <a:pt x="1" y="179"/>
                  </a:cubicBezTo>
                  <a:cubicBezTo>
                    <a:pt x="1" y="84"/>
                    <a:pt x="72" y="0"/>
                    <a:pt x="167" y="0"/>
                  </a:cubicBezTo>
                  <a:cubicBezTo>
                    <a:pt x="263" y="0"/>
                    <a:pt x="346" y="84"/>
                    <a:pt x="346" y="17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69"/>
            <p:cNvSpPr/>
            <p:nvPr/>
          </p:nvSpPr>
          <p:spPr>
            <a:xfrm>
              <a:off x="6235300" y="3058850"/>
              <a:ext cx="8050" cy="6275"/>
            </a:xfrm>
            <a:custGeom>
              <a:avLst/>
              <a:gdLst/>
              <a:ahLst/>
              <a:cxnLst/>
              <a:rect l="l" t="t" r="r" b="b"/>
              <a:pathLst>
                <a:path w="322" h="251" extrusionOk="0">
                  <a:moveTo>
                    <a:pt x="155" y="250"/>
                  </a:moveTo>
                  <a:cubicBezTo>
                    <a:pt x="0" y="250"/>
                    <a:pt x="0" y="0"/>
                    <a:pt x="155" y="0"/>
                  </a:cubicBezTo>
                  <a:cubicBezTo>
                    <a:pt x="322" y="0"/>
                    <a:pt x="322" y="250"/>
                    <a:pt x="155" y="250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69"/>
            <p:cNvSpPr/>
            <p:nvPr/>
          </p:nvSpPr>
          <p:spPr>
            <a:xfrm>
              <a:off x="6206125" y="3059125"/>
              <a:ext cx="4475" cy="4800"/>
            </a:xfrm>
            <a:custGeom>
              <a:avLst/>
              <a:gdLst/>
              <a:ahLst/>
              <a:cxnLst/>
              <a:rect l="l" t="t" r="r" b="b"/>
              <a:pathLst>
                <a:path w="179" h="192" extrusionOk="0">
                  <a:moveTo>
                    <a:pt x="119" y="191"/>
                  </a:moveTo>
                  <a:cubicBezTo>
                    <a:pt x="0" y="191"/>
                    <a:pt x="179" y="1"/>
                    <a:pt x="179" y="120"/>
                  </a:cubicBezTo>
                  <a:cubicBezTo>
                    <a:pt x="179" y="156"/>
                    <a:pt x="155" y="191"/>
                    <a:pt x="119" y="19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69"/>
            <p:cNvSpPr/>
            <p:nvPr/>
          </p:nvSpPr>
          <p:spPr>
            <a:xfrm>
              <a:off x="5950725" y="3023425"/>
              <a:ext cx="194400" cy="62825"/>
            </a:xfrm>
            <a:custGeom>
              <a:avLst/>
              <a:gdLst/>
              <a:ahLst/>
              <a:cxnLst/>
              <a:rect l="l" t="t" r="r" b="b"/>
              <a:pathLst>
                <a:path w="7776" h="2513" fill="none" extrusionOk="0">
                  <a:moveTo>
                    <a:pt x="1" y="2512"/>
                  </a:moveTo>
                  <a:cubicBezTo>
                    <a:pt x="2061" y="453"/>
                    <a:pt x="5240" y="0"/>
                    <a:pt x="7776" y="1429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69"/>
            <p:cNvSpPr/>
            <p:nvPr/>
          </p:nvSpPr>
          <p:spPr>
            <a:xfrm>
              <a:off x="6459725" y="3038300"/>
              <a:ext cx="108075" cy="107775"/>
            </a:xfrm>
            <a:custGeom>
              <a:avLst/>
              <a:gdLst/>
              <a:ahLst/>
              <a:cxnLst/>
              <a:rect l="l" t="t" r="r" b="b"/>
              <a:pathLst>
                <a:path w="4323" h="4311" fill="none" extrusionOk="0">
                  <a:moveTo>
                    <a:pt x="4322" y="4311"/>
                  </a:moveTo>
                  <a:cubicBezTo>
                    <a:pt x="4322" y="1929"/>
                    <a:pt x="2382" y="1"/>
                    <a:pt x="0" y="1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69"/>
            <p:cNvSpPr/>
            <p:nvPr/>
          </p:nvSpPr>
          <p:spPr>
            <a:xfrm>
              <a:off x="6514200" y="3299950"/>
              <a:ext cx="25" cy="100025"/>
            </a:xfrm>
            <a:custGeom>
              <a:avLst/>
              <a:gdLst/>
              <a:ahLst/>
              <a:cxnLst/>
              <a:rect l="l" t="t" r="r" b="b"/>
              <a:pathLst>
                <a:path w="1" h="4001" fill="none" extrusionOk="0">
                  <a:moveTo>
                    <a:pt x="0" y="4001"/>
                  </a:moveTo>
                  <a:lnTo>
                    <a:pt x="0" y="0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69"/>
            <p:cNvSpPr/>
            <p:nvPr/>
          </p:nvSpPr>
          <p:spPr>
            <a:xfrm>
              <a:off x="3837375" y="3081450"/>
              <a:ext cx="1902650" cy="937050"/>
            </a:xfrm>
            <a:custGeom>
              <a:avLst/>
              <a:gdLst/>
              <a:ahLst/>
              <a:cxnLst/>
              <a:rect l="l" t="t" r="r" b="b"/>
              <a:pathLst>
                <a:path w="76106" h="37482" fill="none" extrusionOk="0">
                  <a:moveTo>
                    <a:pt x="0" y="37482"/>
                  </a:moveTo>
                  <a:lnTo>
                    <a:pt x="0" y="2799"/>
                  </a:lnTo>
                  <a:cubicBezTo>
                    <a:pt x="1560" y="2799"/>
                    <a:pt x="2810" y="1549"/>
                    <a:pt x="2810" y="1"/>
                  </a:cubicBezTo>
                  <a:lnTo>
                    <a:pt x="76105" y="1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69"/>
            <p:cNvSpPr/>
            <p:nvPr/>
          </p:nvSpPr>
          <p:spPr>
            <a:xfrm>
              <a:off x="5884650" y="3079975"/>
              <a:ext cx="14325" cy="14000"/>
            </a:xfrm>
            <a:custGeom>
              <a:avLst/>
              <a:gdLst/>
              <a:ahLst/>
              <a:cxnLst/>
              <a:rect l="l" t="t" r="r" b="b"/>
              <a:pathLst>
                <a:path w="573" h="560" extrusionOk="0">
                  <a:moveTo>
                    <a:pt x="572" y="239"/>
                  </a:moveTo>
                  <a:cubicBezTo>
                    <a:pt x="572" y="453"/>
                    <a:pt x="310" y="560"/>
                    <a:pt x="155" y="405"/>
                  </a:cubicBezTo>
                  <a:cubicBezTo>
                    <a:pt x="1" y="262"/>
                    <a:pt x="120" y="0"/>
                    <a:pt x="334" y="0"/>
                  </a:cubicBezTo>
                  <a:cubicBezTo>
                    <a:pt x="465" y="0"/>
                    <a:pt x="572" y="108"/>
                    <a:pt x="572" y="239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69"/>
            <p:cNvSpPr/>
            <p:nvPr/>
          </p:nvSpPr>
          <p:spPr>
            <a:xfrm>
              <a:off x="5942700" y="3080275"/>
              <a:ext cx="14300" cy="14000"/>
            </a:xfrm>
            <a:custGeom>
              <a:avLst/>
              <a:gdLst/>
              <a:ahLst/>
              <a:cxnLst/>
              <a:rect l="l" t="t" r="r" b="b"/>
              <a:pathLst>
                <a:path w="572" h="560" extrusionOk="0">
                  <a:moveTo>
                    <a:pt x="572" y="238"/>
                  </a:moveTo>
                  <a:cubicBezTo>
                    <a:pt x="572" y="453"/>
                    <a:pt x="310" y="560"/>
                    <a:pt x="155" y="405"/>
                  </a:cubicBezTo>
                  <a:cubicBezTo>
                    <a:pt x="0" y="250"/>
                    <a:pt x="107" y="0"/>
                    <a:pt x="322" y="0"/>
                  </a:cubicBezTo>
                  <a:cubicBezTo>
                    <a:pt x="453" y="0"/>
                    <a:pt x="560" y="107"/>
                    <a:pt x="572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69"/>
            <p:cNvSpPr/>
            <p:nvPr/>
          </p:nvSpPr>
          <p:spPr>
            <a:xfrm>
              <a:off x="5947150" y="3146650"/>
              <a:ext cx="14025" cy="14000"/>
            </a:xfrm>
            <a:custGeom>
              <a:avLst/>
              <a:gdLst/>
              <a:ahLst/>
              <a:cxnLst/>
              <a:rect l="l" t="t" r="r" b="b"/>
              <a:pathLst>
                <a:path w="561" h="560" extrusionOk="0">
                  <a:moveTo>
                    <a:pt x="560" y="239"/>
                  </a:moveTo>
                  <a:cubicBezTo>
                    <a:pt x="560" y="453"/>
                    <a:pt x="299" y="560"/>
                    <a:pt x="156" y="405"/>
                  </a:cubicBezTo>
                  <a:cubicBezTo>
                    <a:pt x="1" y="250"/>
                    <a:pt x="108" y="0"/>
                    <a:pt x="322" y="0"/>
                  </a:cubicBezTo>
                  <a:cubicBezTo>
                    <a:pt x="453" y="0"/>
                    <a:pt x="560" y="108"/>
                    <a:pt x="560" y="239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69"/>
            <p:cNvSpPr/>
            <p:nvPr/>
          </p:nvSpPr>
          <p:spPr>
            <a:xfrm>
              <a:off x="5803975" y="3121950"/>
              <a:ext cx="14325" cy="14000"/>
            </a:xfrm>
            <a:custGeom>
              <a:avLst/>
              <a:gdLst/>
              <a:ahLst/>
              <a:cxnLst/>
              <a:rect l="l" t="t" r="r" b="b"/>
              <a:pathLst>
                <a:path w="573" h="560" extrusionOk="0">
                  <a:moveTo>
                    <a:pt x="572" y="238"/>
                  </a:moveTo>
                  <a:cubicBezTo>
                    <a:pt x="572" y="453"/>
                    <a:pt x="311" y="560"/>
                    <a:pt x="156" y="405"/>
                  </a:cubicBezTo>
                  <a:cubicBezTo>
                    <a:pt x="1" y="262"/>
                    <a:pt x="108" y="0"/>
                    <a:pt x="334" y="0"/>
                  </a:cubicBezTo>
                  <a:cubicBezTo>
                    <a:pt x="465" y="0"/>
                    <a:pt x="572" y="107"/>
                    <a:pt x="572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69"/>
            <p:cNvSpPr/>
            <p:nvPr/>
          </p:nvSpPr>
          <p:spPr>
            <a:xfrm>
              <a:off x="5892400" y="3137725"/>
              <a:ext cx="14000" cy="14000"/>
            </a:xfrm>
            <a:custGeom>
              <a:avLst/>
              <a:gdLst/>
              <a:ahLst/>
              <a:cxnLst/>
              <a:rect l="l" t="t" r="r" b="b"/>
              <a:pathLst>
                <a:path w="560" h="560" extrusionOk="0">
                  <a:moveTo>
                    <a:pt x="560" y="238"/>
                  </a:moveTo>
                  <a:cubicBezTo>
                    <a:pt x="560" y="453"/>
                    <a:pt x="298" y="560"/>
                    <a:pt x="143" y="405"/>
                  </a:cubicBezTo>
                  <a:cubicBezTo>
                    <a:pt x="0" y="250"/>
                    <a:pt x="107" y="0"/>
                    <a:pt x="322" y="0"/>
                  </a:cubicBezTo>
                  <a:cubicBezTo>
                    <a:pt x="453" y="0"/>
                    <a:pt x="560" y="107"/>
                    <a:pt x="560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69"/>
            <p:cNvSpPr/>
            <p:nvPr/>
          </p:nvSpPr>
          <p:spPr>
            <a:xfrm>
              <a:off x="6026925" y="31710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560" y="251"/>
                  </a:moveTo>
                  <a:cubicBezTo>
                    <a:pt x="560" y="453"/>
                    <a:pt x="298" y="560"/>
                    <a:pt x="156" y="417"/>
                  </a:cubicBezTo>
                  <a:cubicBezTo>
                    <a:pt x="1" y="263"/>
                    <a:pt x="108" y="1"/>
                    <a:pt x="322" y="1"/>
                  </a:cubicBezTo>
                  <a:cubicBezTo>
                    <a:pt x="453" y="1"/>
                    <a:pt x="560" y="108"/>
                    <a:pt x="560" y="251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69"/>
            <p:cNvSpPr/>
            <p:nvPr/>
          </p:nvSpPr>
          <p:spPr>
            <a:xfrm>
              <a:off x="6079625" y="3168675"/>
              <a:ext cx="13400" cy="16100"/>
            </a:xfrm>
            <a:custGeom>
              <a:avLst/>
              <a:gdLst/>
              <a:ahLst/>
              <a:cxnLst/>
              <a:rect l="l" t="t" r="r" b="b"/>
              <a:pathLst>
                <a:path w="536" h="644" extrusionOk="0">
                  <a:moveTo>
                    <a:pt x="512" y="298"/>
                  </a:moveTo>
                  <a:cubicBezTo>
                    <a:pt x="536" y="643"/>
                    <a:pt x="0" y="643"/>
                    <a:pt x="36" y="298"/>
                  </a:cubicBezTo>
                  <a:cubicBezTo>
                    <a:pt x="60" y="0"/>
                    <a:pt x="488" y="0"/>
                    <a:pt x="512" y="29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69"/>
            <p:cNvSpPr/>
            <p:nvPr/>
          </p:nvSpPr>
          <p:spPr>
            <a:xfrm>
              <a:off x="6299875" y="3113600"/>
              <a:ext cx="13425" cy="16100"/>
            </a:xfrm>
            <a:custGeom>
              <a:avLst/>
              <a:gdLst/>
              <a:ahLst/>
              <a:cxnLst/>
              <a:rect l="l" t="t" r="r" b="b"/>
              <a:pathLst>
                <a:path w="537" h="644" extrusionOk="0">
                  <a:moveTo>
                    <a:pt x="513" y="298"/>
                  </a:moveTo>
                  <a:cubicBezTo>
                    <a:pt x="537" y="644"/>
                    <a:pt x="1" y="644"/>
                    <a:pt x="25" y="298"/>
                  </a:cubicBezTo>
                  <a:cubicBezTo>
                    <a:pt x="48" y="1"/>
                    <a:pt x="489" y="1"/>
                    <a:pt x="513" y="29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69"/>
            <p:cNvSpPr/>
            <p:nvPr/>
          </p:nvSpPr>
          <p:spPr>
            <a:xfrm>
              <a:off x="6423100" y="320557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fill="none" extrusionOk="0">
                  <a:moveTo>
                    <a:pt x="965" y="406"/>
                  </a:moveTo>
                  <a:cubicBezTo>
                    <a:pt x="977" y="775"/>
                    <a:pt x="537" y="977"/>
                    <a:pt x="263" y="715"/>
                  </a:cubicBezTo>
                  <a:cubicBezTo>
                    <a:pt x="1" y="453"/>
                    <a:pt x="180" y="1"/>
                    <a:pt x="549" y="1"/>
                  </a:cubicBezTo>
                  <a:cubicBezTo>
                    <a:pt x="775" y="1"/>
                    <a:pt x="965" y="179"/>
                    <a:pt x="965" y="406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69"/>
            <p:cNvSpPr/>
            <p:nvPr/>
          </p:nvSpPr>
          <p:spPr>
            <a:xfrm>
              <a:off x="6459725" y="3324050"/>
              <a:ext cx="24425" cy="24125"/>
            </a:xfrm>
            <a:custGeom>
              <a:avLst/>
              <a:gdLst/>
              <a:ahLst/>
              <a:cxnLst/>
              <a:rect l="l" t="t" r="r" b="b"/>
              <a:pathLst>
                <a:path w="977" h="965" fill="none" extrusionOk="0">
                  <a:moveTo>
                    <a:pt x="977" y="417"/>
                  </a:moveTo>
                  <a:cubicBezTo>
                    <a:pt x="977" y="786"/>
                    <a:pt x="524" y="965"/>
                    <a:pt x="262" y="703"/>
                  </a:cubicBezTo>
                  <a:cubicBezTo>
                    <a:pt x="0" y="441"/>
                    <a:pt x="191" y="1"/>
                    <a:pt x="560" y="1"/>
                  </a:cubicBezTo>
                  <a:cubicBezTo>
                    <a:pt x="786" y="1"/>
                    <a:pt x="977" y="179"/>
                    <a:pt x="977" y="417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69"/>
            <p:cNvSpPr/>
            <p:nvPr/>
          </p:nvSpPr>
          <p:spPr>
            <a:xfrm>
              <a:off x="6396025" y="3185950"/>
              <a:ext cx="14025" cy="13700"/>
            </a:xfrm>
            <a:custGeom>
              <a:avLst/>
              <a:gdLst/>
              <a:ahLst/>
              <a:cxnLst/>
              <a:rect l="l" t="t" r="r" b="b"/>
              <a:pathLst>
                <a:path w="561" h="548" fill="none" extrusionOk="0">
                  <a:moveTo>
                    <a:pt x="560" y="238"/>
                  </a:moveTo>
                  <a:cubicBezTo>
                    <a:pt x="560" y="441"/>
                    <a:pt x="298" y="548"/>
                    <a:pt x="155" y="405"/>
                  </a:cubicBezTo>
                  <a:cubicBezTo>
                    <a:pt x="1" y="250"/>
                    <a:pt x="108" y="0"/>
                    <a:pt x="322" y="0"/>
                  </a:cubicBezTo>
                  <a:cubicBezTo>
                    <a:pt x="453" y="0"/>
                    <a:pt x="560" y="107"/>
                    <a:pt x="560" y="238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69"/>
            <p:cNvSpPr/>
            <p:nvPr/>
          </p:nvSpPr>
          <p:spPr>
            <a:xfrm>
              <a:off x="6448125" y="3360950"/>
              <a:ext cx="14000" cy="13725"/>
            </a:xfrm>
            <a:custGeom>
              <a:avLst/>
              <a:gdLst/>
              <a:ahLst/>
              <a:cxnLst/>
              <a:rect l="l" t="t" r="r" b="b"/>
              <a:pathLst>
                <a:path w="560" h="549" fill="none" extrusionOk="0">
                  <a:moveTo>
                    <a:pt x="560" y="239"/>
                  </a:moveTo>
                  <a:cubicBezTo>
                    <a:pt x="560" y="441"/>
                    <a:pt x="298" y="549"/>
                    <a:pt x="155" y="406"/>
                  </a:cubicBezTo>
                  <a:cubicBezTo>
                    <a:pt x="0" y="251"/>
                    <a:pt x="107" y="1"/>
                    <a:pt x="322" y="1"/>
                  </a:cubicBezTo>
                  <a:cubicBezTo>
                    <a:pt x="453" y="1"/>
                    <a:pt x="560" y="108"/>
                    <a:pt x="560" y="239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69"/>
            <p:cNvSpPr/>
            <p:nvPr/>
          </p:nvSpPr>
          <p:spPr>
            <a:xfrm>
              <a:off x="6159975" y="3080275"/>
              <a:ext cx="14025" cy="14000"/>
            </a:xfrm>
            <a:custGeom>
              <a:avLst/>
              <a:gdLst/>
              <a:ahLst/>
              <a:cxnLst/>
              <a:rect l="l" t="t" r="r" b="b"/>
              <a:pathLst>
                <a:path w="561" h="560" extrusionOk="0">
                  <a:moveTo>
                    <a:pt x="560" y="238"/>
                  </a:moveTo>
                  <a:cubicBezTo>
                    <a:pt x="560" y="453"/>
                    <a:pt x="310" y="560"/>
                    <a:pt x="156" y="405"/>
                  </a:cubicBezTo>
                  <a:cubicBezTo>
                    <a:pt x="1" y="250"/>
                    <a:pt x="108" y="0"/>
                    <a:pt x="322" y="0"/>
                  </a:cubicBezTo>
                  <a:cubicBezTo>
                    <a:pt x="453" y="0"/>
                    <a:pt x="560" y="107"/>
                    <a:pt x="560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69"/>
            <p:cNvSpPr/>
            <p:nvPr/>
          </p:nvSpPr>
          <p:spPr>
            <a:xfrm>
              <a:off x="6438900" y="3135325"/>
              <a:ext cx="14300" cy="14325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572" y="251"/>
                  </a:moveTo>
                  <a:cubicBezTo>
                    <a:pt x="572" y="465"/>
                    <a:pt x="310" y="572"/>
                    <a:pt x="155" y="418"/>
                  </a:cubicBezTo>
                  <a:cubicBezTo>
                    <a:pt x="0" y="263"/>
                    <a:pt x="107" y="1"/>
                    <a:pt x="333" y="1"/>
                  </a:cubicBezTo>
                  <a:cubicBezTo>
                    <a:pt x="464" y="1"/>
                    <a:pt x="572" y="108"/>
                    <a:pt x="572" y="251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69"/>
            <p:cNvSpPr/>
            <p:nvPr/>
          </p:nvSpPr>
          <p:spPr>
            <a:xfrm>
              <a:off x="6388875" y="3309175"/>
              <a:ext cx="13425" cy="16100"/>
            </a:xfrm>
            <a:custGeom>
              <a:avLst/>
              <a:gdLst/>
              <a:ahLst/>
              <a:cxnLst/>
              <a:rect l="l" t="t" r="r" b="b"/>
              <a:pathLst>
                <a:path w="537" h="644" extrusionOk="0">
                  <a:moveTo>
                    <a:pt x="513" y="357"/>
                  </a:moveTo>
                  <a:cubicBezTo>
                    <a:pt x="489" y="643"/>
                    <a:pt x="60" y="643"/>
                    <a:pt x="36" y="357"/>
                  </a:cubicBezTo>
                  <a:cubicBezTo>
                    <a:pt x="1" y="0"/>
                    <a:pt x="537" y="0"/>
                    <a:pt x="513" y="357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69"/>
            <p:cNvSpPr/>
            <p:nvPr/>
          </p:nvSpPr>
          <p:spPr>
            <a:xfrm>
              <a:off x="6421625" y="3424650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477" y="239"/>
                  </a:move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0" y="370"/>
                    <a:pt x="0" y="239"/>
                  </a:cubicBezTo>
                  <a:cubicBezTo>
                    <a:pt x="0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69"/>
            <p:cNvSpPr/>
            <p:nvPr/>
          </p:nvSpPr>
          <p:spPr>
            <a:xfrm>
              <a:off x="6459425" y="3556825"/>
              <a:ext cx="14325" cy="14000"/>
            </a:xfrm>
            <a:custGeom>
              <a:avLst/>
              <a:gdLst/>
              <a:ahLst/>
              <a:cxnLst/>
              <a:rect l="l" t="t" r="r" b="b"/>
              <a:pathLst>
                <a:path w="573" h="560" extrusionOk="0">
                  <a:moveTo>
                    <a:pt x="572" y="238"/>
                  </a:moveTo>
                  <a:cubicBezTo>
                    <a:pt x="572" y="453"/>
                    <a:pt x="310" y="560"/>
                    <a:pt x="155" y="405"/>
                  </a:cubicBezTo>
                  <a:cubicBezTo>
                    <a:pt x="1" y="262"/>
                    <a:pt x="108" y="0"/>
                    <a:pt x="322" y="0"/>
                  </a:cubicBezTo>
                  <a:cubicBezTo>
                    <a:pt x="465" y="0"/>
                    <a:pt x="572" y="107"/>
                    <a:pt x="572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69"/>
            <p:cNvSpPr/>
            <p:nvPr/>
          </p:nvSpPr>
          <p:spPr>
            <a:xfrm>
              <a:off x="4390425" y="4301550"/>
              <a:ext cx="103300" cy="92600"/>
            </a:xfrm>
            <a:custGeom>
              <a:avLst/>
              <a:gdLst/>
              <a:ahLst/>
              <a:cxnLst/>
              <a:rect l="l" t="t" r="r" b="b"/>
              <a:pathLst>
                <a:path w="4132" h="3704" fill="none" extrusionOk="0">
                  <a:moveTo>
                    <a:pt x="0" y="965"/>
                  </a:moveTo>
                  <a:cubicBezTo>
                    <a:pt x="965" y="1"/>
                    <a:pt x="2524" y="1"/>
                    <a:pt x="3489" y="965"/>
                  </a:cubicBezTo>
                  <a:cubicBezTo>
                    <a:pt x="4132" y="1596"/>
                    <a:pt x="4132" y="2632"/>
                    <a:pt x="3489" y="3275"/>
                  </a:cubicBezTo>
                  <a:cubicBezTo>
                    <a:pt x="3072" y="3703"/>
                    <a:pt x="2381" y="3703"/>
                    <a:pt x="1953" y="3275"/>
                  </a:cubicBezTo>
                  <a:cubicBezTo>
                    <a:pt x="1667" y="2989"/>
                    <a:pt x="1667" y="2537"/>
                    <a:pt x="1953" y="2251"/>
                  </a:cubicBezTo>
                  <a:cubicBezTo>
                    <a:pt x="2143" y="2072"/>
                    <a:pt x="2441" y="2072"/>
                    <a:pt x="2631" y="2251"/>
                  </a:cubicBezTo>
                  <a:cubicBezTo>
                    <a:pt x="2751" y="2382"/>
                    <a:pt x="2751" y="2572"/>
                    <a:pt x="2631" y="2703"/>
                  </a:cubicBezTo>
                  <a:cubicBezTo>
                    <a:pt x="2548" y="2787"/>
                    <a:pt x="2417" y="2787"/>
                    <a:pt x="2334" y="270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69"/>
            <p:cNvSpPr/>
            <p:nvPr/>
          </p:nvSpPr>
          <p:spPr>
            <a:xfrm>
              <a:off x="4289500" y="4311375"/>
              <a:ext cx="64025" cy="65800"/>
            </a:xfrm>
            <a:custGeom>
              <a:avLst/>
              <a:gdLst/>
              <a:ahLst/>
              <a:cxnLst/>
              <a:rect l="l" t="t" r="r" b="b"/>
              <a:pathLst>
                <a:path w="2561" h="2632" fill="none" extrusionOk="0">
                  <a:moveTo>
                    <a:pt x="2561" y="2060"/>
                  </a:moveTo>
                  <a:cubicBezTo>
                    <a:pt x="1977" y="2632"/>
                    <a:pt x="1037" y="2632"/>
                    <a:pt x="453" y="2060"/>
                  </a:cubicBezTo>
                  <a:cubicBezTo>
                    <a:pt x="1" y="1584"/>
                    <a:pt x="1" y="834"/>
                    <a:pt x="453" y="370"/>
                  </a:cubicBezTo>
                  <a:cubicBezTo>
                    <a:pt x="834" y="0"/>
                    <a:pt x="1430" y="0"/>
                    <a:pt x="1799" y="370"/>
                  </a:cubicBezTo>
                  <a:cubicBezTo>
                    <a:pt x="2096" y="667"/>
                    <a:pt x="2096" y="1155"/>
                    <a:pt x="1799" y="1441"/>
                  </a:cubicBezTo>
                  <a:cubicBezTo>
                    <a:pt x="1561" y="1679"/>
                    <a:pt x="1180" y="1679"/>
                    <a:pt x="942" y="1441"/>
                  </a:cubicBezTo>
                  <a:cubicBezTo>
                    <a:pt x="751" y="1263"/>
                    <a:pt x="751" y="953"/>
                    <a:pt x="942" y="762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69"/>
            <p:cNvSpPr/>
            <p:nvPr/>
          </p:nvSpPr>
          <p:spPr>
            <a:xfrm>
              <a:off x="4353500" y="4325650"/>
              <a:ext cx="36950" cy="36950"/>
            </a:xfrm>
            <a:custGeom>
              <a:avLst/>
              <a:gdLst/>
              <a:ahLst/>
              <a:cxnLst/>
              <a:rect l="l" t="t" r="r" b="b"/>
              <a:pathLst>
                <a:path w="1478" h="1478" fill="none" extrusionOk="0">
                  <a:moveTo>
                    <a:pt x="1477" y="1"/>
                  </a:moveTo>
                  <a:lnTo>
                    <a:pt x="1" y="1477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69"/>
            <p:cNvSpPr/>
            <p:nvPr/>
          </p:nvSpPr>
          <p:spPr>
            <a:xfrm>
              <a:off x="4207050" y="4294700"/>
              <a:ext cx="152150" cy="135750"/>
            </a:xfrm>
            <a:custGeom>
              <a:avLst/>
              <a:gdLst/>
              <a:ahLst/>
              <a:cxnLst/>
              <a:rect l="l" t="t" r="r" b="b"/>
              <a:pathLst>
                <a:path w="6086" h="5430" fill="none" extrusionOk="0">
                  <a:moveTo>
                    <a:pt x="6085" y="4001"/>
                  </a:moveTo>
                  <a:cubicBezTo>
                    <a:pt x="4656" y="5430"/>
                    <a:pt x="2358" y="5430"/>
                    <a:pt x="942" y="4001"/>
                  </a:cubicBezTo>
                  <a:cubicBezTo>
                    <a:pt x="1" y="3073"/>
                    <a:pt x="1" y="1549"/>
                    <a:pt x="942" y="620"/>
                  </a:cubicBezTo>
                  <a:cubicBezTo>
                    <a:pt x="1549" y="1"/>
                    <a:pt x="2549" y="1"/>
                    <a:pt x="3168" y="620"/>
                  </a:cubicBezTo>
                  <a:cubicBezTo>
                    <a:pt x="3573" y="1025"/>
                    <a:pt x="3573" y="1679"/>
                    <a:pt x="3168" y="2084"/>
                  </a:cubicBezTo>
                  <a:cubicBezTo>
                    <a:pt x="2906" y="2358"/>
                    <a:pt x="2466" y="2358"/>
                    <a:pt x="2204" y="2084"/>
                  </a:cubicBezTo>
                  <a:cubicBezTo>
                    <a:pt x="2025" y="1906"/>
                    <a:pt x="2025" y="1620"/>
                    <a:pt x="2204" y="145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69"/>
            <p:cNvSpPr/>
            <p:nvPr/>
          </p:nvSpPr>
          <p:spPr>
            <a:xfrm>
              <a:off x="3784100" y="4363475"/>
              <a:ext cx="98850" cy="40800"/>
            </a:xfrm>
            <a:custGeom>
              <a:avLst/>
              <a:gdLst/>
              <a:ahLst/>
              <a:cxnLst/>
              <a:rect l="l" t="t" r="r" b="b"/>
              <a:pathLst>
                <a:path w="3954" h="1632" fill="none" extrusionOk="0">
                  <a:moveTo>
                    <a:pt x="3953" y="1631"/>
                  </a:moveTo>
                  <a:cubicBezTo>
                    <a:pt x="2905" y="583"/>
                    <a:pt x="1488" y="0"/>
                    <a:pt x="0" y="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69"/>
            <p:cNvSpPr/>
            <p:nvPr/>
          </p:nvSpPr>
          <p:spPr>
            <a:xfrm>
              <a:off x="4359175" y="4357225"/>
              <a:ext cx="37525" cy="37525"/>
            </a:xfrm>
            <a:custGeom>
              <a:avLst/>
              <a:gdLst/>
              <a:ahLst/>
              <a:cxnLst/>
              <a:rect l="l" t="t" r="r" b="b"/>
              <a:pathLst>
                <a:path w="1501" h="1501" fill="none" extrusionOk="0">
                  <a:moveTo>
                    <a:pt x="0" y="1500"/>
                  </a:moveTo>
                  <a:lnTo>
                    <a:pt x="1500" y="0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69"/>
            <p:cNvSpPr/>
            <p:nvPr/>
          </p:nvSpPr>
          <p:spPr>
            <a:xfrm>
              <a:off x="4072225" y="4336375"/>
              <a:ext cx="158375" cy="58375"/>
            </a:xfrm>
            <a:custGeom>
              <a:avLst/>
              <a:gdLst/>
              <a:ahLst/>
              <a:cxnLst/>
              <a:rect l="l" t="t" r="r" b="b"/>
              <a:pathLst>
                <a:path w="6335" h="2335" fill="none" extrusionOk="0">
                  <a:moveTo>
                    <a:pt x="6335" y="2334"/>
                  </a:moveTo>
                  <a:cubicBezTo>
                    <a:pt x="4977" y="989"/>
                    <a:pt x="2060" y="167"/>
                    <a:pt x="631" y="1596"/>
                  </a:cubicBezTo>
                  <a:cubicBezTo>
                    <a:pt x="0" y="2227"/>
                    <a:pt x="4001" y="1"/>
                    <a:pt x="6335" y="2334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69"/>
            <p:cNvSpPr/>
            <p:nvPr/>
          </p:nvSpPr>
          <p:spPr>
            <a:xfrm>
              <a:off x="3910600" y="4161950"/>
              <a:ext cx="66700" cy="74450"/>
            </a:xfrm>
            <a:custGeom>
              <a:avLst/>
              <a:gdLst/>
              <a:ahLst/>
              <a:cxnLst/>
              <a:rect l="l" t="t" r="r" b="b"/>
              <a:pathLst>
                <a:path w="2668" h="2978" fill="none" extrusionOk="0">
                  <a:moveTo>
                    <a:pt x="691" y="2977"/>
                  </a:moveTo>
                  <a:cubicBezTo>
                    <a:pt x="0" y="2275"/>
                    <a:pt x="0" y="1155"/>
                    <a:pt x="691" y="453"/>
                  </a:cubicBezTo>
                  <a:cubicBezTo>
                    <a:pt x="1155" y="1"/>
                    <a:pt x="1893" y="1"/>
                    <a:pt x="2358" y="453"/>
                  </a:cubicBezTo>
                  <a:cubicBezTo>
                    <a:pt x="2667" y="763"/>
                    <a:pt x="2667" y="1263"/>
                    <a:pt x="2358" y="1560"/>
                  </a:cubicBezTo>
                  <a:cubicBezTo>
                    <a:pt x="2155" y="1763"/>
                    <a:pt x="1834" y="1763"/>
                    <a:pt x="1631" y="1560"/>
                  </a:cubicBezTo>
                  <a:cubicBezTo>
                    <a:pt x="1489" y="1429"/>
                    <a:pt x="1489" y="1215"/>
                    <a:pt x="1631" y="1084"/>
                  </a:cubicBezTo>
                  <a:cubicBezTo>
                    <a:pt x="1715" y="989"/>
                    <a:pt x="1858" y="989"/>
                    <a:pt x="1953" y="1084"/>
                  </a:cubicBezTo>
                  <a:cubicBezTo>
                    <a:pt x="2012" y="1132"/>
                    <a:pt x="2012" y="1239"/>
                    <a:pt x="1953" y="1298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69"/>
            <p:cNvSpPr/>
            <p:nvPr/>
          </p:nvSpPr>
          <p:spPr>
            <a:xfrm>
              <a:off x="3784100" y="4209575"/>
              <a:ext cx="101825" cy="133075"/>
            </a:xfrm>
            <a:custGeom>
              <a:avLst/>
              <a:gdLst/>
              <a:ahLst/>
              <a:cxnLst/>
              <a:rect l="l" t="t" r="r" b="b"/>
              <a:pathLst>
                <a:path w="4073" h="5323" fill="none" extrusionOk="0">
                  <a:moveTo>
                    <a:pt x="0" y="2060"/>
                  </a:moveTo>
                  <a:cubicBezTo>
                    <a:pt x="0" y="929"/>
                    <a:pt x="929" y="1"/>
                    <a:pt x="2060" y="12"/>
                  </a:cubicBezTo>
                  <a:cubicBezTo>
                    <a:pt x="2965" y="12"/>
                    <a:pt x="3703" y="739"/>
                    <a:pt x="3703" y="1644"/>
                  </a:cubicBezTo>
                  <a:cubicBezTo>
                    <a:pt x="3691" y="2370"/>
                    <a:pt x="3108" y="2953"/>
                    <a:pt x="2381" y="2953"/>
                  </a:cubicBezTo>
                  <a:cubicBezTo>
                    <a:pt x="2346" y="2953"/>
                    <a:pt x="2298" y="2953"/>
                    <a:pt x="2250" y="2953"/>
                  </a:cubicBezTo>
                  <a:cubicBezTo>
                    <a:pt x="1727" y="2882"/>
                    <a:pt x="1334" y="2429"/>
                    <a:pt x="1346" y="1906"/>
                  </a:cubicBezTo>
                  <a:cubicBezTo>
                    <a:pt x="1346" y="1441"/>
                    <a:pt x="1715" y="1072"/>
                    <a:pt x="2179" y="1072"/>
                  </a:cubicBezTo>
                  <a:cubicBezTo>
                    <a:pt x="2548" y="1072"/>
                    <a:pt x="2846" y="1370"/>
                    <a:pt x="2846" y="1739"/>
                  </a:cubicBezTo>
                  <a:cubicBezTo>
                    <a:pt x="2036" y="2537"/>
                    <a:pt x="2036" y="3834"/>
                    <a:pt x="2846" y="4644"/>
                  </a:cubicBezTo>
                  <a:cubicBezTo>
                    <a:pt x="3179" y="4977"/>
                    <a:pt x="3608" y="5215"/>
                    <a:pt x="4072" y="532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69"/>
            <p:cNvSpPr/>
            <p:nvPr/>
          </p:nvSpPr>
          <p:spPr>
            <a:xfrm>
              <a:off x="3865350" y="4273875"/>
              <a:ext cx="135750" cy="152125"/>
            </a:xfrm>
            <a:custGeom>
              <a:avLst/>
              <a:gdLst/>
              <a:ahLst/>
              <a:cxnLst/>
              <a:rect l="l" t="t" r="r" b="b"/>
              <a:pathLst>
                <a:path w="5430" h="6085" fill="none" extrusionOk="0">
                  <a:moveTo>
                    <a:pt x="4013" y="0"/>
                  </a:moveTo>
                  <a:cubicBezTo>
                    <a:pt x="5430" y="1429"/>
                    <a:pt x="5430" y="3727"/>
                    <a:pt x="4013" y="5144"/>
                  </a:cubicBezTo>
                  <a:cubicBezTo>
                    <a:pt x="3072" y="6084"/>
                    <a:pt x="1560" y="6084"/>
                    <a:pt x="620" y="5144"/>
                  </a:cubicBezTo>
                  <a:cubicBezTo>
                    <a:pt x="1" y="4537"/>
                    <a:pt x="1" y="3536"/>
                    <a:pt x="620" y="2917"/>
                  </a:cubicBezTo>
                  <a:cubicBezTo>
                    <a:pt x="1025" y="2512"/>
                    <a:pt x="1691" y="2512"/>
                    <a:pt x="2096" y="2917"/>
                  </a:cubicBezTo>
                  <a:cubicBezTo>
                    <a:pt x="2358" y="3179"/>
                    <a:pt x="2358" y="3620"/>
                    <a:pt x="2096" y="3882"/>
                  </a:cubicBezTo>
                  <a:cubicBezTo>
                    <a:pt x="1917" y="4060"/>
                    <a:pt x="1632" y="4060"/>
                    <a:pt x="1453" y="3882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69"/>
            <p:cNvSpPr/>
            <p:nvPr/>
          </p:nvSpPr>
          <p:spPr>
            <a:xfrm>
              <a:off x="3927850" y="4236375"/>
              <a:ext cx="37825" cy="37525"/>
            </a:xfrm>
            <a:custGeom>
              <a:avLst/>
              <a:gdLst/>
              <a:ahLst/>
              <a:cxnLst/>
              <a:rect l="l" t="t" r="r" b="b"/>
              <a:pathLst>
                <a:path w="1513" h="1501" fill="none" extrusionOk="0">
                  <a:moveTo>
                    <a:pt x="1513" y="1500"/>
                  </a:moveTo>
                  <a:lnTo>
                    <a:pt x="1" y="0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69"/>
            <p:cNvSpPr/>
            <p:nvPr/>
          </p:nvSpPr>
          <p:spPr>
            <a:xfrm>
              <a:off x="4032325" y="4296500"/>
              <a:ext cx="158100" cy="58350"/>
            </a:xfrm>
            <a:custGeom>
              <a:avLst/>
              <a:gdLst/>
              <a:ahLst/>
              <a:cxnLst/>
              <a:rect l="l" t="t" r="r" b="b"/>
              <a:pathLst>
                <a:path w="6324" h="2334" fill="none" extrusionOk="0">
                  <a:moveTo>
                    <a:pt x="6323" y="2334"/>
                  </a:moveTo>
                  <a:cubicBezTo>
                    <a:pt x="4966" y="976"/>
                    <a:pt x="2061" y="155"/>
                    <a:pt x="632" y="1584"/>
                  </a:cubicBezTo>
                  <a:cubicBezTo>
                    <a:pt x="1" y="2215"/>
                    <a:pt x="3990" y="0"/>
                    <a:pt x="6323" y="2334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69"/>
            <p:cNvSpPr/>
            <p:nvPr/>
          </p:nvSpPr>
          <p:spPr>
            <a:xfrm>
              <a:off x="3784100" y="4363475"/>
              <a:ext cx="75925" cy="73225"/>
            </a:xfrm>
            <a:custGeom>
              <a:avLst/>
              <a:gdLst/>
              <a:ahLst/>
              <a:cxnLst/>
              <a:rect l="l" t="t" r="r" b="b"/>
              <a:pathLst>
                <a:path w="3037" h="2929" fill="none" extrusionOk="0">
                  <a:moveTo>
                    <a:pt x="0" y="0"/>
                  </a:moveTo>
                  <a:cubicBezTo>
                    <a:pt x="1286" y="0"/>
                    <a:pt x="3036" y="988"/>
                    <a:pt x="3036" y="2334"/>
                  </a:cubicBezTo>
                  <a:cubicBezTo>
                    <a:pt x="3036" y="2929"/>
                    <a:pt x="2203" y="0"/>
                    <a:pt x="0" y="0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69"/>
            <p:cNvSpPr/>
            <p:nvPr/>
          </p:nvSpPr>
          <p:spPr>
            <a:xfrm>
              <a:off x="3985300" y="4281600"/>
              <a:ext cx="180400" cy="142600"/>
            </a:xfrm>
            <a:custGeom>
              <a:avLst/>
              <a:gdLst/>
              <a:ahLst/>
              <a:cxnLst/>
              <a:rect l="l" t="t" r="r" b="b"/>
              <a:pathLst>
                <a:path w="7216" h="5704" fill="none" extrusionOk="0">
                  <a:moveTo>
                    <a:pt x="7216" y="1942"/>
                  </a:moveTo>
                  <a:cubicBezTo>
                    <a:pt x="5632" y="156"/>
                    <a:pt x="2894" y="1"/>
                    <a:pt x="1108" y="1584"/>
                  </a:cubicBezTo>
                  <a:cubicBezTo>
                    <a:pt x="84" y="2489"/>
                    <a:pt x="1" y="4049"/>
                    <a:pt x="906" y="5073"/>
                  </a:cubicBezTo>
                  <a:cubicBezTo>
                    <a:pt x="1418" y="5644"/>
                    <a:pt x="2299" y="5704"/>
                    <a:pt x="2882" y="5180"/>
                  </a:cubicBezTo>
                  <a:cubicBezTo>
                    <a:pt x="3215" y="4894"/>
                    <a:pt x="3239" y="4382"/>
                    <a:pt x="2954" y="4061"/>
                  </a:cubicBezTo>
                  <a:cubicBezTo>
                    <a:pt x="2775" y="3870"/>
                    <a:pt x="2489" y="3858"/>
                    <a:pt x="2311" y="4025"/>
                  </a:cubicBezTo>
                  <a:cubicBezTo>
                    <a:pt x="2203" y="4120"/>
                    <a:pt x="2192" y="4275"/>
                    <a:pt x="2287" y="4382"/>
                  </a:cubicBezTo>
                  <a:cubicBezTo>
                    <a:pt x="2334" y="4442"/>
                    <a:pt x="2430" y="4454"/>
                    <a:pt x="2489" y="4394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69"/>
            <p:cNvSpPr/>
            <p:nvPr/>
          </p:nvSpPr>
          <p:spPr>
            <a:xfrm>
              <a:off x="4165675" y="4330125"/>
              <a:ext cx="64925" cy="64625"/>
            </a:xfrm>
            <a:custGeom>
              <a:avLst/>
              <a:gdLst/>
              <a:ahLst/>
              <a:cxnLst/>
              <a:rect l="l" t="t" r="r" b="b"/>
              <a:pathLst>
                <a:path w="2597" h="2585" fill="none" extrusionOk="0">
                  <a:moveTo>
                    <a:pt x="2597" y="2584"/>
                  </a:moveTo>
                  <a:lnTo>
                    <a:pt x="1" y="1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69"/>
            <p:cNvSpPr/>
            <p:nvPr/>
          </p:nvSpPr>
          <p:spPr>
            <a:xfrm>
              <a:off x="3837375" y="4083675"/>
              <a:ext cx="69075" cy="71150"/>
            </a:xfrm>
            <a:custGeom>
              <a:avLst/>
              <a:gdLst/>
              <a:ahLst/>
              <a:cxnLst/>
              <a:rect l="l" t="t" r="r" b="b"/>
              <a:pathLst>
                <a:path w="2763" h="2846" fill="none" extrusionOk="0">
                  <a:moveTo>
                    <a:pt x="0" y="2846"/>
                  </a:moveTo>
                  <a:cubicBezTo>
                    <a:pt x="0" y="1643"/>
                    <a:pt x="929" y="0"/>
                    <a:pt x="2203" y="0"/>
                  </a:cubicBezTo>
                  <a:cubicBezTo>
                    <a:pt x="2763" y="0"/>
                    <a:pt x="0" y="786"/>
                    <a:pt x="0" y="2846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69"/>
            <p:cNvSpPr/>
            <p:nvPr/>
          </p:nvSpPr>
          <p:spPr>
            <a:xfrm>
              <a:off x="3835300" y="4028600"/>
              <a:ext cx="119375" cy="81275"/>
            </a:xfrm>
            <a:custGeom>
              <a:avLst/>
              <a:gdLst/>
              <a:ahLst/>
              <a:cxnLst/>
              <a:rect l="l" t="t" r="r" b="b"/>
              <a:pathLst>
                <a:path w="4775" h="3251" fill="none" extrusionOk="0">
                  <a:moveTo>
                    <a:pt x="95" y="3251"/>
                  </a:moveTo>
                  <a:cubicBezTo>
                    <a:pt x="0" y="1584"/>
                    <a:pt x="1262" y="155"/>
                    <a:pt x="2929" y="60"/>
                  </a:cubicBezTo>
                  <a:cubicBezTo>
                    <a:pt x="3881" y="1"/>
                    <a:pt x="4691" y="727"/>
                    <a:pt x="4751" y="1667"/>
                  </a:cubicBezTo>
                  <a:cubicBezTo>
                    <a:pt x="4774" y="2215"/>
                    <a:pt x="4370" y="2679"/>
                    <a:pt x="3822" y="2703"/>
                  </a:cubicBezTo>
                  <a:cubicBezTo>
                    <a:pt x="3512" y="2727"/>
                    <a:pt x="3250" y="2489"/>
                    <a:pt x="3227" y="2179"/>
                  </a:cubicBezTo>
                  <a:cubicBezTo>
                    <a:pt x="3227" y="2001"/>
                    <a:pt x="3358" y="1858"/>
                    <a:pt x="3524" y="1846"/>
                  </a:cubicBezTo>
                  <a:cubicBezTo>
                    <a:pt x="3631" y="1846"/>
                    <a:pt x="3715" y="1917"/>
                    <a:pt x="3715" y="2013"/>
                  </a:cubicBezTo>
                  <a:cubicBezTo>
                    <a:pt x="3727" y="2072"/>
                    <a:pt x="3679" y="2120"/>
                    <a:pt x="3620" y="212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69"/>
            <p:cNvSpPr/>
            <p:nvPr/>
          </p:nvSpPr>
          <p:spPr>
            <a:xfrm>
              <a:off x="3832600" y="3913400"/>
              <a:ext cx="74450" cy="105100"/>
            </a:xfrm>
            <a:custGeom>
              <a:avLst/>
              <a:gdLst/>
              <a:ahLst/>
              <a:cxnLst/>
              <a:rect l="l" t="t" r="r" b="b"/>
              <a:pathLst>
                <a:path w="2978" h="4204" fill="none" extrusionOk="0">
                  <a:moveTo>
                    <a:pt x="191" y="4204"/>
                  </a:moveTo>
                  <a:cubicBezTo>
                    <a:pt x="334" y="3882"/>
                    <a:pt x="537" y="3597"/>
                    <a:pt x="787" y="3346"/>
                  </a:cubicBezTo>
                  <a:lnTo>
                    <a:pt x="787" y="3346"/>
                  </a:lnTo>
                  <a:cubicBezTo>
                    <a:pt x="1" y="2561"/>
                    <a:pt x="1" y="1299"/>
                    <a:pt x="787" y="525"/>
                  </a:cubicBezTo>
                  <a:cubicBezTo>
                    <a:pt x="1299" y="1"/>
                    <a:pt x="2132" y="1"/>
                    <a:pt x="2644" y="525"/>
                  </a:cubicBezTo>
                  <a:cubicBezTo>
                    <a:pt x="2977" y="858"/>
                    <a:pt x="2977" y="1406"/>
                    <a:pt x="2644" y="1751"/>
                  </a:cubicBezTo>
                  <a:cubicBezTo>
                    <a:pt x="2418" y="1965"/>
                    <a:pt x="2061" y="1965"/>
                    <a:pt x="1834" y="1751"/>
                  </a:cubicBezTo>
                  <a:cubicBezTo>
                    <a:pt x="1692" y="1596"/>
                    <a:pt x="1692" y="1358"/>
                    <a:pt x="1834" y="1215"/>
                  </a:cubicBezTo>
                  <a:cubicBezTo>
                    <a:pt x="1930" y="1120"/>
                    <a:pt x="2084" y="1120"/>
                    <a:pt x="2180" y="1215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69"/>
            <p:cNvSpPr/>
            <p:nvPr/>
          </p:nvSpPr>
          <p:spPr>
            <a:xfrm>
              <a:off x="4506800" y="4358700"/>
              <a:ext cx="105100" cy="74450"/>
            </a:xfrm>
            <a:custGeom>
              <a:avLst/>
              <a:gdLst/>
              <a:ahLst/>
              <a:cxnLst/>
              <a:rect l="l" t="t" r="r" b="b"/>
              <a:pathLst>
                <a:path w="4204" h="2978" fill="none" extrusionOk="0">
                  <a:moveTo>
                    <a:pt x="4203" y="2787"/>
                  </a:moveTo>
                  <a:cubicBezTo>
                    <a:pt x="3882" y="2644"/>
                    <a:pt x="3584" y="2441"/>
                    <a:pt x="3346" y="2203"/>
                  </a:cubicBezTo>
                  <a:lnTo>
                    <a:pt x="3346" y="2203"/>
                  </a:lnTo>
                  <a:cubicBezTo>
                    <a:pt x="2560" y="2977"/>
                    <a:pt x="1298" y="2977"/>
                    <a:pt x="513" y="2203"/>
                  </a:cubicBezTo>
                  <a:cubicBezTo>
                    <a:pt x="1" y="1691"/>
                    <a:pt x="1" y="858"/>
                    <a:pt x="513" y="334"/>
                  </a:cubicBezTo>
                  <a:cubicBezTo>
                    <a:pt x="858" y="1"/>
                    <a:pt x="1405" y="1"/>
                    <a:pt x="1739" y="334"/>
                  </a:cubicBezTo>
                  <a:cubicBezTo>
                    <a:pt x="1965" y="560"/>
                    <a:pt x="1965" y="917"/>
                    <a:pt x="1739" y="1144"/>
                  </a:cubicBezTo>
                  <a:cubicBezTo>
                    <a:pt x="1596" y="1298"/>
                    <a:pt x="1358" y="1298"/>
                    <a:pt x="1215" y="1144"/>
                  </a:cubicBezTo>
                  <a:cubicBezTo>
                    <a:pt x="1120" y="1048"/>
                    <a:pt x="1120" y="894"/>
                    <a:pt x="1215" y="798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69"/>
            <p:cNvSpPr/>
            <p:nvPr/>
          </p:nvSpPr>
          <p:spPr>
            <a:xfrm>
              <a:off x="4168675" y="4407525"/>
              <a:ext cx="44075" cy="65200"/>
            </a:xfrm>
            <a:custGeom>
              <a:avLst/>
              <a:gdLst/>
              <a:ahLst/>
              <a:cxnLst/>
              <a:rect l="l" t="t" r="r" b="b"/>
              <a:pathLst>
                <a:path w="1763" h="2608" fill="none" extrusionOk="0">
                  <a:moveTo>
                    <a:pt x="0" y="2548"/>
                  </a:moveTo>
                  <a:cubicBezTo>
                    <a:pt x="905" y="2608"/>
                    <a:pt x="1679" y="1905"/>
                    <a:pt x="1738" y="1000"/>
                  </a:cubicBezTo>
                  <a:cubicBezTo>
                    <a:pt x="1762" y="488"/>
                    <a:pt x="1369" y="48"/>
                    <a:pt x="857" y="24"/>
                  </a:cubicBezTo>
                  <a:cubicBezTo>
                    <a:pt x="560" y="0"/>
                    <a:pt x="310" y="226"/>
                    <a:pt x="298" y="524"/>
                  </a:cubicBezTo>
                  <a:cubicBezTo>
                    <a:pt x="286" y="691"/>
                    <a:pt x="405" y="834"/>
                    <a:pt x="583" y="834"/>
                  </a:cubicBezTo>
                  <a:cubicBezTo>
                    <a:pt x="679" y="846"/>
                    <a:pt x="750" y="774"/>
                    <a:pt x="762" y="679"/>
                  </a:cubicBezTo>
                  <a:cubicBezTo>
                    <a:pt x="762" y="619"/>
                    <a:pt x="726" y="572"/>
                    <a:pt x="667" y="572"/>
                  </a:cubicBezTo>
                  <a:cubicBezTo>
                    <a:pt x="643" y="572"/>
                    <a:pt x="607" y="595"/>
                    <a:pt x="607" y="619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69"/>
            <p:cNvSpPr/>
            <p:nvPr/>
          </p:nvSpPr>
          <p:spPr>
            <a:xfrm>
              <a:off x="4388025" y="4401575"/>
              <a:ext cx="105100" cy="74725"/>
            </a:xfrm>
            <a:custGeom>
              <a:avLst/>
              <a:gdLst/>
              <a:ahLst/>
              <a:cxnLst/>
              <a:rect l="l" t="t" r="r" b="b"/>
              <a:pathLst>
                <a:path w="4204" h="2989" fill="none" extrusionOk="0">
                  <a:moveTo>
                    <a:pt x="2989" y="798"/>
                  </a:moveTo>
                  <a:cubicBezTo>
                    <a:pt x="3085" y="893"/>
                    <a:pt x="3085" y="1048"/>
                    <a:pt x="2989" y="1155"/>
                  </a:cubicBezTo>
                  <a:cubicBezTo>
                    <a:pt x="2847" y="1298"/>
                    <a:pt x="2608" y="1298"/>
                    <a:pt x="2466" y="1155"/>
                  </a:cubicBezTo>
                  <a:cubicBezTo>
                    <a:pt x="2239" y="929"/>
                    <a:pt x="2239" y="560"/>
                    <a:pt x="2466" y="345"/>
                  </a:cubicBezTo>
                  <a:cubicBezTo>
                    <a:pt x="2799" y="0"/>
                    <a:pt x="3347" y="0"/>
                    <a:pt x="3692" y="345"/>
                  </a:cubicBezTo>
                  <a:cubicBezTo>
                    <a:pt x="4204" y="857"/>
                    <a:pt x="4204" y="1691"/>
                    <a:pt x="3692" y="2203"/>
                  </a:cubicBezTo>
                  <a:cubicBezTo>
                    <a:pt x="2906" y="2989"/>
                    <a:pt x="1644" y="2989"/>
                    <a:pt x="858" y="2203"/>
                  </a:cubicBezTo>
                  <a:lnTo>
                    <a:pt x="858" y="2203"/>
                  </a:lnTo>
                  <a:cubicBezTo>
                    <a:pt x="608" y="2453"/>
                    <a:pt x="322" y="2643"/>
                    <a:pt x="1" y="2786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69"/>
            <p:cNvSpPr/>
            <p:nvPr/>
          </p:nvSpPr>
          <p:spPr>
            <a:xfrm>
              <a:off x="3799275" y="4171175"/>
              <a:ext cx="21750" cy="21750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870" y="441"/>
                  </a:moveTo>
                  <a:cubicBezTo>
                    <a:pt x="870" y="679"/>
                    <a:pt x="679" y="870"/>
                    <a:pt x="441" y="870"/>
                  </a:cubicBezTo>
                  <a:cubicBezTo>
                    <a:pt x="191" y="870"/>
                    <a:pt x="0" y="679"/>
                    <a:pt x="0" y="441"/>
                  </a:cubicBezTo>
                  <a:cubicBezTo>
                    <a:pt x="0" y="191"/>
                    <a:pt x="191" y="1"/>
                    <a:pt x="441" y="1"/>
                  </a:cubicBezTo>
                  <a:cubicBezTo>
                    <a:pt x="679" y="1"/>
                    <a:pt x="870" y="191"/>
                    <a:pt x="870" y="44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69"/>
            <p:cNvSpPr/>
            <p:nvPr/>
          </p:nvSpPr>
          <p:spPr>
            <a:xfrm>
              <a:off x="3796900" y="4139925"/>
              <a:ext cx="23225" cy="23250"/>
            </a:xfrm>
            <a:custGeom>
              <a:avLst/>
              <a:gdLst/>
              <a:ahLst/>
              <a:cxnLst/>
              <a:rect l="l" t="t" r="r" b="b"/>
              <a:pathLst>
                <a:path w="929" h="930" extrusionOk="0">
                  <a:moveTo>
                    <a:pt x="536" y="929"/>
                  </a:moveTo>
                  <a:cubicBezTo>
                    <a:pt x="179" y="929"/>
                    <a:pt x="0" y="501"/>
                    <a:pt x="250" y="251"/>
                  </a:cubicBezTo>
                  <a:cubicBezTo>
                    <a:pt x="500" y="0"/>
                    <a:pt x="929" y="179"/>
                    <a:pt x="929" y="536"/>
                  </a:cubicBezTo>
                  <a:cubicBezTo>
                    <a:pt x="929" y="751"/>
                    <a:pt x="750" y="929"/>
                    <a:pt x="536" y="92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69"/>
            <p:cNvSpPr/>
            <p:nvPr/>
          </p:nvSpPr>
          <p:spPr>
            <a:xfrm>
              <a:off x="3798375" y="4112550"/>
              <a:ext cx="20575" cy="20850"/>
            </a:xfrm>
            <a:custGeom>
              <a:avLst/>
              <a:gdLst/>
              <a:ahLst/>
              <a:cxnLst/>
              <a:rect l="l" t="t" r="r" b="b"/>
              <a:pathLst>
                <a:path w="823" h="834" extrusionOk="0">
                  <a:moveTo>
                    <a:pt x="477" y="834"/>
                  </a:moveTo>
                  <a:cubicBezTo>
                    <a:pt x="155" y="834"/>
                    <a:pt x="1" y="453"/>
                    <a:pt x="215" y="226"/>
                  </a:cubicBezTo>
                  <a:cubicBezTo>
                    <a:pt x="441" y="0"/>
                    <a:pt x="822" y="167"/>
                    <a:pt x="822" y="476"/>
                  </a:cubicBezTo>
                  <a:cubicBezTo>
                    <a:pt x="822" y="679"/>
                    <a:pt x="667" y="834"/>
                    <a:pt x="477" y="834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69"/>
            <p:cNvSpPr/>
            <p:nvPr/>
          </p:nvSpPr>
          <p:spPr>
            <a:xfrm>
              <a:off x="3802250" y="4088125"/>
              <a:ext cx="15800" cy="15500"/>
            </a:xfrm>
            <a:custGeom>
              <a:avLst/>
              <a:gdLst/>
              <a:ahLst/>
              <a:cxnLst/>
              <a:rect l="l" t="t" r="r" b="b"/>
              <a:pathLst>
                <a:path w="632" h="620" extrusionOk="0">
                  <a:moveTo>
                    <a:pt x="631" y="310"/>
                  </a:moveTo>
                  <a:cubicBezTo>
                    <a:pt x="631" y="477"/>
                    <a:pt x="489" y="620"/>
                    <a:pt x="322" y="620"/>
                  </a:cubicBezTo>
                  <a:cubicBezTo>
                    <a:pt x="143" y="620"/>
                    <a:pt x="0" y="477"/>
                    <a:pt x="0" y="310"/>
                  </a:cubicBezTo>
                  <a:cubicBezTo>
                    <a:pt x="0" y="132"/>
                    <a:pt x="143" y="1"/>
                    <a:pt x="322" y="1"/>
                  </a:cubicBezTo>
                  <a:cubicBezTo>
                    <a:pt x="489" y="1"/>
                    <a:pt x="631" y="132"/>
                    <a:pt x="631" y="310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69"/>
            <p:cNvSpPr/>
            <p:nvPr/>
          </p:nvSpPr>
          <p:spPr>
            <a:xfrm>
              <a:off x="3801050" y="4058075"/>
              <a:ext cx="16100" cy="15800"/>
            </a:xfrm>
            <a:custGeom>
              <a:avLst/>
              <a:gdLst/>
              <a:ahLst/>
              <a:cxnLst/>
              <a:rect l="l" t="t" r="r" b="b"/>
              <a:pathLst>
                <a:path w="644" h="632" extrusionOk="0">
                  <a:moveTo>
                    <a:pt x="370" y="631"/>
                  </a:moveTo>
                  <a:cubicBezTo>
                    <a:pt x="120" y="631"/>
                    <a:pt x="1" y="346"/>
                    <a:pt x="168" y="167"/>
                  </a:cubicBezTo>
                  <a:cubicBezTo>
                    <a:pt x="346" y="0"/>
                    <a:pt x="644" y="119"/>
                    <a:pt x="644" y="357"/>
                  </a:cubicBezTo>
                  <a:cubicBezTo>
                    <a:pt x="644" y="512"/>
                    <a:pt x="513" y="631"/>
                    <a:pt x="370" y="63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69"/>
            <p:cNvSpPr/>
            <p:nvPr/>
          </p:nvSpPr>
          <p:spPr>
            <a:xfrm>
              <a:off x="3802250" y="4030675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322" y="549"/>
                  </a:moveTo>
                  <a:cubicBezTo>
                    <a:pt x="108" y="549"/>
                    <a:pt x="0" y="287"/>
                    <a:pt x="155" y="144"/>
                  </a:cubicBezTo>
                  <a:cubicBezTo>
                    <a:pt x="298" y="1"/>
                    <a:pt x="548" y="96"/>
                    <a:pt x="548" y="310"/>
                  </a:cubicBezTo>
                  <a:cubicBezTo>
                    <a:pt x="548" y="441"/>
                    <a:pt x="441" y="537"/>
                    <a:pt x="322" y="54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69"/>
            <p:cNvSpPr/>
            <p:nvPr/>
          </p:nvSpPr>
          <p:spPr>
            <a:xfrm>
              <a:off x="3805225" y="4004800"/>
              <a:ext cx="9850" cy="9550"/>
            </a:xfrm>
            <a:custGeom>
              <a:avLst/>
              <a:gdLst/>
              <a:ahLst/>
              <a:cxnLst/>
              <a:rect l="l" t="t" r="r" b="b"/>
              <a:pathLst>
                <a:path w="394" h="382" extrusionOk="0">
                  <a:moveTo>
                    <a:pt x="393" y="191"/>
                  </a:moveTo>
                  <a:cubicBezTo>
                    <a:pt x="393" y="298"/>
                    <a:pt x="310" y="381"/>
                    <a:pt x="203" y="381"/>
                  </a:cubicBezTo>
                  <a:cubicBezTo>
                    <a:pt x="96" y="381"/>
                    <a:pt x="1" y="298"/>
                    <a:pt x="1" y="191"/>
                  </a:cubicBezTo>
                  <a:cubicBezTo>
                    <a:pt x="1" y="83"/>
                    <a:pt x="96" y="0"/>
                    <a:pt x="203" y="0"/>
                  </a:cubicBezTo>
                  <a:cubicBezTo>
                    <a:pt x="310" y="0"/>
                    <a:pt x="393" y="83"/>
                    <a:pt x="393" y="19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69"/>
            <p:cNvSpPr/>
            <p:nvPr/>
          </p:nvSpPr>
          <p:spPr>
            <a:xfrm>
              <a:off x="3805225" y="3975925"/>
              <a:ext cx="8650" cy="8950"/>
            </a:xfrm>
            <a:custGeom>
              <a:avLst/>
              <a:gdLst/>
              <a:ahLst/>
              <a:cxnLst/>
              <a:rect l="l" t="t" r="r" b="b"/>
              <a:pathLst>
                <a:path w="346" h="358" extrusionOk="0">
                  <a:moveTo>
                    <a:pt x="203" y="357"/>
                  </a:moveTo>
                  <a:cubicBezTo>
                    <a:pt x="60" y="357"/>
                    <a:pt x="1" y="191"/>
                    <a:pt x="96" y="95"/>
                  </a:cubicBezTo>
                  <a:cubicBezTo>
                    <a:pt x="191" y="0"/>
                    <a:pt x="346" y="72"/>
                    <a:pt x="346" y="203"/>
                  </a:cubicBezTo>
                  <a:cubicBezTo>
                    <a:pt x="346" y="286"/>
                    <a:pt x="286" y="357"/>
                    <a:pt x="203" y="357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69"/>
            <p:cNvSpPr/>
            <p:nvPr/>
          </p:nvSpPr>
          <p:spPr>
            <a:xfrm>
              <a:off x="3807300" y="3949425"/>
              <a:ext cx="5700" cy="5675"/>
            </a:xfrm>
            <a:custGeom>
              <a:avLst/>
              <a:gdLst/>
              <a:ahLst/>
              <a:cxnLst/>
              <a:rect l="l" t="t" r="r" b="b"/>
              <a:pathLst>
                <a:path w="228" h="227" extrusionOk="0">
                  <a:moveTo>
                    <a:pt x="120" y="227"/>
                  </a:moveTo>
                  <a:cubicBezTo>
                    <a:pt x="48" y="227"/>
                    <a:pt x="1" y="179"/>
                    <a:pt x="1" y="108"/>
                  </a:cubicBezTo>
                  <a:cubicBezTo>
                    <a:pt x="1" y="48"/>
                    <a:pt x="48" y="0"/>
                    <a:pt x="120" y="0"/>
                  </a:cubicBezTo>
                  <a:cubicBezTo>
                    <a:pt x="179" y="0"/>
                    <a:pt x="227" y="48"/>
                    <a:pt x="227" y="108"/>
                  </a:cubicBezTo>
                  <a:cubicBezTo>
                    <a:pt x="227" y="179"/>
                    <a:pt x="179" y="227"/>
                    <a:pt x="120" y="227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69"/>
            <p:cNvSpPr/>
            <p:nvPr/>
          </p:nvSpPr>
          <p:spPr>
            <a:xfrm>
              <a:off x="3807300" y="3920850"/>
              <a:ext cx="4800" cy="4500"/>
            </a:xfrm>
            <a:custGeom>
              <a:avLst/>
              <a:gdLst/>
              <a:ahLst/>
              <a:cxnLst/>
              <a:rect l="l" t="t" r="r" b="b"/>
              <a:pathLst>
                <a:path w="192" h="180" extrusionOk="0">
                  <a:moveTo>
                    <a:pt x="120" y="179"/>
                  </a:moveTo>
                  <a:cubicBezTo>
                    <a:pt x="1" y="179"/>
                    <a:pt x="191" y="0"/>
                    <a:pt x="191" y="108"/>
                  </a:cubicBezTo>
                  <a:cubicBezTo>
                    <a:pt x="191" y="143"/>
                    <a:pt x="156" y="179"/>
                    <a:pt x="120" y="17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69"/>
            <p:cNvSpPr/>
            <p:nvPr/>
          </p:nvSpPr>
          <p:spPr>
            <a:xfrm>
              <a:off x="3916250" y="4433125"/>
              <a:ext cx="25625" cy="25625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84" y="1024"/>
                  </a:moveTo>
                  <a:cubicBezTo>
                    <a:pt x="191" y="1024"/>
                    <a:pt x="1" y="548"/>
                    <a:pt x="274" y="274"/>
                  </a:cubicBezTo>
                  <a:cubicBezTo>
                    <a:pt x="548" y="0"/>
                    <a:pt x="1024" y="191"/>
                    <a:pt x="1024" y="584"/>
                  </a:cubicBezTo>
                  <a:cubicBezTo>
                    <a:pt x="1024" y="822"/>
                    <a:pt x="822" y="1024"/>
                    <a:pt x="584" y="1024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69"/>
            <p:cNvSpPr/>
            <p:nvPr/>
          </p:nvSpPr>
          <p:spPr>
            <a:xfrm>
              <a:off x="3948400" y="443490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512" y="894"/>
                  </a:moveTo>
                  <a:cubicBezTo>
                    <a:pt x="167" y="894"/>
                    <a:pt x="0" y="477"/>
                    <a:pt x="239" y="239"/>
                  </a:cubicBezTo>
                  <a:cubicBezTo>
                    <a:pt x="477" y="1"/>
                    <a:pt x="893" y="167"/>
                    <a:pt x="893" y="513"/>
                  </a:cubicBezTo>
                  <a:cubicBezTo>
                    <a:pt x="893" y="727"/>
                    <a:pt x="727" y="894"/>
                    <a:pt x="512" y="894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69"/>
            <p:cNvSpPr/>
            <p:nvPr/>
          </p:nvSpPr>
          <p:spPr>
            <a:xfrm>
              <a:off x="3983225" y="4439375"/>
              <a:ext cx="16400" cy="16675"/>
            </a:xfrm>
            <a:custGeom>
              <a:avLst/>
              <a:gdLst/>
              <a:ahLst/>
              <a:cxnLst/>
              <a:rect l="l" t="t" r="r" b="b"/>
              <a:pathLst>
                <a:path w="656" h="667" extrusionOk="0">
                  <a:moveTo>
                    <a:pt x="655" y="334"/>
                  </a:moveTo>
                  <a:cubicBezTo>
                    <a:pt x="655" y="512"/>
                    <a:pt x="512" y="667"/>
                    <a:pt x="334" y="667"/>
                  </a:cubicBezTo>
                  <a:cubicBezTo>
                    <a:pt x="143" y="667"/>
                    <a:pt x="0" y="512"/>
                    <a:pt x="0" y="334"/>
                  </a:cubicBezTo>
                  <a:cubicBezTo>
                    <a:pt x="0" y="143"/>
                    <a:pt x="143" y="0"/>
                    <a:pt x="334" y="0"/>
                  </a:cubicBezTo>
                  <a:cubicBezTo>
                    <a:pt x="512" y="0"/>
                    <a:pt x="655" y="143"/>
                    <a:pt x="655" y="334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69"/>
            <p:cNvSpPr/>
            <p:nvPr/>
          </p:nvSpPr>
          <p:spPr>
            <a:xfrm>
              <a:off x="4012400" y="4438175"/>
              <a:ext cx="16400" cy="16400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369" y="655"/>
                  </a:moveTo>
                  <a:cubicBezTo>
                    <a:pt x="119" y="655"/>
                    <a:pt x="0" y="358"/>
                    <a:pt x="179" y="179"/>
                  </a:cubicBezTo>
                  <a:cubicBezTo>
                    <a:pt x="346" y="1"/>
                    <a:pt x="655" y="131"/>
                    <a:pt x="655" y="382"/>
                  </a:cubicBezTo>
                  <a:cubicBezTo>
                    <a:pt x="655" y="536"/>
                    <a:pt x="524" y="655"/>
                    <a:pt x="369" y="655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69"/>
            <p:cNvSpPr/>
            <p:nvPr/>
          </p:nvSpPr>
          <p:spPr>
            <a:xfrm>
              <a:off x="4046325" y="444205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453" y="227"/>
                  </a:moveTo>
                  <a:cubicBezTo>
                    <a:pt x="453" y="346"/>
                    <a:pt x="358" y="453"/>
                    <a:pt x="227" y="453"/>
                  </a:cubicBezTo>
                  <a:cubicBezTo>
                    <a:pt x="108" y="453"/>
                    <a:pt x="1" y="346"/>
                    <a:pt x="1" y="227"/>
                  </a:cubicBezTo>
                  <a:cubicBezTo>
                    <a:pt x="1" y="96"/>
                    <a:pt x="108" y="0"/>
                    <a:pt x="227" y="0"/>
                  </a:cubicBezTo>
                  <a:cubicBezTo>
                    <a:pt x="358" y="0"/>
                    <a:pt x="453" y="96"/>
                    <a:pt x="453" y="227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69"/>
            <p:cNvSpPr/>
            <p:nvPr/>
          </p:nvSpPr>
          <p:spPr>
            <a:xfrm>
              <a:off x="4077875" y="4443225"/>
              <a:ext cx="8650" cy="8975"/>
            </a:xfrm>
            <a:custGeom>
              <a:avLst/>
              <a:gdLst/>
              <a:ahLst/>
              <a:cxnLst/>
              <a:rect l="l" t="t" r="r" b="b"/>
              <a:pathLst>
                <a:path w="346" h="359" extrusionOk="0">
                  <a:moveTo>
                    <a:pt x="346" y="180"/>
                  </a:moveTo>
                  <a:cubicBezTo>
                    <a:pt x="346" y="275"/>
                    <a:pt x="274" y="358"/>
                    <a:pt x="179" y="358"/>
                  </a:cubicBezTo>
                  <a:cubicBezTo>
                    <a:pt x="84" y="358"/>
                    <a:pt x="1" y="275"/>
                    <a:pt x="1" y="180"/>
                  </a:cubicBezTo>
                  <a:cubicBezTo>
                    <a:pt x="1" y="84"/>
                    <a:pt x="84" y="1"/>
                    <a:pt x="179" y="1"/>
                  </a:cubicBezTo>
                  <a:cubicBezTo>
                    <a:pt x="274" y="1"/>
                    <a:pt x="346" y="84"/>
                    <a:pt x="346" y="180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69"/>
            <p:cNvSpPr/>
            <p:nvPr/>
          </p:nvSpPr>
          <p:spPr>
            <a:xfrm>
              <a:off x="4108525" y="444352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68" y="287"/>
                  </a:moveTo>
                  <a:cubicBezTo>
                    <a:pt x="61" y="287"/>
                    <a:pt x="1" y="156"/>
                    <a:pt x="84" y="84"/>
                  </a:cubicBezTo>
                  <a:cubicBezTo>
                    <a:pt x="156" y="1"/>
                    <a:pt x="287" y="60"/>
                    <a:pt x="287" y="168"/>
                  </a:cubicBezTo>
                  <a:cubicBezTo>
                    <a:pt x="287" y="239"/>
                    <a:pt x="227" y="287"/>
                    <a:pt x="168" y="287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69"/>
            <p:cNvSpPr/>
            <p:nvPr/>
          </p:nvSpPr>
          <p:spPr>
            <a:xfrm>
              <a:off x="4141275" y="444592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32" y="72"/>
                  </a:moveTo>
                  <a:cubicBezTo>
                    <a:pt x="132" y="107"/>
                    <a:pt x="108" y="143"/>
                    <a:pt x="60" y="143"/>
                  </a:cubicBezTo>
                  <a:cubicBezTo>
                    <a:pt x="24" y="143"/>
                    <a:pt x="1" y="107"/>
                    <a:pt x="1" y="72"/>
                  </a:cubicBezTo>
                  <a:cubicBezTo>
                    <a:pt x="1" y="36"/>
                    <a:pt x="24" y="0"/>
                    <a:pt x="60" y="0"/>
                  </a:cubicBezTo>
                  <a:cubicBezTo>
                    <a:pt x="108" y="0"/>
                    <a:pt x="132" y="36"/>
                    <a:pt x="132" y="72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69"/>
            <p:cNvSpPr/>
            <p:nvPr/>
          </p:nvSpPr>
          <p:spPr>
            <a:xfrm>
              <a:off x="4206775" y="4423600"/>
              <a:ext cx="194375" cy="62525"/>
            </a:xfrm>
            <a:custGeom>
              <a:avLst/>
              <a:gdLst/>
              <a:ahLst/>
              <a:cxnLst/>
              <a:rect l="l" t="t" r="r" b="b"/>
              <a:pathLst>
                <a:path w="7775" h="2501" fill="none" extrusionOk="0">
                  <a:moveTo>
                    <a:pt x="7775" y="0"/>
                  </a:moveTo>
                  <a:cubicBezTo>
                    <a:pt x="5715" y="2060"/>
                    <a:pt x="2536" y="2500"/>
                    <a:pt x="0" y="1084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69"/>
            <p:cNvSpPr/>
            <p:nvPr/>
          </p:nvSpPr>
          <p:spPr>
            <a:xfrm>
              <a:off x="3784100" y="4363475"/>
              <a:ext cx="108075" cy="108050"/>
            </a:xfrm>
            <a:custGeom>
              <a:avLst/>
              <a:gdLst/>
              <a:ahLst/>
              <a:cxnLst/>
              <a:rect l="l" t="t" r="r" b="b"/>
              <a:pathLst>
                <a:path w="4323" h="4322" fill="none" extrusionOk="0">
                  <a:moveTo>
                    <a:pt x="0" y="0"/>
                  </a:moveTo>
                  <a:cubicBezTo>
                    <a:pt x="0" y="2381"/>
                    <a:pt x="1941" y="4322"/>
                    <a:pt x="4322" y="4322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69"/>
            <p:cNvSpPr/>
            <p:nvPr/>
          </p:nvSpPr>
          <p:spPr>
            <a:xfrm>
              <a:off x="3837675" y="4109575"/>
              <a:ext cx="25" cy="100325"/>
            </a:xfrm>
            <a:custGeom>
              <a:avLst/>
              <a:gdLst/>
              <a:ahLst/>
              <a:cxnLst/>
              <a:rect l="l" t="t" r="r" b="b"/>
              <a:pathLst>
                <a:path w="1" h="4013" fill="none" extrusionOk="0">
                  <a:moveTo>
                    <a:pt x="0" y="0"/>
                  </a:moveTo>
                  <a:lnTo>
                    <a:pt x="0" y="4012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69"/>
            <p:cNvSpPr/>
            <p:nvPr/>
          </p:nvSpPr>
          <p:spPr>
            <a:xfrm>
              <a:off x="4611875" y="3491325"/>
              <a:ext cx="1902650" cy="937050"/>
            </a:xfrm>
            <a:custGeom>
              <a:avLst/>
              <a:gdLst/>
              <a:ahLst/>
              <a:cxnLst/>
              <a:rect l="l" t="t" r="r" b="b"/>
              <a:pathLst>
                <a:path w="76106" h="37482" fill="none" extrusionOk="0">
                  <a:moveTo>
                    <a:pt x="76105" y="1"/>
                  </a:moveTo>
                  <a:lnTo>
                    <a:pt x="76105" y="34672"/>
                  </a:lnTo>
                  <a:cubicBezTo>
                    <a:pt x="74557" y="34672"/>
                    <a:pt x="73295" y="35934"/>
                    <a:pt x="73295" y="37482"/>
                  </a:cubicBezTo>
                  <a:lnTo>
                    <a:pt x="0" y="37482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69"/>
            <p:cNvSpPr/>
            <p:nvPr/>
          </p:nvSpPr>
          <p:spPr>
            <a:xfrm>
              <a:off x="4452925" y="44158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1" y="322"/>
                  </a:moveTo>
                  <a:cubicBezTo>
                    <a:pt x="1" y="108"/>
                    <a:pt x="262" y="1"/>
                    <a:pt x="417" y="143"/>
                  </a:cubicBezTo>
                  <a:cubicBezTo>
                    <a:pt x="560" y="298"/>
                    <a:pt x="453" y="560"/>
                    <a:pt x="239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69"/>
            <p:cNvSpPr/>
            <p:nvPr/>
          </p:nvSpPr>
          <p:spPr>
            <a:xfrm>
              <a:off x="4395175" y="44155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1" y="322"/>
                  </a:moveTo>
                  <a:cubicBezTo>
                    <a:pt x="1" y="108"/>
                    <a:pt x="263" y="1"/>
                    <a:pt x="417" y="144"/>
                  </a:cubicBezTo>
                  <a:cubicBezTo>
                    <a:pt x="560" y="298"/>
                    <a:pt x="453" y="560"/>
                    <a:pt x="239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69"/>
            <p:cNvSpPr/>
            <p:nvPr/>
          </p:nvSpPr>
          <p:spPr>
            <a:xfrm>
              <a:off x="4390725" y="43491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0" y="322"/>
                  </a:moveTo>
                  <a:cubicBezTo>
                    <a:pt x="0" y="108"/>
                    <a:pt x="262" y="1"/>
                    <a:pt x="405" y="143"/>
                  </a:cubicBezTo>
                  <a:cubicBezTo>
                    <a:pt x="560" y="298"/>
                    <a:pt x="453" y="560"/>
                    <a:pt x="238" y="560"/>
                  </a:cubicBezTo>
                  <a:cubicBezTo>
                    <a:pt x="107" y="560"/>
                    <a:pt x="0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69"/>
            <p:cNvSpPr/>
            <p:nvPr/>
          </p:nvSpPr>
          <p:spPr>
            <a:xfrm>
              <a:off x="4533600" y="43738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0" y="322"/>
                  </a:moveTo>
                  <a:cubicBezTo>
                    <a:pt x="0" y="108"/>
                    <a:pt x="262" y="1"/>
                    <a:pt x="417" y="144"/>
                  </a:cubicBezTo>
                  <a:cubicBezTo>
                    <a:pt x="560" y="298"/>
                    <a:pt x="453" y="560"/>
                    <a:pt x="238" y="560"/>
                  </a:cubicBezTo>
                  <a:cubicBezTo>
                    <a:pt x="107" y="560"/>
                    <a:pt x="0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69"/>
            <p:cNvSpPr/>
            <p:nvPr/>
          </p:nvSpPr>
          <p:spPr>
            <a:xfrm>
              <a:off x="4444900" y="4358700"/>
              <a:ext cx="13400" cy="16100"/>
            </a:xfrm>
            <a:custGeom>
              <a:avLst/>
              <a:gdLst/>
              <a:ahLst/>
              <a:cxnLst/>
              <a:rect l="l" t="t" r="r" b="b"/>
              <a:pathLst>
                <a:path w="536" h="644" extrusionOk="0">
                  <a:moveTo>
                    <a:pt x="24" y="298"/>
                  </a:moveTo>
                  <a:cubicBezTo>
                    <a:pt x="48" y="1"/>
                    <a:pt x="488" y="1"/>
                    <a:pt x="512" y="298"/>
                  </a:cubicBezTo>
                  <a:cubicBezTo>
                    <a:pt x="536" y="643"/>
                    <a:pt x="0" y="643"/>
                    <a:pt x="24" y="29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69"/>
            <p:cNvSpPr/>
            <p:nvPr/>
          </p:nvSpPr>
          <p:spPr>
            <a:xfrm>
              <a:off x="4310950" y="4324475"/>
              <a:ext cx="14000" cy="14000"/>
            </a:xfrm>
            <a:custGeom>
              <a:avLst/>
              <a:gdLst/>
              <a:ahLst/>
              <a:cxnLst/>
              <a:rect l="l" t="t" r="r" b="b"/>
              <a:pathLst>
                <a:path w="560" h="560" extrusionOk="0">
                  <a:moveTo>
                    <a:pt x="0" y="322"/>
                  </a:moveTo>
                  <a:cubicBezTo>
                    <a:pt x="0" y="107"/>
                    <a:pt x="262" y="0"/>
                    <a:pt x="405" y="155"/>
                  </a:cubicBezTo>
                  <a:cubicBezTo>
                    <a:pt x="560" y="298"/>
                    <a:pt x="453" y="560"/>
                    <a:pt x="238" y="560"/>
                  </a:cubicBezTo>
                  <a:cubicBezTo>
                    <a:pt x="107" y="560"/>
                    <a:pt x="0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69"/>
            <p:cNvSpPr/>
            <p:nvPr/>
          </p:nvSpPr>
          <p:spPr>
            <a:xfrm>
              <a:off x="4259450" y="4325375"/>
              <a:ext cx="14025" cy="14300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0" y="333"/>
                  </a:moveTo>
                  <a:cubicBezTo>
                    <a:pt x="0" y="107"/>
                    <a:pt x="262" y="0"/>
                    <a:pt x="405" y="155"/>
                  </a:cubicBezTo>
                  <a:cubicBezTo>
                    <a:pt x="560" y="310"/>
                    <a:pt x="453" y="572"/>
                    <a:pt x="239" y="572"/>
                  </a:cubicBezTo>
                  <a:cubicBezTo>
                    <a:pt x="108" y="572"/>
                    <a:pt x="0" y="464"/>
                    <a:pt x="0" y="333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69"/>
            <p:cNvSpPr/>
            <p:nvPr/>
          </p:nvSpPr>
          <p:spPr>
            <a:xfrm>
              <a:off x="4039175" y="4380425"/>
              <a:ext cx="14325" cy="14025"/>
            </a:xfrm>
            <a:custGeom>
              <a:avLst/>
              <a:gdLst/>
              <a:ahLst/>
              <a:cxnLst/>
              <a:rect l="l" t="t" r="r" b="b"/>
              <a:pathLst>
                <a:path w="573" h="561" extrusionOk="0">
                  <a:moveTo>
                    <a:pt x="13" y="322"/>
                  </a:moveTo>
                  <a:cubicBezTo>
                    <a:pt x="1" y="108"/>
                    <a:pt x="263" y="1"/>
                    <a:pt x="418" y="155"/>
                  </a:cubicBezTo>
                  <a:cubicBezTo>
                    <a:pt x="572" y="310"/>
                    <a:pt x="465" y="560"/>
                    <a:pt x="251" y="560"/>
                  </a:cubicBezTo>
                  <a:cubicBezTo>
                    <a:pt x="120" y="560"/>
                    <a:pt x="13" y="453"/>
                    <a:pt x="13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69"/>
            <p:cNvSpPr/>
            <p:nvPr/>
          </p:nvSpPr>
          <p:spPr>
            <a:xfrm>
              <a:off x="3904650" y="42801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fill="none" extrusionOk="0">
                  <a:moveTo>
                    <a:pt x="0" y="548"/>
                  </a:moveTo>
                  <a:cubicBezTo>
                    <a:pt x="0" y="179"/>
                    <a:pt x="441" y="0"/>
                    <a:pt x="703" y="262"/>
                  </a:cubicBezTo>
                  <a:cubicBezTo>
                    <a:pt x="965" y="524"/>
                    <a:pt x="774" y="965"/>
                    <a:pt x="405" y="965"/>
                  </a:cubicBezTo>
                  <a:cubicBezTo>
                    <a:pt x="179" y="965"/>
                    <a:pt x="0" y="786"/>
                    <a:pt x="0" y="548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69"/>
            <p:cNvSpPr/>
            <p:nvPr/>
          </p:nvSpPr>
          <p:spPr>
            <a:xfrm>
              <a:off x="3868025" y="4161350"/>
              <a:ext cx="24150" cy="24450"/>
            </a:xfrm>
            <a:custGeom>
              <a:avLst/>
              <a:gdLst/>
              <a:ahLst/>
              <a:cxnLst/>
              <a:rect l="l" t="t" r="r" b="b"/>
              <a:pathLst>
                <a:path w="966" h="978" fill="none" extrusionOk="0">
                  <a:moveTo>
                    <a:pt x="1" y="560"/>
                  </a:moveTo>
                  <a:cubicBezTo>
                    <a:pt x="1" y="191"/>
                    <a:pt x="441" y="1"/>
                    <a:pt x="703" y="263"/>
                  </a:cubicBezTo>
                  <a:cubicBezTo>
                    <a:pt x="965" y="525"/>
                    <a:pt x="775" y="977"/>
                    <a:pt x="406" y="977"/>
                  </a:cubicBezTo>
                  <a:cubicBezTo>
                    <a:pt x="179" y="977"/>
                    <a:pt x="1" y="787"/>
                    <a:pt x="1" y="560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69"/>
            <p:cNvSpPr/>
            <p:nvPr/>
          </p:nvSpPr>
          <p:spPr>
            <a:xfrm>
              <a:off x="3941850" y="431197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fill="none" extrusionOk="0">
                  <a:moveTo>
                    <a:pt x="477" y="238"/>
                  </a:moveTo>
                  <a:cubicBezTo>
                    <a:pt x="477" y="369"/>
                    <a:pt x="370" y="477"/>
                    <a:pt x="239" y="477"/>
                  </a:cubicBezTo>
                  <a:cubicBezTo>
                    <a:pt x="108" y="477"/>
                    <a:pt x="0" y="369"/>
                    <a:pt x="0" y="238"/>
                  </a:cubicBezTo>
                  <a:cubicBezTo>
                    <a:pt x="0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69"/>
            <p:cNvSpPr/>
            <p:nvPr/>
          </p:nvSpPr>
          <p:spPr>
            <a:xfrm>
              <a:off x="3889750" y="4134875"/>
              <a:ext cx="13725" cy="14000"/>
            </a:xfrm>
            <a:custGeom>
              <a:avLst/>
              <a:gdLst/>
              <a:ahLst/>
              <a:cxnLst/>
              <a:rect l="l" t="t" r="r" b="b"/>
              <a:pathLst>
                <a:path w="549" h="560" fill="none" extrusionOk="0">
                  <a:moveTo>
                    <a:pt x="1" y="322"/>
                  </a:moveTo>
                  <a:cubicBezTo>
                    <a:pt x="1" y="107"/>
                    <a:pt x="263" y="0"/>
                    <a:pt x="406" y="155"/>
                  </a:cubicBezTo>
                  <a:cubicBezTo>
                    <a:pt x="549" y="298"/>
                    <a:pt x="453" y="560"/>
                    <a:pt x="239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69"/>
            <p:cNvSpPr/>
            <p:nvPr/>
          </p:nvSpPr>
          <p:spPr>
            <a:xfrm>
              <a:off x="4177600" y="4415550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0" y="322"/>
                  </a:moveTo>
                  <a:cubicBezTo>
                    <a:pt x="0" y="108"/>
                    <a:pt x="262" y="1"/>
                    <a:pt x="417" y="144"/>
                  </a:cubicBezTo>
                  <a:cubicBezTo>
                    <a:pt x="572" y="298"/>
                    <a:pt x="465" y="560"/>
                    <a:pt x="250" y="560"/>
                  </a:cubicBezTo>
                  <a:cubicBezTo>
                    <a:pt x="119" y="560"/>
                    <a:pt x="12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69"/>
            <p:cNvSpPr/>
            <p:nvPr/>
          </p:nvSpPr>
          <p:spPr>
            <a:xfrm>
              <a:off x="3898700" y="4360200"/>
              <a:ext cx="14000" cy="14000"/>
            </a:xfrm>
            <a:custGeom>
              <a:avLst/>
              <a:gdLst/>
              <a:ahLst/>
              <a:cxnLst/>
              <a:rect l="l" t="t" r="r" b="b"/>
              <a:pathLst>
                <a:path w="560" h="560" extrusionOk="0">
                  <a:moveTo>
                    <a:pt x="0" y="322"/>
                  </a:moveTo>
                  <a:cubicBezTo>
                    <a:pt x="0" y="107"/>
                    <a:pt x="262" y="0"/>
                    <a:pt x="417" y="155"/>
                  </a:cubicBezTo>
                  <a:cubicBezTo>
                    <a:pt x="560" y="310"/>
                    <a:pt x="453" y="560"/>
                    <a:pt x="250" y="560"/>
                  </a:cubicBezTo>
                  <a:cubicBezTo>
                    <a:pt x="107" y="560"/>
                    <a:pt x="0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69"/>
            <p:cNvSpPr/>
            <p:nvPr/>
          </p:nvSpPr>
          <p:spPr>
            <a:xfrm>
              <a:off x="3950175" y="41836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1" y="322"/>
                  </a:moveTo>
                  <a:cubicBezTo>
                    <a:pt x="1" y="108"/>
                    <a:pt x="263" y="1"/>
                    <a:pt x="406" y="144"/>
                  </a:cubicBezTo>
                  <a:cubicBezTo>
                    <a:pt x="560" y="298"/>
                    <a:pt x="453" y="560"/>
                    <a:pt x="239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69"/>
            <p:cNvSpPr/>
            <p:nvPr/>
          </p:nvSpPr>
          <p:spPr>
            <a:xfrm>
              <a:off x="3918325" y="4070875"/>
              <a:ext cx="14025" cy="14300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1" y="322"/>
                  </a:moveTo>
                  <a:cubicBezTo>
                    <a:pt x="1" y="107"/>
                    <a:pt x="263" y="0"/>
                    <a:pt x="406" y="155"/>
                  </a:cubicBezTo>
                  <a:cubicBezTo>
                    <a:pt x="560" y="310"/>
                    <a:pt x="453" y="572"/>
                    <a:pt x="239" y="572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69"/>
            <p:cNvSpPr/>
            <p:nvPr/>
          </p:nvSpPr>
          <p:spPr>
            <a:xfrm>
              <a:off x="3878150" y="3938700"/>
              <a:ext cx="14325" cy="14025"/>
            </a:xfrm>
            <a:custGeom>
              <a:avLst/>
              <a:gdLst/>
              <a:ahLst/>
              <a:cxnLst/>
              <a:rect l="l" t="t" r="r" b="b"/>
              <a:pathLst>
                <a:path w="573" h="561" extrusionOk="0">
                  <a:moveTo>
                    <a:pt x="1" y="322"/>
                  </a:moveTo>
                  <a:cubicBezTo>
                    <a:pt x="1" y="108"/>
                    <a:pt x="262" y="1"/>
                    <a:pt x="417" y="156"/>
                  </a:cubicBezTo>
                  <a:cubicBezTo>
                    <a:pt x="572" y="310"/>
                    <a:pt x="465" y="560"/>
                    <a:pt x="251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5" name="Google Shape;5585;p70"/>
          <p:cNvSpPr txBox="1">
            <a:spLocks noGrp="1"/>
          </p:cNvSpPr>
          <p:nvPr>
            <p:ph type="body" idx="1"/>
          </p:nvPr>
        </p:nvSpPr>
        <p:spPr>
          <a:xfrm>
            <a:off x="720000" y="1291938"/>
            <a:ext cx="7704000" cy="3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Did you like the resources on this template? Get them for free at our other websites: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Vectors</a:t>
            </a:r>
            <a:endParaRPr b="1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3"/>
              </a:rPr>
              <a:t>Barbershop invoice template with grainy retro texture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4"/>
              </a:rPr>
              <a:t>Realistic golden frame design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Photos</a:t>
            </a:r>
            <a:endParaRPr b="1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5"/>
              </a:rPr>
              <a:t>Festive independence day composition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6"/>
              </a:rPr>
              <a:t>Facade beautiful historic building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7"/>
              </a:rPr>
              <a:t>Pirate artifacts arrangement still life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8"/>
              </a:rPr>
              <a:t>Portrait volunteers who organized donations charity</a:t>
            </a:r>
            <a:r>
              <a:rPr lang="en"/>
              <a:t> </a:t>
            </a:r>
            <a:endParaRPr/>
          </a:p>
        </p:txBody>
      </p:sp>
      <p:sp>
        <p:nvSpPr>
          <p:cNvPr id="5586" name="Google Shape;5586;p7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358" name="Google Shape;1358;p35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59" name="Google Shape;1359;p35"/>
          <p:cNvGraphicFramePr/>
          <p:nvPr>
            <p:extLst>
              <p:ext uri="{D42A27DB-BD31-4B8C-83A1-F6EECF244321}">
                <p14:modId xmlns:p14="http://schemas.microsoft.com/office/powerpoint/2010/main" val="804411847"/>
              </p:ext>
            </p:extLst>
          </p:nvPr>
        </p:nvGraphicFramePr>
        <p:xfrm>
          <a:off x="720000" y="1771523"/>
          <a:ext cx="7704000" cy="210294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261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" action="ppaction://noaction"/>
                        </a:rPr>
                        <a:t>Fonts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To view this template correctly in PowerPoint, download and install the fonts we used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rId3" action="ppaction://hlinksldjump"/>
                        </a:rPr>
                        <a:t>Used</a:t>
                      </a:r>
                      <a:r>
                        <a:rPr lang="en" sz="11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rId3" action="ppaction://hlinksldjump"/>
                        </a:rPr>
                        <a:t> </a:t>
                      </a:r>
                      <a:r>
                        <a:rPr lang="en" sz="11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and </a:t>
                      </a: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rId4" action="ppaction://hlinksldjump"/>
                        </a:rPr>
                        <a:t>alternative resources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An assortment of graphic resources that are suitable for use in this presentation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rId5" action="ppaction://hlinksldjump"/>
                        </a:rPr>
                        <a:t>Thanks slide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must keep it so that proper credits for our design are given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" action="ppaction://noaction"/>
                        </a:rPr>
                        <a:t>Colors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All the colors used in this presentation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" action="ppaction://noaction"/>
                        </a:rPr>
                        <a:t>Icons</a:t>
                      </a:r>
                      <a:r>
                        <a:rPr lang="en" sz="11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and </a:t>
                      </a: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" action="ppaction://noaction"/>
                        </a:rPr>
                        <a:t>Infographic resources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These can be used in the template, and their size and color can be edited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Editable presentation theme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can edit the master slides easily. For more info, 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click 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0" name="Google Shape;1360;p35"/>
          <p:cNvSpPr txBox="1"/>
          <p:nvPr/>
        </p:nvSpPr>
        <p:spPr>
          <a:xfrm>
            <a:off x="815900" y="3995400"/>
            <a:ext cx="310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For more info:</a:t>
            </a:r>
            <a:b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</a:b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7"/>
              </a:rPr>
              <a:t>SLIDESGO 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8"/>
              </a:rPr>
              <a:t>BLOG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9"/>
              </a:rPr>
              <a:t>FAQ</a:t>
            </a:r>
            <a:r>
              <a:rPr lang="en" sz="1000" b="1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s</a:t>
            </a:r>
            <a:endParaRPr sz="1000" b="1" u="sng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361" name="Google Shape;1361;p35"/>
          <p:cNvSpPr txBox="1"/>
          <p:nvPr/>
        </p:nvSpPr>
        <p:spPr>
          <a:xfrm>
            <a:off x="4147700" y="3995400"/>
            <a:ext cx="418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You can visit our sister projects:</a:t>
            </a:r>
            <a:b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</a:b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0"/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1"/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2"/>
              </a:rPr>
              <a:t>STORYSET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3"/>
              </a:rPr>
              <a:t>WEPIK 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4"/>
              </a:rPr>
              <a:t>VIDEVO</a:t>
            </a:r>
            <a:endParaRPr sz="1000" b="1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5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Gameplay Loop</a:t>
            </a:r>
            <a:endParaRPr dirty="0"/>
          </a:p>
        </p:txBody>
      </p:sp>
      <p:sp>
        <p:nvSpPr>
          <p:cNvPr id="4359" name="Google Shape;4359;p58"/>
          <p:cNvSpPr txBox="1"/>
          <p:nvPr/>
        </p:nvSpPr>
        <p:spPr>
          <a:xfrm>
            <a:off x="4608981" y="2375516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Profit</a:t>
            </a:r>
            <a:endParaRPr sz="17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0" name="Google Shape;4360;p58"/>
          <p:cNvSpPr txBox="1"/>
          <p:nvPr/>
        </p:nvSpPr>
        <p:spPr>
          <a:xfrm>
            <a:off x="4608967" y="2782764"/>
            <a:ext cx="1858800" cy="169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The player profits in-game currency from voyages, the amount depending on how much the passengers enjoyed their time.</a:t>
            </a:r>
            <a:endParaRPr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361" name="Google Shape;4361;p58"/>
          <p:cNvSpPr txBox="1"/>
          <p:nvPr/>
        </p:nvSpPr>
        <p:spPr>
          <a:xfrm>
            <a:off x="743468" y="2375516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Design Ship</a:t>
            </a:r>
            <a:endParaRPr sz="17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2" name="Google Shape;4362;p58"/>
          <p:cNvSpPr txBox="1"/>
          <p:nvPr/>
        </p:nvSpPr>
        <p:spPr>
          <a:xfrm>
            <a:off x="743450" y="2782764"/>
            <a:ext cx="1858800" cy="169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Players design a ship for their ocean liner fleet, customising the shape of the hull and superstructure, and designing interior spaces.</a:t>
            </a:r>
            <a:endParaRPr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363" name="Google Shape;4363;p58"/>
          <p:cNvSpPr txBox="1"/>
          <p:nvPr/>
        </p:nvSpPr>
        <p:spPr>
          <a:xfrm>
            <a:off x="6541738" y="2375516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Upgrades</a:t>
            </a:r>
            <a:endParaRPr sz="17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4" name="Google Shape;4364;p58"/>
          <p:cNvSpPr txBox="1"/>
          <p:nvPr/>
        </p:nvSpPr>
        <p:spPr>
          <a:xfrm>
            <a:off x="6541725" y="2782785"/>
            <a:ext cx="1858800" cy="16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The in-game currency can be spent on ship technology and entertainment upgrades and to build new ships.</a:t>
            </a:r>
            <a:endParaRPr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365" name="Google Shape;4365;p58"/>
          <p:cNvSpPr txBox="1"/>
          <p:nvPr/>
        </p:nvSpPr>
        <p:spPr>
          <a:xfrm>
            <a:off x="2676224" y="2375516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Voyages</a:t>
            </a:r>
            <a:endParaRPr sz="17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6" name="Google Shape;4366;p58"/>
          <p:cNvSpPr txBox="1"/>
          <p:nvPr/>
        </p:nvSpPr>
        <p:spPr>
          <a:xfrm>
            <a:off x="2676208" y="2782783"/>
            <a:ext cx="1858800" cy="169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Voyages can be viewed on a world map. Ships automatically make voyages but the player can also micromanage and control the ship/</a:t>
            </a:r>
            <a:endParaRPr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grpSp>
        <p:nvGrpSpPr>
          <p:cNvPr id="4371" name="Google Shape;4371;p58"/>
          <p:cNvGrpSpPr/>
          <p:nvPr/>
        </p:nvGrpSpPr>
        <p:grpSpPr>
          <a:xfrm>
            <a:off x="1300564" y="1482474"/>
            <a:ext cx="744564" cy="624959"/>
            <a:chOff x="2361225" y="3521900"/>
            <a:chExt cx="4421400" cy="589250"/>
          </a:xfrm>
        </p:grpSpPr>
        <p:cxnSp>
          <p:nvCxnSpPr>
            <p:cNvPr id="4372" name="Google Shape;4372;p5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3" name="Google Shape;4373;p5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74" name="Google Shape;4374;p58"/>
          <p:cNvGrpSpPr/>
          <p:nvPr/>
        </p:nvGrpSpPr>
        <p:grpSpPr>
          <a:xfrm>
            <a:off x="3233339" y="1482474"/>
            <a:ext cx="744564" cy="624959"/>
            <a:chOff x="2361225" y="3521900"/>
            <a:chExt cx="4421400" cy="589250"/>
          </a:xfrm>
        </p:grpSpPr>
        <p:cxnSp>
          <p:nvCxnSpPr>
            <p:cNvPr id="4375" name="Google Shape;4375;p5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6" name="Google Shape;4376;p5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77" name="Google Shape;4377;p58"/>
          <p:cNvGrpSpPr/>
          <p:nvPr/>
        </p:nvGrpSpPr>
        <p:grpSpPr>
          <a:xfrm>
            <a:off x="5166114" y="1482474"/>
            <a:ext cx="744564" cy="624959"/>
            <a:chOff x="2361225" y="3521900"/>
            <a:chExt cx="4421400" cy="589250"/>
          </a:xfrm>
        </p:grpSpPr>
        <p:cxnSp>
          <p:nvCxnSpPr>
            <p:cNvPr id="4378" name="Google Shape;4378;p5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9" name="Google Shape;4379;p5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80" name="Google Shape;4380;p58"/>
          <p:cNvGrpSpPr/>
          <p:nvPr/>
        </p:nvGrpSpPr>
        <p:grpSpPr>
          <a:xfrm>
            <a:off x="7098889" y="1482474"/>
            <a:ext cx="744564" cy="624959"/>
            <a:chOff x="2361225" y="3521900"/>
            <a:chExt cx="4421400" cy="589250"/>
          </a:xfrm>
        </p:grpSpPr>
        <p:cxnSp>
          <p:nvCxnSpPr>
            <p:cNvPr id="4381" name="Google Shape;4381;p5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2" name="Google Shape;4382;p5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83" name="Google Shape;4383;p58"/>
          <p:cNvCxnSpPr/>
          <p:nvPr/>
        </p:nvCxnSpPr>
        <p:spPr>
          <a:xfrm>
            <a:off x="2327988" y="1794847"/>
            <a:ext cx="6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4" name="Google Shape;4384;p58"/>
          <p:cNvCxnSpPr/>
          <p:nvPr/>
        </p:nvCxnSpPr>
        <p:spPr>
          <a:xfrm>
            <a:off x="4260750" y="1794847"/>
            <a:ext cx="6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5" name="Google Shape;4385;p58"/>
          <p:cNvCxnSpPr/>
          <p:nvPr/>
        </p:nvCxnSpPr>
        <p:spPr>
          <a:xfrm>
            <a:off x="6193538" y="1794847"/>
            <a:ext cx="6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386" name="Google Shape;4386;p58"/>
          <p:cNvGrpSpPr/>
          <p:nvPr/>
        </p:nvGrpSpPr>
        <p:grpSpPr>
          <a:xfrm>
            <a:off x="3429508" y="1620566"/>
            <a:ext cx="352230" cy="348542"/>
            <a:chOff x="1049375" y="2318350"/>
            <a:chExt cx="298525" cy="295400"/>
          </a:xfrm>
        </p:grpSpPr>
        <p:sp>
          <p:nvSpPr>
            <p:cNvPr id="4387" name="Google Shape;4387;p58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58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58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58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1" name="Google Shape;4391;p58"/>
          <p:cNvGrpSpPr/>
          <p:nvPr/>
        </p:nvGrpSpPr>
        <p:grpSpPr>
          <a:xfrm>
            <a:off x="7307182" y="1620714"/>
            <a:ext cx="350371" cy="348247"/>
            <a:chOff x="5045775" y="1946400"/>
            <a:chExt cx="296950" cy="295150"/>
          </a:xfrm>
        </p:grpSpPr>
        <p:sp>
          <p:nvSpPr>
            <p:cNvPr id="4392" name="Google Shape;4392;p58"/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58"/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4" name="Google Shape;4394;p58"/>
          <p:cNvGrpSpPr/>
          <p:nvPr/>
        </p:nvGrpSpPr>
        <p:grpSpPr>
          <a:xfrm>
            <a:off x="5374356" y="1620124"/>
            <a:ext cx="328071" cy="349427"/>
            <a:chOff x="5421475" y="1945825"/>
            <a:chExt cx="278050" cy="296150"/>
          </a:xfrm>
        </p:grpSpPr>
        <p:sp>
          <p:nvSpPr>
            <p:cNvPr id="4395" name="Google Shape;4395;p58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58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58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58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58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58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58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58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3" name="Google Shape;4403;p58"/>
          <p:cNvGrpSpPr/>
          <p:nvPr/>
        </p:nvGrpSpPr>
        <p:grpSpPr>
          <a:xfrm>
            <a:off x="1498594" y="1662394"/>
            <a:ext cx="350401" cy="264888"/>
            <a:chOff x="3962775" y="1990700"/>
            <a:chExt cx="296975" cy="224500"/>
          </a:xfrm>
        </p:grpSpPr>
        <p:sp>
          <p:nvSpPr>
            <p:cNvPr id="4404" name="Google Shape;4404;p58"/>
            <p:cNvSpPr/>
            <p:nvPr/>
          </p:nvSpPr>
          <p:spPr>
            <a:xfrm>
              <a:off x="4216400" y="2093100"/>
              <a:ext cx="43350" cy="18150"/>
            </a:xfrm>
            <a:custGeom>
              <a:avLst/>
              <a:gdLst/>
              <a:ahLst/>
              <a:cxnLst/>
              <a:rect l="l" t="t" r="r" b="b"/>
              <a:pathLst>
                <a:path w="1734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58"/>
            <p:cNvSpPr/>
            <p:nvPr/>
          </p:nvSpPr>
          <p:spPr>
            <a:xfrm>
              <a:off x="4206950" y="2129325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58"/>
            <p:cNvSpPr/>
            <p:nvPr/>
          </p:nvSpPr>
          <p:spPr>
            <a:xfrm>
              <a:off x="4207750" y="20419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58"/>
            <p:cNvSpPr/>
            <p:nvPr/>
          </p:nvSpPr>
          <p:spPr>
            <a:xfrm>
              <a:off x="3962775" y="1990700"/>
              <a:ext cx="226075" cy="224500"/>
            </a:xfrm>
            <a:custGeom>
              <a:avLst/>
              <a:gdLst/>
              <a:ahLst/>
              <a:cxnLst/>
              <a:rect l="l" t="t" r="r" b="b"/>
              <a:pathLst>
                <a:path w="9043" h="8980" extrusionOk="0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0"/>
          <p:cNvSpPr/>
          <p:nvPr/>
        </p:nvSpPr>
        <p:spPr>
          <a:xfrm>
            <a:off x="713225" y="835950"/>
            <a:ext cx="3471600" cy="34716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40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Cutaway Rooms</a:t>
            </a:r>
            <a:endParaRPr dirty="0"/>
          </a:p>
        </p:txBody>
      </p:sp>
      <p:sp>
        <p:nvSpPr>
          <p:cNvPr id="2349" name="Google Shape;2349;p40"/>
          <p:cNvSpPr txBox="1">
            <a:spLocks noGrp="1"/>
          </p:cNvSpPr>
          <p:nvPr>
            <p:ph type="subTitle" idx="1"/>
          </p:nvPr>
        </p:nvSpPr>
        <p:spPr>
          <a:xfrm>
            <a:off x="4613575" y="2124600"/>
            <a:ext cx="3817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During both the ship building and micromanage stages, when the player zooms in the perspective closer, the rooms will be displayed with cutaway effect like that of The Sims.</a:t>
            </a:r>
            <a:endParaRPr dirty="0"/>
          </a:p>
        </p:txBody>
      </p:sp>
      <p:pic>
        <p:nvPicPr>
          <p:cNvPr id="2350" name="Google Shape;2350;p40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8786" r="18786"/>
          <a:stretch/>
        </p:blipFill>
        <p:spPr>
          <a:xfrm>
            <a:off x="938600" y="1061400"/>
            <a:ext cx="3020698" cy="3020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E886D-A582-4C5F-ECE4-1B18E9B61FAD}"/>
              </a:ext>
            </a:extLst>
          </p:cNvPr>
          <p:cNvSpPr txBox="1"/>
          <p:nvPr/>
        </p:nvSpPr>
        <p:spPr>
          <a:xfrm>
            <a:off x="380999" y="4526775"/>
            <a:ext cx="54264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Image Credit: https://www.washingtonpost.com/technology/interactive/2024/the-sims-players-real-life-video-games/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subTitle" idx="2"/>
          </p:nvPr>
        </p:nvSpPr>
        <p:spPr>
          <a:xfrm>
            <a:off x="3579000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 Designer</a:t>
            </a:r>
            <a:endParaRPr dirty="0"/>
          </a:p>
        </p:txBody>
      </p:sp>
      <p:sp>
        <p:nvSpPr>
          <p:cNvPr id="2477" name="Google Shape;2477;p45"/>
          <p:cNvSpPr txBox="1">
            <a:spLocks noGrp="1"/>
          </p:cNvSpPr>
          <p:nvPr>
            <p:ph type="subTitle" idx="5"/>
          </p:nvPr>
        </p:nvSpPr>
        <p:spPr>
          <a:xfrm>
            <a:off x="6048848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 Artist</a:t>
            </a:r>
            <a:endParaRPr dirty="0"/>
          </a:p>
        </p:txBody>
      </p:sp>
      <p:sp>
        <p:nvSpPr>
          <p:cNvPr id="2478" name="Google Shape;2478;p4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</a:t>
            </a:r>
            <a:endParaRPr dirty="0"/>
          </a:p>
        </p:txBody>
      </p:sp>
      <p:sp>
        <p:nvSpPr>
          <p:cNvPr id="2479" name="Google Shape;2479;p45"/>
          <p:cNvSpPr txBox="1">
            <a:spLocks noGrp="1"/>
          </p:cNvSpPr>
          <p:nvPr>
            <p:ph type="subTitle" idx="1"/>
          </p:nvPr>
        </p:nvSpPr>
        <p:spPr>
          <a:xfrm>
            <a:off x="1109152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Lead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 Programmer</a:t>
            </a:r>
            <a:endParaRPr dirty="0"/>
          </a:p>
        </p:txBody>
      </p:sp>
      <p:sp>
        <p:nvSpPr>
          <p:cNvPr id="2480" name="Google Shape;2480;p45"/>
          <p:cNvSpPr txBox="1">
            <a:spLocks noGrp="1"/>
          </p:cNvSpPr>
          <p:nvPr>
            <p:ph type="subTitle" idx="3"/>
          </p:nvPr>
        </p:nvSpPr>
        <p:spPr>
          <a:xfrm>
            <a:off x="1109152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Designer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Programmer</a:t>
            </a:r>
            <a:endParaRPr dirty="0"/>
          </a:p>
        </p:txBody>
      </p:sp>
      <p:sp>
        <p:nvSpPr>
          <p:cNvPr id="2481" name="Google Shape;2481;p45"/>
          <p:cNvSpPr txBox="1">
            <a:spLocks noGrp="1"/>
          </p:cNvSpPr>
          <p:nvPr>
            <p:ph type="subTitle" idx="4"/>
          </p:nvPr>
        </p:nvSpPr>
        <p:spPr>
          <a:xfrm>
            <a:off x="3579000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Artist</a:t>
            </a:r>
            <a:endParaRPr dirty="0"/>
          </a:p>
        </p:txBody>
      </p:sp>
      <p:sp>
        <p:nvSpPr>
          <p:cNvPr id="2482" name="Google Shape;2482;p45"/>
          <p:cNvSpPr txBox="1">
            <a:spLocks noGrp="1"/>
          </p:cNvSpPr>
          <p:nvPr>
            <p:ph type="subTitle" idx="6"/>
          </p:nvPr>
        </p:nvSpPr>
        <p:spPr>
          <a:xfrm>
            <a:off x="6048848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2483" name="Google Shape;2483;p45"/>
          <p:cNvSpPr txBox="1">
            <a:spLocks noGrp="1"/>
          </p:cNvSpPr>
          <p:nvPr>
            <p:ph type="subTitle" idx="7"/>
          </p:nvPr>
        </p:nvSpPr>
        <p:spPr>
          <a:xfrm>
            <a:off x="1113052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Lycia Stenson</a:t>
            </a:r>
            <a:endParaRPr sz="1600" dirty="0"/>
          </a:p>
        </p:txBody>
      </p:sp>
      <p:sp>
        <p:nvSpPr>
          <p:cNvPr id="2484" name="Google Shape;2484;p45"/>
          <p:cNvSpPr txBox="1">
            <a:spLocks noGrp="1"/>
          </p:cNvSpPr>
          <p:nvPr>
            <p:ph type="subTitle" idx="8"/>
          </p:nvPr>
        </p:nvSpPr>
        <p:spPr>
          <a:xfrm>
            <a:off x="3582900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Todd Clark</a:t>
            </a:r>
            <a:endParaRPr sz="1600" dirty="0"/>
          </a:p>
        </p:txBody>
      </p:sp>
      <p:sp>
        <p:nvSpPr>
          <p:cNvPr id="2485" name="Google Shape;2485;p45"/>
          <p:cNvSpPr txBox="1">
            <a:spLocks noGrp="1"/>
          </p:cNvSpPr>
          <p:nvPr>
            <p:ph type="subTitle" idx="9"/>
          </p:nvPr>
        </p:nvSpPr>
        <p:spPr>
          <a:xfrm>
            <a:off x="6052748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Ophelia O’Melia</a:t>
            </a:r>
            <a:endParaRPr sz="1600" dirty="0"/>
          </a:p>
        </p:txBody>
      </p:sp>
      <p:sp>
        <p:nvSpPr>
          <p:cNvPr id="2486" name="Google Shape;2486;p45"/>
          <p:cNvSpPr txBox="1">
            <a:spLocks noGrp="1"/>
          </p:cNvSpPr>
          <p:nvPr>
            <p:ph type="subTitle" idx="13"/>
          </p:nvPr>
        </p:nvSpPr>
        <p:spPr>
          <a:xfrm>
            <a:off x="1113052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Lisa Curtis</a:t>
            </a:r>
            <a:endParaRPr sz="1600" dirty="0"/>
          </a:p>
        </p:txBody>
      </p:sp>
      <p:sp>
        <p:nvSpPr>
          <p:cNvPr id="2487" name="Google Shape;2487;p45"/>
          <p:cNvSpPr txBox="1">
            <a:spLocks noGrp="1"/>
          </p:cNvSpPr>
          <p:nvPr>
            <p:ph type="subTitle" idx="14"/>
          </p:nvPr>
        </p:nvSpPr>
        <p:spPr>
          <a:xfrm>
            <a:off x="3582900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Melissa Curtis</a:t>
            </a:r>
            <a:endParaRPr sz="1600" dirty="0"/>
          </a:p>
        </p:txBody>
      </p:sp>
      <p:sp>
        <p:nvSpPr>
          <p:cNvPr id="2488" name="Google Shape;2488;p45"/>
          <p:cNvSpPr txBox="1">
            <a:spLocks noGrp="1"/>
          </p:cNvSpPr>
          <p:nvPr>
            <p:ph type="subTitle" idx="15"/>
          </p:nvPr>
        </p:nvSpPr>
        <p:spPr>
          <a:xfrm>
            <a:off x="6052748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Jupiter</a:t>
            </a:r>
            <a:endParaRPr sz="1600" dirty="0"/>
          </a:p>
        </p:txBody>
      </p:sp>
      <p:grpSp>
        <p:nvGrpSpPr>
          <p:cNvPr id="2489" name="Google Shape;2489;p45"/>
          <p:cNvGrpSpPr/>
          <p:nvPr/>
        </p:nvGrpSpPr>
        <p:grpSpPr>
          <a:xfrm>
            <a:off x="1841510" y="1397728"/>
            <a:ext cx="521283" cy="437518"/>
            <a:chOff x="2361225" y="3521900"/>
            <a:chExt cx="4421400" cy="589250"/>
          </a:xfrm>
        </p:grpSpPr>
        <p:cxnSp>
          <p:nvCxnSpPr>
            <p:cNvPr id="2490" name="Google Shape;2490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1" name="Google Shape;2491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2" name="Google Shape;2492;p45"/>
          <p:cNvGrpSpPr/>
          <p:nvPr/>
        </p:nvGrpSpPr>
        <p:grpSpPr>
          <a:xfrm>
            <a:off x="4311358" y="1397728"/>
            <a:ext cx="521283" cy="437518"/>
            <a:chOff x="2361225" y="3521900"/>
            <a:chExt cx="4421400" cy="589250"/>
          </a:xfrm>
        </p:grpSpPr>
        <p:cxnSp>
          <p:nvCxnSpPr>
            <p:cNvPr id="2493" name="Google Shape;2493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4" name="Google Shape;2494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5" name="Google Shape;2495;p45"/>
          <p:cNvGrpSpPr/>
          <p:nvPr/>
        </p:nvGrpSpPr>
        <p:grpSpPr>
          <a:xfrm>
            <a:off x="6781207" y="1397728"/>
            <a:ext cx="521283" cy="437518"/>
            <a:chOff x="2361225" y="3521900"/>
            <a:chExt cx="4421400" cy="589250"/>
          </a:xfrm>
        </p:grpSpPr>
        <p:cxnSp>
          <p:nvCxnSpPr>
            <p:cNvPr id="2496" name="Google Shape;2496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7" name="Google Shape;2497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8" name="Google Shape;2498;p45"/>
          <p:cNvGrpSpPr/>
          <p:nvPr/>
        </p:nvGrpSpPr>
        <p:grpSpPr>
          <a:xfrm>
            <a:off x="1841510" y="3114653"/>
            <a:ext cx="521283" cy="437518"/>
            <a:chOff x="2361225" y="3521900"/>
            <a:chExt cx="4421400" cy="589250"/>
          </a:xfrm>
        </p:grpSpPr>
        <p:cxnSp>
          <p:nvCxnSpPr>
            <p:cNvPr id="2499" name="Google Shape;2499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0" name="Google Shape;2500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01" name="Google Shape;2501;p45"/>
          <p:cNvGrpSpPr/>
          <p:nvPr/>
        </p:nvGrpSpPr>
        <p:grpSpPr>
          <a:xfrm>
            <a:off x="4311358" y="3114653"/>
            <a:ext cx="521283" cy="437518"/>
            <a:chOff x="2361225" y="3521900"/>
            <a:chExt cx="4421400" cy="589250"/>
          </a:xfrm>
        </p:grpSpPr>
        <p:cxnSp>
          <p:nvCxnSpPr>
            <p:cNvPr id="2502" name="Google Shape;2502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3" name="Google Shape;2503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04" name="Google Shape;2504;p45"/>
          <p:cNvGrpSpPr/>
          <p:nvPr/>
        </p:nvGrpSpPr>
        <p:grpSpPr>
          <a:xfrm>
            <a:off x="6781207" y="3114653"/>
            <a:ext cx="521283" cy="437518"/>
            <a:chOff x="2361225" y="3521900"/>
            <a:chExt cx="4421400" cy="589250"/>
          </a:xfrm>
        </p:grpSpPr>
        <p:cxnSp>
          <p:nvCxnSpPr>
            <p:cNvPr id="2505" name="Google Shape;2505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6" name="Google Shape;2506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07" name="Google Shape;2507;p45"/>
          <p:cNvSpPr/>
          <p:nvPr/>
        </p:nvSpPr>
        <p:spPr>
          <a:xfrm>
            <a:off x="6967342" y="1501180"/>
            <a:ext cx="149013" cy="230604"/>
          </a:xfrm>
          <a:custGeom>
            <a:avLst/>
            <a:gdLst/>
            <a:ahLst/>
            <a:cxnLst/>
            <a:rect l="l" t="t" r="r" b="b"/>
            <a:pathLst>
              <a:path w="7594" h="11752" extrusionOk="0">
                <a:moveTo>
                  <a:pt x="6585" y="662"/>
                </a:moveTo>
                <a:cubicBezTo>
                  <a:pt x="6774" y="662"/>
                  <a:pt x="6932" y="819"/>
                  <a:pt x="6932" y="1008"/>
                </a:cubicBezTo>
                <a:cubicBezTo>
                  <a:pt x="6932" y="1197"/>
                  <a:pt x="6774" y="1355"/>
                  <a:pt x="6585" y="1355"/>
                </a:cubicBezTo>
                <a:lnTo>
                  <a:pt x="1040" y="1355"/>
                </a:lnTo>
                <a:cubicBezTo>
                  <a:pt x="820" y="1355"/>
                  <a:pt x="662" y="1197"/>
                  <a:pt x="662" y="1008"/>
                </a:cubicBezTo>
                <a:cubicBezTo>
                  <a:pt x="662" y="819"/>
                  <a:pt x="820" y="662"/>
                  <a:pt x="1040" y="662"/>
                </a:cubicBezTo>
                <a:close/>
                <a:moveTo>
                  <a:pt x="6175" y="2048"/>
                </a:moveTo>
                <a:lnTo>
                  <a:pt x="6175" y="2867"/>
                </a:lnTo>
                <a:cubicBezTo>
                  <a:pt x="5435" y="3277"/>
                  <a:pt x="4600" y="3481"/>
                  <a:pt x="3765" y="3481"/>
                </a:cubicBezTo>
                <a:cubicBezTo>
                  <a:pt x="2930" y="3481"/>
                  <a:pt x="2096" y="3277"/>
                  <a:pt x="1355" y="2867"/>
                </a:cubicBezTo>
                <a:lnTo>
                  <a:pt x="1355" y="2048"/>
                </a:lnTo>
                <a:close/>
                <a:moveTo>
                  <a:pt x="1418" y="3686"/>
                </a:moveTo>
                <a:lnTo>
                  <a:pt x="1418" y="3686"/>
                </a:lnTo>
                <a:cubicBezTo>
                  <a:pt x="2174" y="4001"/>
                  <a:pt x="2962" y="4190"/>
                  <a:pt x="3781" y="4190"/>
                </a:cubicBezTo>
                <a:cubicBezTo>
                  <a:pt x="4600" y="4190"/>
                  <a:pt x="5388" y="4033"/>
                  <a:pt x="6144" y="3686"/>
                </a:cubicBezTo>
                <a:lnTo>
                  <a:pt x="6144" y="3686"/>
                </a:lnTo>
                <a:cubicBezTo>
                  <a:pt x="5860" y="4757"/>
                  <a:pt x="4915" y="5545"/>
                  <a:pt x="3781" y="5545"/>
                </a:cubicBezTo>
                <a:cubicBezTo>
                  <a:pt x="2647" y="5545"/>
                  <a:pt x="1702" y="4757"/>
                  <a:pt x="1418" y="3686"/>
                </a:cubicBezTo>
                <a:close/>
                <a:moveTo>
                  <a:pt x="3435" y="6238"/>
                </a:moveTo>
                <a:lnTo>
                  <a:pt x="3435" y="7813"/>
                </a:lnTo>
                <a:lnTo>
                  <a:pt x="1544" y="9704"/>
                </a:lnTo>
                <a:lnTo>
                  <a:pt x="1355" y="9704"/>
                </a:lnTo>
                <a:lnTo>
                  <a:pt x="1355" y="8695"/>
                </a:lnTo>
                <a:cubicBezTo>
                  <a:pt x="1355" y="7467"/>
                  <a:pt x="2237" y="6427"/>
                  <a:pt x="3435" y="6238"/>
                </a:cubicBezTo>
                <a:close/>
                <a:moveTo>
                  <a:pt x="3781" y="8443"/>
                </a:moveTo>
                <a:lnTo>
                  <a:pt x="5041" y="9704"/>
                </a:lnTo>
                <a:lnTo>
                  <a:pt x="2552" y="9704"/>
                </a:lnTo>
                <a:lnTo>
                  <a:pt x="3781" y="8443"/>
                </a:lnTo>
                <a:close/>
                <a:moveTo>
                  <a:pt x="4128" y="6238"/>
                </a:moveTo>
                <a:cubicBezTo>
                  <a:pt x="5325" y="6396"/>
                  <a:pt x="6207" y="7435"/>
                  <a:pt x="6207" y="8695"/>
                </a:cubicBezTo>
                <a:lnTo>
                  <a:pt x="6207" y="9704"/>
                </a:lnTo>
                <a:lnTo>
                  <a:pt x="6018" y="9704"/>
                </a:lnTo>
                <a:lnTo>
                  <a:pt x="4128" y="7813"/>
                </a:lnTo>
                <a:lnTo>
                  <a:pt x="4128" y="6238"/>
                </a:lnTo>
                <a:close/>
                <a:moveTo>
                  <a:pt x="6553" y="10397"/>
                </a:moveTo>
                <a:cubicBezTo>
                  <a:pt x="6743" y="10428"/>
                  <a:pt x="6900" y="10586"/>
                  <a:pt x="6900" y="10743"/>
                </a:cubicBezTo>
                <a:cubicBezTo>
                  <a:pt x="6900" y="10932"/>
                  <a:pt x="6743" y="11090"/>
                  <a:pt x="6553" y="11090"/>
                </a:cubicBezTo>
                <a:lnTo>
                  <a:pt x="977" y="11090"/>
                </a:lnTo>
                <a:cubicBezTo>
                  <a:pt x="788" y="11090"/>
                  <a:pt x="631" y="10932"/>
                  <a:pt x="631" y="10743"/>
                </a:cubicBezTo>
                <a:cubicBezTo>
                  <a:pt x="631" y="10554"/>
                  <a:pt x="788" y="10397"/>
                  <a:pt x="977" y="10397"/>
                </a:cubicBezTo>
                <a:close/>
                <a:moveTo>
                  <a:pt x="1009" y="0"/>
                </a:moveTo>
                <a:cubicBezTo>
                  <a:pt x="442" y="0"/>
                  <a:pt x="0" y="473"/>
                  <a:pt x="0" y="1008"/>
                </a:cubicBezTo>
                <a:cubicBezTo>
                  <a:pt x="0" y="1449"/>
                  <a:pt x="284" y="1827"/>
                  <a:pt x="694" y="1985"/>
                </a:cubicBezTo>
                <a:lnTo>
                  <a:pt x="694" y="3088"/>
                </a:lnTo>
                <a:cubicBezTo>
                  <a:pt x="694" y="4316"/>
                  <a:pt x="1387" y="5356"/>
                  <a:pt x="2395" y="5860"/>
                </a:cubicBezTo>
                <a:cubicBezTo>
                  <a:pt x="1387" y="6364"/>
                  <a:pt x="694" y="7435"/>
                  <a:pt x="694" y="8664"/>
                </a:cubicBezTo>
                <a:lnTo>
                  <a:pt x="694" y="9767"/>
                </a:lnTo>
                <a:cubicBezTo>
                  <a:pt x="316" y="9924"/>
                  <a:pt x="0" y="10271"/>
                  <a:pt x="0" y="10743"/>
                </a:cubicBezTo>
                <a:cubicBezTo>
                  <a:pt x="0" y="11342"/>
                  <a:pt x="473" y="11751"/>
                  <a:pt x="1009" y="11751"/>
                </a:cubicBezTo>
                <a:lnTo>
                  <a:pt x="6585" y="11751"/>
                </a:lnTo>
                <a:cubicBezTo>
                  <a:pt x="7152" y="11751"/>
                  <a:pt x="7593" y="11279"/>
                  <a:pt x="7593" y="10743"/>
                </a:cubicBezTo>
                <a:cubicBezTo>
                  <a:pt x="7593" y="10302"/>
                  <a:pt x="7310" y="9924"/>
                  <a:pt x="6900" y="9767"/>
                </a:cubicBezTo>
                <a:lnTo>
                  <a:pt x="6900" y="8664"/>
                </a:lnTo>
                <a:cubicBezTo>
                  <a:pt x="6900" y="7435"/>
                  <a:pt x="6207" y="6364"/>
                  <a:pt x="5199" y="5860"/>
                </a:cubicBezTo>
                <a:cubicBezTo>
                  <a:pt x="6207" y="5387"/>
                  <a:pt x="6900" y="4316"/>
                  <a:pt x="6900" y="3088"/>
                </a:cubicBezTo>
                <a:lnTo>
                  <a:pt x="6900" y="1985"/>
                </a:lnTo>
                <a:cubicBezTo>
                  <a:pt x="7278" y="1827"/>
                  <a:pt x="7593" y="1481"/>
                  <a:pt x="7593" y="1008"/>
                </a:cubicBezTo>
                <a:cubicBezTo>
                  <a:pt x="7593" y="410"/>
                  <a:pt x="7121" y="0"/>
                  <a:pt x="65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45"/>
          <p:cNvSpPr/>
          <p:nvPr/>
        </p:nvSpPr>
        <p:spPr>
          <a:xfrm>
            <a:off x="4496875" y="1499938"/>
            <a:ext cx="150249" cy="233076"/>
          </a:xfrm>
          <a:custGeom>
            <a:avLst/>
            <a:gdLst/>
            <a:ahLst/>
            <a:cxnLst/>
            <a:rect l="l" t="t" r="r" b="b"/>
            <a:pathLst>
              <a:path w="7657" h="11878" extrusionOk="0">
                <a:moveTo>
                  <a:pt x="3813" y="1387"/>
                </a:moveTo>
                <a:cubicBezTo>
                  <a:pt x="4254" y="1387"/>
                  <a:pt x="4664" y="1670"/>
                  <a:pt x="4821" y="2112"/>
                </a:cubicBezTo>
                <a:lnTo>
                  <a:pt x="2836" y="2112"/>
                </a:lnTo>
                <a:cubicBezTo>
                  <a:pt x="2994" y="1702"/>
                  <a:pt x="3372" y="1387"/>
                  <a:pt x="3813" y="1387"/>
                </a:cubicBezTo>
                <a:close/>
                <a:moveTo>
                  <a:pt x="4947" y="2805"/>
                </a:moveTo>
                <a:cubicBezTo>
                  <a:pt x="5199" y="2805"/>
                  <a:pt x="5357" y="3057"/>
                  <a:pt x="5294" y="3277"/>
                </a:cubicBezTo>
                <a:lnTo>
                  <a:pt x="4947" y="4222"/>
                </a:lnTo>
                <a:lnTo>
                  <a:pt x="2679" y="4222"/>
                </a:lnTo>
                <a:lnTo>
                  <a:pt x="2364" y="3277"/>
                </a:lnTo>
                <a:cubicBezTo>
                  <a:pt x="2332" y="3025"/>
                  <a:pt x="2490" y="2805"/>
                  <a:pt x="2710" y="2805"/>
                </a:cubicBezTo>
                <a:close/>
                <a:moveTo>
                  <a:pt x="4916" y="4852"/>
                </a:moveTo>
                <a:lnTo>
                  <a:pt x="5514" y="8381"/>
                </a:lnTo>
                <a:lnTo>
                  <a:pt x="2175" y="8381"/>
                </a:lnTo>
                <a:lnTo>
                  <a:pt x="2773" y="4852"/>
                </a:lnTo>
                <a:close/>
                <a:moveTo>
                  <a:pt x="5955" y="9074"/>
                </a:moveTo>
                <a:cubicBezTo>
                  <a:pt x="6144" y="9074"/>
                  <a:pt x="6302" y="9232"/>
                  <a:pt x="6302" y="9421"/>
                </a:cubicBezTo>
                <a:lnTo>
                  <a:pt x="6302" y="9799"/>
                </a:lnTo>
                <a:lnTo>
                  <a:pt x="1450" y="9799"/>
                </a:lnTo>
                <a:lnTo>
                  <a:pt x="1450" y="9421"/>
                </a:lnTo>
                <a:cubicBezTo>
                  <a:pt x="1419" y="9232"/>
                  <a:pt x="1576" y="9074"/>
                  <a:pt x="1765" y="9074"/>
                </a:cubicBezTo>
                <a:close/>
                <a:moveTo>
                  <a:pt x="6648" y="10460"/>
                </a:moveTo>
                <a:cubicBezTo>
                  <a:pt x="6806" y="10460"/>
                  <a:pt x="6964" y="10618"/>
                  <a:pt x="6964" y="10807"/>
                </a:cubicBezTo>
                <a:lnTo>
                  <a:pt x="6964" y="11153"/>
                </a:lnTo>
                <a:lnTo>
                  <a:pt x="757" y="11153"/>
                </a:lnTo>
                <a:lnTo>
                  <a:pt x="757" y="10807"/>
                </a:lnTo>
                <a:cubicBezTo>
                  <a:pt x="757" y="10618"/>
                  <a:pt x="915" y="10460"/>
                  <a:pt x="1104" y="10460"/>
                </a:cubicBezTo>
                <a:close/>
                <a:moveTo>
                  <a:pt x="3782" y="1"/>
                </a:moveTo>
                <a:cubicBezTo>
                  <a:pt x="3592" y="1"/>
                  <a:pt x="3435" y="158"/>
                  <a:pt x="3435" y="379"/>
                </a:cubicBezTo>
                <a:lnTo>
                  <a:pt x="3435" y="757"/>
                </a:lnTo>
                <a:cubicBezTo>
                  <a:pt x="2679" y="914"/>
                  <a:pt x="2143" y="1544"/>
                  <a:pt x="2049" y="2301"/>
                </a:cubicBezTo>
                <a:cubicBezTo>
                  <a:pt x="1702" y="2521"/>
                  <a:pt x="1545" y="3025"/>
                  <a:pt x="1671" y="3466"/>
                </a:cubicBezTo>
                <a:lnTo>
                  <a:pt x="1891" y="4191"/>
                </a:lnTo>
                <a:lnTo>
                  <a:pt x="1702" y="4191"/>
                </a:lnTo>
                <a:cubicBezTo>
                  <a:pt x="1513" y="4191"/>
                  <a:pt x="1356" y="4348"/>
                  <a:pt x="1356" y="4537"/>
                </a:cubicBezTo>
                <a:cubicBezTo>
                  <a:pt x="1356" y="4758"/>
                  <a:pt x="1513" y="4915"/>
                  <a:pt x="1702" y="4915"/>
                </a:cubicBezTo>
                <a:lnTo>
                  <a:pt x="1986" y="4915"/>
                </a:lnTo>
                <a:lnTo>
                  <a:pt x="1387" y="8444"/>
                </a:lnTo>
                <a:cubicBezTo>
                  <a:pt x="1009" y="8570"/>
                  <a:pt x="726" y="8948"/>
                  <a:pt x="726" y="9421"/>
                </a:cubicBezTo>
                <a:lnTo>
                  <a:pt x="726" y="9830"/>
                </a:lnTo>
                <a:cubicBezTo>
                  <a:pt x="316" y="9988"/>
                  <a:pt x="1" y="10334"/>
                  <a:pt x="1" y="10807"/>
                </a:cubicBezTo>
                <a:lnTo>
                  <a:pt x="1" y="11531"/>
                </a:lnTo>
                <a:cubicBezTo>
                  <a:pt x="1" y="11720"/>
                  <a:pt x="158" y="11878"/>
                  <a:pt x="347" y="11878"/>
                </a:cubicBezTo>
                <a:lnTo>
                  <a:pt x="7279" y="11878"/>
                </a:lnTo>
                <a:cubicBezTo>
                  <a:pt x="7499" y="11878"/>
                  <a:pt x="7657" y="11720"/>
                  <a:pt x="7657" y="11531"/>
                </a:cubicBezTo>
                <a:lnTo>
                  <a:pt x="7657" y="10807"/>
                </a:lnTo>
                <a:cubicBezTo>
                  <a:pt x="7657" y="10366"/>
                  <a:pt x="7373" y="9988"/>
                  <a:pt x="6932" y="9830"/>
                </a:cubicBezTo>
                <a:lnTo>
                  <a:pt x="6932" y="9421"/>
                </a:lnTo>
                <a:cubicBezTo>
                  <a:pt x="6932" y="8948"/>
                  <a:pt x="6617" y="8570"/>
                  <a:pt x="6176" y="8444"/>
                </a:cubicBezTo>
                <a:lnTo>
                  <a:pt x="5609" y="4915"/>
                </a:lnTo>
                <a:lnTo>
                  <a:pt x="5861" y="4915"/>
                </a:lnTo>
                <a:cubicBezTo>
                  <a:pt x="6081" y="4915"/>
                  <a:pt x="6207" y="4758"/>
                  <a:pt x="6207" y="4537"/>
                </a:cubicBezTo>
                <a:cubicBezTo>
                  <a:pt x="6207" y="4348"/>
                  <a:pt x="6081" y="4191"/>
                  <a:pt x="5861" y="4191"/>
                </a:cubicBezTo>
                <a:lnTo>
                  <a:pt x="5672" y="4191"/>
                </a:lnTo>
                <a:lnTo>
                  <a:pt x="5924" y="3466"/>
                </a:lnTo>
                <a:cubicBezTo>
                  <a:pt x="6081" y="3025"/>
                  <a:pt x="5861" y="2584"/>
                  <a:pt x="5514" y="2301"/>
                </a:cubicBezTo>
                <a:cubicBezTo>
                  <a:pt x="5451" y="1513"/>
                  <a:pt x="4884" y="914"/>
                  <a:pt x="4128" y="757"/>
                </a:cubicBezTo>
                <a:lnTo>
                  <a:pt x="4128" y="379"/>
                </a:lnTo>
                <a:cubicBezTo>
                  <a:pt x="4128" y="158"/>
                  <a:pt x="3971" y="1"/>
                  <a:pt x="37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9" name="Google Shape;2509;p45"/>
          <p:cNvGrpSpPr/>
          <p:nvPr/>
        </p:nvGrpSpPr>
        <p:grpSpPr>
          <a:xfrm>
            <a:off x="1988520" y="3217569"/>
            <a:ext cx="233076" cy="231663"/>
            <a:chOff x="5045775" y="1946400"/>
            <a:chExt cx="296950" cy="295150"/>
          </a:xfrm>
        </p:grpSpPr>
        <p:sp>
          <p:nvSpPr>
            <p:cNvPr id="2510" name="Google Shape;2510;p45"/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5"/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45"/>
          <p:cNvGrpSpPr/>
          <p:nvPr/>
        </p:nvGrpSpPr>
        <p:grpSpPr>
          <a:xfrm>
            <a:off x="2003346" y="1500239"/>
            <a:ext cx="218241" cy="232448"/>
            <a:chOff x="5421475" y="1945825"/>
            <a:chExt cx="278050" cy="296150"/>
          </a:xfrm>
        </p:grpSpPr>
        <p:sp>
          <p:nvSpPr>
            <p:cNvPr id="2513" name="Google Shape;2513;p45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5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5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5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5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5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5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5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1" name="Google Shape;2521;p45"/>
          <p:cNvSpPr/>
          <p:nvPr/>
        </p:nvSpPr>
        <p:spPr>
          <a:xfrm>
            <a:off x="4454216" y="3217487"/>
            <a:ext cx="235568" cy="231840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2" name="Google Shape;2522;p45"/>
          <p:cNvGrpSpPr/>
          <p:nvPr/>
        </p:nvGrpSpPr>
        <p:grpSpPr>
          <a:xfrm>
            <a:off x="6925929" y="3217497"/>
            <a:ext cx="231840" cy="231840"/>
            <a:chOff x="5775900" y="2308125"/>
            <a:chExt cx="295375" cy="295375"/>
          </a:xfrm>
        </p:grpSpPr>
        <p:sp>
          <p:nvSpPr>
            <p:cNvPr id="2523" name="Google Shape;2523;p45"/>
            <p:cNvSpPr/>
            <p:nvPr/>
          </p:nvSpPr>
          <p:spPr>
            <a:xfrm>
              <a:off x="5984625" y="248297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5"/>
            <p:cNvSpPr/>
            <p:nvPr/>
          </p:nvSpPr>
          <p:spPr>
            <a:xfrm>
              <a:off x="5775900" y="2308125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845" y="725"/>
                  </a:moveTo>
                  <a:cubicBezTo>
                    <a:pt x="7719" y="914"/>
                    <a:pt x="7656" y="1166"/>
                    <a:pt x="7656" y="1450"/>
                  </a:cubicBezTo>
                  <a:cubicBezTo>
                    <a:pt x="7656" y="1670"/>
                    <a:pt x="7719" y="1922"/>
                    <a:pt x="7845" y="2143"/>
                  </a:cubicBezTo>
                  <a:lnTo>
                    <a:pt x="1387" y="2143"/>
                  </a:lnTo>
                  <a:cubicBezTo>
                    <a:pt x="1009" y="2143"/>
                    <a:pt x="694" y="1828"/>
                    <a:pt x="694" y="1450"/>
                  </a:cubicBezTo>
                  <a:cubicBezTo>
                    <a:pt x="694" y="1040"/>
                    <a:pt x="1009" y="725"/>
                    <a:pt x="1387" y="725"/>
                  </a:cubicBezTo>
                  <a:close/>
                  <a:moveTo>
                    <a:pt x="6112" y="6994"/>
                  </a:moveTo>
                  <a:cubicBezTo>
                    <a:pt x="5955" y="7183"/>
                    <a:pt x="5829" y="7436"/>
                    <a:pt x="5766" y="7719"/>
                  </a:cubicBezTo>
                  <a:lnTo>
                    <a:pt x="3466" y="7719"/>
                  </a:lnTo>
                  <a:lnTo>
                    <a:pt x="3466" y="6994"/>
                  </a:lnTo>
                  <a:close/>
                  <a:moveTo>
                    <a:pt x="694" y="2678"/>
                  </a:moveTo>
                  <a:cubicBezTo>
                    <a:pt x="883" y="2773"/>
                    <a:pt x="1103" y="2867"/>
                    <a:pt x="1387" y="2867"/>
                  </a:cubicBezTo>
                  <a:lnTo>
                    <a:pt x="1387" y="10460"/>
                  </a:lnTo>
                  <a:cubicBezTo>
                    <a:pt x="1009" y="10460"/>
                    <a:pt x="694" y="10145"/>
                    <a:pt x="694" y="9767"/>
                  </a:cubicBezTo>
                  <a:lnTo>
                    <a:pt x="694" y="2678"/>
                  </a:lnTo>
                  <a:close/>
                  <a:moveTo>
                    <a:pt x="8381" y="2836"/>
                  </a:moveTo>
                  <a:lnTo>
                    <a:pt x="8381" y="5608"/>
                  </a:lnTo>
                  <a:cubicBezTo>
                    <a:pt x="7814" y="5703"/>
                    <a:pt x="7247" y="5923"/>
                    <a:pt x="6774" y="6301"/>
                  </a:cubicBezTo>
                  <a:lnTo>
                    <a:pt x="3151" y="6301"/>
                  </a:lnTo>
                  <a:cubicBezTo>
                    <a:pt x="2962" y="6301"/>
                    <a:pt x="2804" y="6459"/>
                    <a:pt x="2804" y="6648"/>
                  </a:cubicBezTo>
                  <a:lnTo>
                    <a:pt x="2804" y="8034"/>
                  </a:lnTo>
                  <a:cubicBezTo>
                    <a:pt x="2804" y="8223"/>
                    <a:pt x="2962" y="8381"/>
                    <a:pt x="3151" y="8381"/>
                  </a:cubicBezTo>
                  <a:lnTo>
                    <a:pt x="5640" y="8381"/>
                  </a:lnTo>
                  <a:lnTo>
                    <a:pt x="5640" y="8727"/>
                  </a:lnTo>
                  <a:cubicBezTo>
                    <a:pt x="5640" y="9357"/>
                    <a:pt x="5829" y="9956"/>
                    <a:pt x="6144" y="10492"/>
                  </a:cubicBezTo>
                  <a:lnTo>
                    <a:pt x="2080" y="10492"/>
                  </a:lnTo>
                  <a:lnTo>
                    <a:pt x="2080" y="10460"/>
                  </a:lnTo>
                  <a:lnTo>
                    <a:pt x="2080" y="2836"/>
                  </a:lnTo>
                  <a:close/>
                  <a:moveTo>
                    <a:pt x="8727" y="6301"/>
                  </a:moveTo>
                  <a:cubicBezTo>
                    <a:pt x="10050" y="6301"/>
                    <a:pt x="11153" y="7404"/>
                    <a:pt x="11153" y="8727"/>
                  </a:cubicBezTo>
                  <a:cubicBezTo>
                    <a:pt x="11153" y="10082"/>
                    <a:pt x="10050" y="11216"/>
                    <a:pt x="8727" y="11216"/>
                  </a:cubicBezTo>
                  <a:cubicBezTo>
                    <a:pt x="7373" y="11216"/>
                    <a:pt x="6270" y="10113"/>
                    <a:pt x="6270" y="8727"/>
                  </a:cubicBezTo>
                  <a:cubicBezTo>
                    <a:pt x="6270" y="7373"/>
                    <a:pt x="7373" y="6301"/>
                    <a:pt x="8727" y="6301"/>
                  </a:cubicBezTo>
                  <a:close/>
                  <a:moveTo>
                    <a:pt x="1387" y="0"/>
                  </a:moveTo>
                  <a:cubicBezTo>
                    <a:pt x="630" y="0"/>
                    <a:pt x="0" y="630"/>
                    <a:pt x="0" y="1355"/>
                  </a:cubicBezTo>
                  <a:lnTo>
                    <a:pt x="0" y="9704"/>
                  </a:lnTo>
                  <a:cubicBezTo>
                    <a:pt x="0" y="10460"/>
                    <a:pt x="630" y="11090"/>
                    <a:pt x="1387" y="11090"/>
                  </a:cubicBezTo>
                  <a:lnTo>
                    <a:pt x="6742" y="11090"/>
                  </a:lnTo>
                  <a:cubicBezTo>
                    <a:pt x="7310" y="11563"/>
                    <a:pt x="8003" y="11815"/>
                    <a:pt x="8727" y="11815"/>
                  </a:cubicBezTo>
                  <a:cubicBezTo>
                    <a:pt x="10460" y="11815"/>
                    <a:pt x="11815" y="10334"/>
                    <a:pt x="11815" y="8664"/>
                  </a:cubicBezTo>
                  <a:cubicBezTo>
                    <a:pt x="11815" y="7120"/>
                    <a:pt x="10618" y="5829"/>
                    <a:pt x="9074" y="5608"/>
                  </a:cubicBezTo>
                  <a:lnTo>
                    <a:pt x="9074" y="2458"/>
                  </a:lnTo>
                  <a:cubicBezTo>
                    <a:pt x="9074" y="2269"/>
                    <a:pt x="9042" y="2143"/>
                    <a:pt x="8822" y="2080"/>
                  </a:cubicBezTo>
                  <a:cubicBezTo>
                    <a:pt x="8538" y="1985"/>
                    <a:pt x="8349" y="1733"/>
                    <a:pt x="8349" y="1418"/>
                  </a:cubicBezTo>
                  <a:cubicBezTo>
                    <a:pt x="8349" y="1135"/>
                    <a:pt x="8538" y="851"/>
                    <a:pt x="8822" y="725"/>
                  </a:cubicBezTo>
                  <a:cubicBezTo>
                    <a:pt x="8979" y="694"/>
                    <a:pt x="9074" y="536"/>
                    <a:pt x="9074" y="410"/>
                  </a:cubicBezTo>
                  <a:lnTo>
                    <a:pt x="9074" y="347"/>
                  </a:lnTo>
                  <a:cubicBezTo>
                    <a:pt x="9074" y="158"/>
                    <a:pt x="8916" y="0"/>
                    <a:pt x="8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5"/>
            <p:cNvSpPr/>
            <p:nvPr/>
          </p:nvSpPr>
          <p:spPr>
            <a:xfrm>
              <a:off x="5984625" y="2508975"/>
              <a:ext cx="18125" cy="61450"/>
            </a:xfrm>
            <a:custGeom>
              <a:avLst/>
              <a:gdLst/>
              <a:ahLst/>
              <a:cxnLst/>
              <a:rect l="l" t="t" r="r" b="b"/>
              <a:pathLst>
                <a:path w="725" h="2458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111"/>
                  </a:lnTo>
                  <a:cubicBezTo>
                    <a:pt x="0" y="2300"/>
                    <a:pt x="158" y="2458"/>
                    <a:pt x="378" y="2458"/>
                  </a:cubicBezTo>
                  <a:cubicBezTo>
                    <a:pt x="567" y="2458"/>
                    <a:pt x="725" y="2300"/>
                    <a:pt x="725" y="2111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5"/>
            <p:cNvSpPr/>
            <p:nvPr/>
          </p:nvSpPr>
          <p:spPr>
            <a:xfrm>
              <a:off x="5845200" y="2395550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5"/>
            <p:cNvSpPr/>
            <p:nvPr/>
          </p:nvSpPr>
          <p:spPr>
            <a:xfrm>
              <a:off x="5845200" y="2431000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569" y="693"/>
                  </a:lnTo>
                  <a:cubicBezTo>
                    <a:pt x="4758" y="693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4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Competitors</a:t>
            </a:r>
            <a:endParaRPr dirty="0"/>
          </a:p>
        </p:txBody>
      </p:sp>
      <p:sp>
        <p:nvSpPr>
          <p:cNvPr id="2430" name="Google Shape;2430;p44"/>
          <p:cNvSpPr txBox="1">
            <a:spLocks noGrp="1"/>
          </p:cNvSpPr>
          <p:nvPr>
            <p:ph type="subTitle" idx="1"/>
          </p:nvPr>
        </p:nvSpPr>
        <p:spPr>
          <a:xfrm>
            <a:off x="1610832" y="1983750"/>
            <a:ext cx="2802618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The player captains the Titanic. As a tycoon game it shares some similarities with our game but lacks ship building mechanics.</a:t>
            </a:r>
            <a:endParaRPr sz="1200" dirty="0"/>
          </a:p>
        </p:txBody>
      </p:sp>
      <p:sp>
        <p:nvSpPr>
          <p:cNvPr id="2431" name="Google Shape;2431;p44"/>
          <p:cNvSpPr txBox="1">
            <a:spLocks noGrp="1"/>
          </p:cNvSpPr>
          <p:nvPr>
            <p:ph type="subTitle" idx="2"/>
          </p:nvPr>
        </p:nvSpPr>
        <p:spPr>
          <a:xfrm>
            <a:off x="4724409" y="1983750"/>
            <a:ext cx="2802622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Players can build and pilot vehicles including ships.</a:t>
            </a:r>
            <a:endParaRPr sz="1200" dirty="0"/>
          </a:p>
        </p:txBody>
      </p:sp>
      <p:sp>
        <p:nvSpPr>
          <p:cNvPr id="2432" name="Google Shape;2432;p44"/>
          <p:cNvSpPr txBox="1">
            <a:spLocks noGrp="1"/>
          </p:cNvSpPr>
          <p:nvPr>
            <p:ph type="subTitle" idx="3"/>
          </p:nvPr>
        </p:nvSpPr>
        <p:spPr>
          <a:xfrm>
            <a:off x="1610832" y="3424519"/>
            <a:ext cx="2802618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Jupiter is the biggest planet of them all</a:t>
            </a:r>
            <a:endParaRPr sz="1200" dirty="0"/>
          </a:p>
        </p:txBody>
      </p:sp>
      <p:sp>
        <p:nvSpPr>
          <p:cNvPr id="2433" name="Google Shape;2433;p44"/>
          <p:cNvSpPr txBox="1">
            <a:spLocks noGrp="1"/>
          </p:cNvSpPr>
          <p:nvPr>
            <p:ph type="subTitle" idx="4"/>
          </p:nvPr>
        </p:nvSpPr>
        <p:spPr>
          <a:xfrm>
            <a:off x="4724409" y="3424519"/>
            <a:ext cx="2802622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Saturn is a gas giant and has several rings</a:t>
            </a:r>
            <a:endParaRPr sz="1200" dirty="0"/>
          </a:p>
        </p:txBody>
      </p:sp>
      <p:sp>
        <p:nvSpPr>
          <p:cNvPr id="2434" name="Google Shape;2434;p44"/>
          <p:cNvSpPr txBox="1">
            <a:spLocks noGrp="1"/>
          </p:cNvSpPr>
          <p:nvPr>
            <p:ph type="subTitle" idx="5"/>
          </p:nvPr>
        </p:nvSpPr>
        <p:spPr>
          <a:xfrm>
            <a:off x="1610831" y="1616550"/>
            <a:ext cx="2802618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Idle Titanic Tycoon: Ship Game</a:t>
            </a:r>
            <a:endParaRPr sz="1200" dirty="0"/>
          </a:p>
        </p:txBody>
      </p:sp>
      <p:sp>
        <p:nvSpPr>
          <p:cNvPr id="2435" name="Google Shape;2435;p44"/>
          <p:cNvSpPr txBox="1">
            <a:spLocks noGrp="1"/>
          </p:cNvSpPr>
          <p:nvPr>
            <p:ph type="subTitle" idx="6"/>
          </p:nvPr>
        </p:nvSpPr>
        <p:spPr>
          <a:xfrm>
            <a:off x="1610832" y="3057405"/>
            <a:ext cx="280876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Jupiter</a:t>
            </a:r>
            <a:endParaRPr dirty="0"/>
          </a:p>
        </p:txBody>
      </p:sp>
      <p:sp>
        <p:nvSpPr>
          <p:cNvPr id="2436" name="Google Shape;2436;p44"/>
          <p:cNvSpPr txBox="1">
            <a:spLocks noGrp="1"/>
          </p:cNvSpPr>
          <p:nvPr>
            <p:ph type="subTitle" idx="7"/>
          </p:nvPr>
        </p:nvSpPr>
        <p:spPr>
          <a:xfrm>
            <a:off x="4724405" y="1616550"/>
            <a:ext cx="2802622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Stormworks: Build and Rescue</a:t>
            </a:r>
            <a:endParaRPr sz="1200" dirty="0"/>
          </a:p>
        </p:txBody>
      </p:sp>
      <p:sp>
        <p:nvSpPr>
          <p:cNvPr id="2437" name="Google Shape;2437;p44"/>
          <p:cNvSpPr txBox="1">
            <a:spLocks noGrp="1"/>
          </p:cNvSpPr>
          <p:nvPr>
            <p:ph type="subTitle" idx="8"/>
          </p:nvPr>
        </p:nvSpPr>
        <p:spPr>
          <a:xfrm>
            <a:off x="4730552" y="3057405"/>
            <a:ext cx="2796475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Saturn</a:t>
            </a:r>
            <a:endParaRPr dirty="0"/>
          </a:p>
        </p:txBody>
      </p:sp>
      <p:grpSp>
        <p:nvGrpSpPr>
          <p:cNvPr id="2438" name="Google Shape;2438;p44"/>
          <p:cNvGrpSpPr/>
          <p:nvPr/>
        </p:nvGrpSpPr>
        <p:grpSpPr>
          <a:xfrm>
            <a:off x="713859" y="1703912"/>
            <a:ext cx="744564" cy="792000"/>
            <a:chOff x="2361225" y="3521900"/>
            <a:chExt cx="4421400" cy="589250"/>
          </a:xfrm>
        </p:grpSpPr>
        <p:cxnSp>
          <p:nvCxnSpPr>
            <p:cNvPr id="2439" name="Google Shape;2439;p4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0" name="Google Shape;2440;p4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1" name="Google Shape;2441;p44"/>
          <p:cNvGrpSpPr/>
          <p:nvPr/>
        </p:nvGrpSpPr>
        <p:grpSpPr>
          <a:xfrm>
            <a:off x="713859" y="3144762"/>
            <a:ext cx="744564" cy="792000"/>
            <a:chOff x="2361225" y="3521900"/>
            <a:chExt cx="4421400" cy="589250"/>
          </a:xfrm>
        </p:grpSpPr>
        <p:cxnSp>
          <p:nvCxnSpPr>
            <p:cNvPr id="2442" name="Google Shape;2442;p4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3" name="Google Shape;2443;p4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4" name="Google Shape;2444;p44"/>
          <p:cNvGrpSpPr/>
          <p:nvPr/>
        </p:nvGrpSpPr>
        <p:grpSpPr>
          <a:xfrm>
            <a:off x="7679436" y="1703912"/>
            <a:ext cx="744564" cy="792000"/>
            <a:chOff x="2361225" y="3521900"/>
            <a:chExt cx="4421400" cy="589250"/>
          </a:xfrm>
        </p:grpSpPr>
        <p:cxnSp>
          <p:nvCxnSpPr>
            <p:cNvPr id="2445" name="Google Shape;2445;p4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6" name="Google Shape;2446;p4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7" name="Google Shape;2447;p44"/>
          <p:cNvGrpSpPr/>
          <p:nvPr/>
        </p:nvGrpSpPr>
        <p:grpSpPr>
          <a:xfrm>
            <a:off x="7679436" y="3144762"/>
            <a:ext cx="744564" cy="792000"/>
            <a:chOff x="2361225" y="3521900"/>
            <a:chExt cx="4421400" cy="589250"/>
          </a:xfrm>
        </p:grpSpPr>
        <p:cxnSp>
          <p:nvCxnSpPr>
            <p:cNvPr id="2448" name="Google Shape;2448;p4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9" name="Google Shape;2449;p4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8" name="Google Shape;2458;p44"/>
          <p:cNvGrpSpPr/>
          <p:nvPr/>
        </p:nvGrpSpPr>
        <p:grpSpPr>
          <a:xfrm>
            <a:off x="7887678" y="3282533"/>
            <a:ext cx="328071" cy="349427"/>
            <a:chOff x="5421475" y="1945825"/>
            <a:chExt cx="278050" cy="296150"/>
          </a:xfrm>
        </p:grpSpPr>
        <p:sp>
          <p:nvSpPr>
            <p:cNvPr id="2459" name="Google Shape;2459;p44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4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4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4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44"/>
          <p:cNvGrpSpPr/>
          <p:nvPr/>
        </p:nvGrpSpPr>
        <p:grpSpPr>
          <a:xfrm>
            <a:off x="910939" y="3324791"/>
            <a:ext cx="350401" cy="264888"/>
            <a:chOff x="3962775" y="1990700"/>
            <a:chExt cx="296975" cy="224500"/>
          </a:xfrm>
        </p:grpSpPr>
        <p:sp>
          <p:nvSpPr>
            <p:cNvPr id="2468" name="Google Shape;2468;p44"/>
            <p:cNvSpPr/>
            <p:nvPr/>
          </p:nvSpPr>
          <p:spPr>
            <a:xfrm>
              <a:off x="4216400" y="2093100"/>
              <a:ext cx="43350" cy="18150"/>
            </a:xfrm>
            <a:custGeom>
              <a:avLst/>
              <a:gdLst/>
              <a:ahLst/>
              <a:cxnLst/>
              <a:rect l="l" t="t" r="r" b="b"/>
              <a:pathLst>
                <a:path w="1734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4"/>
            <p:cNvSpPr/>
            <p:nvPr/>
          </p:nvSpPr>
          <p:spPr>
            <a:xfrm>
              <a:off x="4206950" y="2129325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4"/>
            <p:cNvSpPr/>
            <p:nvPr/>
          </p:nvSpPr>
          <p:spPr>
            <a:xfrm>
              <a:off x="4207750" y="20419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4"/>
            <p:cNvSpPr/>
            <p:nvPr/>
          </p:nvSpPr>
          <p:spPr>
            <a:xfrm>
              <a:off x="3962775" y="1990700"/>
              <a:ext cx="226075" cy="224500"/>
            </a:xfrm>
            <a:custGeom>
              <a:avLst/>
              <a:gdLst/>
              <a:ahLst/>
              <a:cxnLst/>
              <a:rect l="l" t="t" r="r" b="b"/>
              <a:pathLst>
                <a:path w="9043" h="8980" extrusionOk="0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hip in the water&#10;&#10;Description automatically generated">
            <a:extLst>
              <a:ext uri="{FF2B5EF4-FFF2-40B4-BE49-F238E27FC236}">
                <a16:creationId xmlns:a16="http://schemas.microsoft.com/office/drawing/2014/main" id="{A7E9269C-F8E9-B5EA-57AB-352C3BF0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" y="1738789"/>
            <a:ext cx="720000" cy="720000"/>
          </a:xfrm>
          <a:prstGeom prst="roundRect">
            <a:avLst/>
          </a:prstGeom>
        </p:spPr>
      </p:pic>
      <p:pic>
        <p:nvPicPr>
          <p:cNvPr id="7" name="Picture 6" descr="A logo with an eagle and an anchor&#10;&#10;Description automatically generated">
            <a:extLst>
              <a:ext uri="{FF2B5EF4-FFF2-40B4-BE49-F238E27FC236}">
                <a16:creationId xmlns:a16="http://schemas.microsoft.com/office/drawing/2014/main" id="{6506C033-DDC1-E2E2-F4C5-0BDEE9B9C6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05998" y="1738789"/>
            <a:ext cx="731429" cy="7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" name="Google Shape;4515;p68"/>
          <p:cNvSpPr txBox="1">
            <a:spLocks noGrp="1"/>
          </p:cNvSpPr>
          <p:nvPr>
            <p:ph type="title"/>
          </p:nvPr>
        </p:nvSpPr>
        <p:spPr>
          <a:xfrm>
            <a:off x="1522556" y="706550"/>
            <a:ext cx="6098788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Ocean Liner Tycoon</a:t>
            </a:r>
            <a:endParaRPr sz="4000" dirty="0"/>
          </a:p>
        </p:txBody>
      </p:sp>
      <p:sp>
        <p:nvSpPr>
          <p:cNvPr id="4516" name="Google Shape;4516;p68"/>
          <p:cNvSpPr txBox="1">
            <a:spLocks noGrp="1"/>
          </p:cNvSpPr>
          <p:nvPr>
            <p:ph type="subTitle" idx="1"/>
          </p:nvPr>
        </p:nvSpPr>
        <p:spPr>
          <a:xfrm>
            <a:off x="2347900" y="17652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lycia@oceanlinertycoon.com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oceanlinertycoon.com</a:t>
            </a:r>
            <a:endParaRPr dirty="0"/>
          </a:p>
        </p:txBody>
      </p:sp>
      <p:sp>
        <p:nvSpPr>
          <p:cNvPr id="4517" name="Google Shape;4517;p68"/>
          <p:cNvSpPr txBox="1"/>
          <p:nvPr/>
        </p:nvSpPr>
        <p:spPr>
          <a:xfrm>
            <a:off x="2496150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Please keep this slide for attribution</a:t>
            </a:r>
            <a:endParaRPr sz="10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grpSp>
        <p:nvGrpSpPr>
          <p:cNvPr id="4518" name="Google Shape;4518;p68"/>
          <p:cNvGrpSpPr/>
          <p:nvPr/>
        </p:nvGrpSpPr>
        <p:grpSpPr>
          <a:xfrm>
            <a:off x="565056" y="519563"/>
            <a:ext cx="8012737" cy="4104778"/>
            <a:chOff x="565056" y="519563"/>
            <a:chExt cx="8012737" cy="4104778"/>
          </a:xfrm>
        </p:grpSpPr>
        <p:sp>
          <p:nvSpPr>
            <p:cNvPr id="4519" name="Google Shape;4519;p68"/>
            <p:cNvSpPr/>
            <p:nvPr/>
          </p:nvSpPr>
          <p:spPr>
            <a:xfrm>
              <a:off x="881261" y="519563"/>
              <a:ext cx="686096" cy="236873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8"/>
            <p:cNvSpPr/>
            <p:nvPr/>
          </p:nvSpPr>
          <p:spPr>
            <a:xfrm>
              <a:off x="887080" y="727617"/>
              <a:ext cx="225234" cy="151349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8"/>
            <p:cNvSpPr/>
            <p:nvPr/>
          </p:nvSpPr>
          <p:spPr>
            <a:xfrm>
              <a:off x="954772" y="700790"/>
              <a:ext cx="91033" cy="96106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8"/>
            <p:cNvSpPr/>
            <p:nvPr/>
          </p:nvSpPr>
          <p:spPr>
            <a:xfrm>
              <a:off x="1012317" y="789084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8"/>
            <p:cNvSpPr/>
            <p:nvPr/>
          </p:nvSpPr>
          <p:spPr>
            <a:xfrm>
              <a:off x="772736" y="567399"/>
              <a:ext cx="257508" cy="129532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8"/>
            <p:cNvSpPr/>
            <p:nvPr/>
          </p:nvSpPr>
          <p:spPr>
            <a:xfrm>
              <a:off x="1096722" y="573623"/>
              <a:ext cx="110485" cy="99592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8"/>
            <p:cNvSpPr/>
            <p:nvPr/>
          </p:nvSpPr>
          <p:spPr>
            <a:xfrm>
              <a:off x="1234781" y="606271"/>
              <a:ext cx="41642" cy="5449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8"/>
            <p:cNvSpPr/>
            <p:nvPr/>
          </p:nvSpPr>
          <p:spPr>
            <a:xfrm>
              <a:off x="748616" y="63116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8"/>
            <p:cNvSpPr/>
            <p:nvPr/>
          </p:nvSpPr>
          <p:spPr>
            <a:xfrm>
              <a:off x="843540" y="609788"/>
              <a:ext cx="96853" cy="140829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8"/>
            <p:cNvSpPr/>
            <p:nvPr/>
          </p:nvSpPr>
          <p:spPr>
            <a:xfrm>
              <a:off x="822906" y="735803"/>
              <a:ext cx="38156" cy="40490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8"/>
            <p:cNvSpPr/>
            <p:nvPr/>
          </p:nvSpPr>
          <p:spPr>
            <a:xfrm>
              <a:off x="883595" y="757184"/>
              <a:ext cx="7034" cy="12107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8"/>
            <p:cNvSpPr/>
            <p:nvPr/>
          </p:nvSpPr>
          <p:spPr>
            <a:xfrm>
              <a:off x="1048108" y="720241"/>
              <a:ext cx="12076" cy="859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8"/>
            <p:cNvSpPr/>
            <p:nvPr/>
          </p:nvSpPr>
          <p:spPr>
            <a:xfrm>
              <a:off x="871924" y="558840"/>
              <a:ext cx="195263" cy="34266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8"/>
            <p:cNvSpPr/>
            <p:nvPr/>
          </p:nvSpPr>
          <p:spPr>
            <a:xfrm>
              <a:off x="845470" y="558435"/>
              <a:ext cx="41268" cy="38561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8"/>
            <p:cNvSpPr/>
            <p:nvPr/>
          </p:nvSpPr>
          <p:spPr>
            <a:xfrm>
              <a:off x="790227" y="630017"/>
              <a:ext cx="91064" cy="28041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8"/>
            <p:cNvSpPr/>
            <p:nvPr/>
          </p:nvSpPr>
          <p:spPr>
            <a:xfrm>
              <a:off x="791410" y="637020"/>
              <a:ext cx="87921" cy="29193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8"/>
            <p:cNvSpPr/>
            <p:nvPr/>
          </p:nvSpPr>
          <p:spPr>
            <a:xfrm>
              <a:off x="980821" y="577514"/>
              <a:ext cx="22595" cy="70804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8"/>
            <p:cNvSpPr/>
            <p:nvPr/>
          </p:nvSpPr>
          <p:spPr>
            <a:xfrm>
              <a:off x="974597" y="579848"/>
              <a:ext cx="20261" cy="67691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8"/>
            <p:cNvSpPr/>
            <p:nvPr/>
          </p:nvSpPr>
          <p:spPr>
            <a:xfrm>
              <a:off x="1313739" y="653733"/>
              <a:ext cx="103482" cy="33488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8"/>
            <p:cNvSpPr/>
            <p:nvPr/>
          </p:nvSpPr>
          <p:spPr>
            <a:xfrm>
              <a:off x="1314143" y="659552"/>
              <a:ext cx="125237" cy="38561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8"/>
            <p:cNvSpPr/>
            <p:nvPr/>
          </p:nvSpPr>
          <p:spPr>
            <a:xfrm>
              <a:off x="565056" y="841183"/>
              <a:ext cx="248949" cy="686127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8"/>
            <p:cNvSpPr/>
            <p:nvPr/>
          </p:nvSpPr>
          <p:spPr>
            <a:xfrm>
              <a:off x="785963" y="847408"/>
              <a:ext cx="151318" cy="225234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8"/>
            <p:cNvSpPr/>
            <p:nvPr/>
          </p:nvSpPr>
          <p:spPr>
            <a:xfrm>
              <a:off x="759136" y="915099"/>
              <a:ext cx="96075" cy="91033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8"/>
            <p:cNvSpPr/>
            <p:nvPr/>
          </p:nvSpPr>
          <p:spPr>
            <a:xfrm>
              <a:off x="847399" y="972645"/>
              <a:ext cx="31" cy="436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8"/>
            <p:cNvSpPr/>
            <p:nvPr/>
          </p:nvSpPr>
          <p:spPr>
            <a:xfrm>
              <a:off x="625340" y="733064"/>
              <a:ext cx="129532" cy="257134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8"/>
            <p:cNvSpPr/>
            <p:nvPr/>
          </p:nvSpPr>
          <p:spPr>
            <a:xfrm>
              <a:off x="631565" y="1057049"/>
              <a:ext cx="101522" cy="110111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8"/>
            <p:cNvSpPr/>
            <p:nvPr/>
          </p:nvSpPr>
          <p:spPr>
            <a:xfrm>
              <a:off x="664243" y="1195513"/>
              <a:ext cx="54869" cy="41268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8"/>
            <p:cNvSpPr/>
            <p:nvPr/>
          </p:nvSpPr>
          <p:spPr>
            <a:xfrm>
              <a:off x="689110" y="708975"/>
              <a:ext cx="40086" cy="39681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8"/>
            <p:cNvSpPr/>
            <p:nvPr/>
          </p:nvSpPr>
          <p:spPr>
            <a:xfrm>
              <a:off x="668103" y="803463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8"/>
            <p:cNvSpPr/>
            <p:nvPr/>
          </p:nvSpPr>
          <p:spPr>
            <a:xfrm>
              <a:off x="794118" y="782860"/>
              <a:ext cx="40490" cy="3853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8"/>
            <p:cNvSpPr/>
            <p:nvPr/>
          </p:nvSpPr>
          <p:spPr>
            <a:xfrm>
              <a:off x="815125" y="843518"/>
              <a:ext cx="12480" cy="7438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8"/>
            <p:cNvSpPr/>
            <p:nvPr/>
          </p:nvSpPr>
          <p:spPr>
            <a:xfrm>
              <a:off x="778183" y="1008062"/>
              <a:ext cx="8963" cy="12449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8"/>
            <p:cNvSpPr/>
            <p:nvPr/>
          </p:nvSpPr>
          <p:spPr>
            <a:xfrm>
              <a:off x="616782" y="832251"/>
              <a:ext cx="34639" cy="195263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8"/>
            <p:cNvSpPr/>
            <p:nvPr/>
          </p:nvSpPr>
          <p:spPr>
            <a:xfrm>
              <a:off x="616782" y="805797"/>
              <a:ext cx="38530" cy="41268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8"/>
            <p:cNvSpPr/>
            <p:nvPr/>
          </p:nvSpPr>
          <p:spPr>
            <a:xfrm>
              <a:off x="688332" y="750586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8"/>
            <p:cNvSpPr/>
            <p:nvPr/>
          </p:nvSpPr>
          <p:spPr>
            <a:xfrm>
              <a:off x="695335" y="751737"/>
              <a:ext cx="29597" cy="87921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8"/>
            <p:cNvSpPr/>
            <p:nvPr/>
          </p:nvSpPr>
          <p:spPr>
            <a:xfrm>
              <a:off x="635455" y="941149"/>
              <a:ext cx="70804" cy="22595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8"/>
            <p:cNvSpPr/>
            <p:nvPr/>
          </p:nvSpPr>
          <p:spPr>
            <a:xfrm>
              <a:off x="635828" y="928700"/>
              <a:ext cx="69652" cy="26081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8"/>
            <p:cNvSpPr/>
            <p:nvPr/>
          </p:nvSpPr>
          <p:spPr>
            <a:xfrm>
              <a:off x="712079" y="1274066"/>
              <a:ext cx="33457" cy="103109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8"/>
            <p:cNvSpPr/>
            <p:nvPr/>
          </p:nvSpPr>
          <p:spPr>
            <a:xfrm>
              <a:off x="717899" y="1274066"/>
              <a:ext cx="38530" cy="125673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8"/>
            <p:cNvSpPr/>
            <p:nvPr/>
          </p:nvSpPr>
          <p:spPr>
            <a:xfrm>
              <a:off x="940362" y="885159"/>
              <a:ext cx="10551" cy="1011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8"/>
            <p:cNvSpPr/>
            <p:nvPr/>
          </p:nvSpPr>
          <p:spPr>
            <a:xfrm>
              <a:off x="948547" y="885159"/>
              <a:ext cx="73138" cy="18674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8"/>
            <p:cNvSpPr/>
            <p:nvPr/>
          </p:nvSpPr>
          <p:spPr>
            <a:xfrm>
              <a:off x="990158" y="891384"/>
              <a:ext cx="31527" cy="21412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8"/>
            <p:cNvSpPr/>
            <p:nvPr/>
          </p:nvSpPr>
          <p:spPr>
            <a:xfrm>
              <a:off x="939989" y="891384"/>
              <a:ext cx="33083" cy="68843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8"/>
            <p:cNvSpPr/>
            <p:nvPr/>
          </p:nvSpPr>
          <p:spPr>
            <a:xfrm>
              <a:off x="952811" y="918585"/>
              <a:ext cx="21412" cy="43198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8"/>
            <p:cNvSpPr/>
            <p:nvPr/>
          </p:nvSpPr>
          <p:spPr>
            <a:xfrm>
              <a:off x="966412" y="916655"/>
              <a:ext cx="28446" cy="14036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8"/>
            <p:cNvSpPr/>
            <p:nvPr/>
          </p:nvSpPr>
          <p:spPr>
            <a:xfrm>
              <a:off x="975748" y="906136"/>
              <a:ext cx="20261" cy="24556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8"/>
            <p:cNvSpPr/>
            <p:nvPr/>
          </p:nvSpPr>
          <p:spPr>
            <a:xfrm>
              <a:off x="978083" y="906541"/>
              <a:ext cx="21443" cy="859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8"/>
            <p:cNvSpPr/>
            <p:nvPr/>
          </p:nvSpPr>
          <p:spPr>
            <a:xfrm>
              <a:off x="988976" y="925992"/>
              <a:ext cx="35822" cy="29193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8"/>
            <p:cNvSpPr/>
            <p:nvPr/>
          </p:nvSpPr>
          <p:spPr>
            <a:xfrm>
              <a:off x="7566560" y="519563"/>
              <a:ext cx="686096" cy="236873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8"/>
            <p:cNvSpPr/>
            <p:nvPr/>
          </p:nvSpPr>
          <p:spPr>
            <a:xfrm>
              <a:off x="8021602" y="727617"/>
              <a:ext cx="225234" cy="151349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8"/>
            <p:cNvSpPr/>
            <p:nvPr/>
          </p:nvSpPr>
          <p:spPr>
            <a:xfrm>
              <a:off x="8087707" y="700790"/>
              <a:ext cx="91438" cy="96106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8"/>
            <p:cNvSpPr/>
            <p:nvPr/>
          </p:nvSpPr>
          <p:spPr>
            <a:xfrm>
              <a:off x="8121568" y="789084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8"/>
            <p:cNvSpPr/>
            <p:nvPr/>
          </p:nvSpPr>
          <p:spPr>
            <a:xfrm>
              <a:off x="8104046" y="567399"/>
              <a:ext cx="257134" cy="129532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8"/>
            <p:cNvSpPr/>
            <p:nvPr/>
          </p:nvSpPr>
          <p:spPr>
            <a:xfrm>
              <a:off x="7927083" y="573623"/>
              <a:ext cx="110111" cy="99592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8"/>
            <p:cNvSpPr/>
            <p:nvPr/>
          </p:nvSpPr>
          <p:spPr>
            <a:xfrm>
              <a:off x="7857867" y="606271"/>
              <a:ext cx="41237" cy="5449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8"/>
            <p:cNvSpPr/>
            <p:nvPr/>
          </p:nvSpPr>
          <p:spPr>
            <a:xfrm>
              <a:off x="8345588" y="631169"/>
              <a:ext cx="39681" cy="39712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8"/>
            <p:cNvSpPr/>
            <p:nvPr/>
          </p:nvSpPr>
          <p:spPr>
            <a:xfrm>
              <a:off x="8193897" y="609788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8"/>
            <p:cNvSpPr/>
            <p:nvPr/>
          </p:nvSpPr>
          <p:spPr>
            <a:xfrm>
              <a:off x="8272854" y="735803"/>
              <a:ext cx="38156" cy="40490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8"/>
            <p:cNvSpPr/>
            <p:nvPr/>
          </p:nvSpPr>
          <p:spPr>
            <a:xfrm>
              <a:off x="8243288" y="757184"/>
              <a:ext cx="7034" cy="12107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8"/>
            <p:cNvSpPr/>
            <p:nvPr/>
          </p:nvSpPr>
          <p:spPr>
            <a:xfrm>
              <a:off x="8073733" y="720241"/>
              <a:ext cx="12449" cy="859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8"/>
            <p:cNvSpPr/>
            <p:nvPr/>
          </p:nvSpPr>
          <p:spPr>
            <a:xfrm>
              <a:off x="8066730" y="558840"/>
              <a:ext cx="195263" cy="34266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8"/>
            <p:cNvSpPr/>
            <p:nvPr/>
          </p:nvSpPr>
          <p:spPr>
            <a:xfrm>
              <a:off x="8247178" y="558435"/>
              <a:ext cx="41268" cy="38561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8"/>
            <p:cNvSpPr/>
            <p:nvPr/>
          </p:nvSpPr>
          <p:spPr>
            <a:xfrm>
              <a:off x="8253029" y="630017"/>
              <a:ext cx="90629" cy="28041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8"/>
            <p:cNvSpPr/>
            <p:nvPr/>
          </p:nvSpPr>
          <p:spPr>
            <a:xfrm>
              <a:off x="8254959" y="637020"/>
              <a:ext cx="87548" cy="29193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8"/>
            <p:cNvSpPr/>
            <p:nvPr/>
          </p:nvSpPr>
          <p:spPr>
            <a:xfrm>
              <a:off x="8130500" y="577514"/>
              <a:ext cx="22595" cy="70804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8"/>
            <p:cNvSpPr/>
            <p:nvPr/>
          </p:nvSpPr>
          <p:spPr>
            <a:xfrm>
              <a:off x="8139432" y="579848"/>
              <a:ext cx="19887" cy="67691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8"/>
            <p:cNvSpPr/>
            <p:nvPr/>
          </p:nvSpPr>
          <p:spPr>
            <a:xfrm>
              <a:off x="7716695" y="653733"/>
              <a:ext cx="103078" cy="33488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8"/>
            <p:cNvSpPr/>
            <p:nvPr/>
          </p:nvSpPr>
          <p:spPr>
            <a:xfrm>
              <a:off x="7694505" y="659552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8"/>
            <p:cNvSpPr/>
            <p:nvPr/>
          </p:nvSpPr>
          <p:spPr>
            <a:xfrm>
              <a:off x="8319912" y="841183"/>
              <a:ext cx="248949" cy="686127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8"/>
            <p:cNvSpPr/>
            <p:nvPr/>
          </p:nvSpPr>
          <p:spPr>
            <a:xfrm>
              <a:off x="8196635" y="847408"/>
              <a:ext cx="151318" cy="225234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8"/>
            <p:cNvSpPr/>
            <p:nvPr/>
          </p:nvSpPr>
          <p:spPr>
            <a:xfrm>
              <a:off x="8278674" y="915099"/>
              <a:ext cx="96106" cy="91033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8"/>
            <p:cNvSpPr/>
            <p:nvPr/>
          </p:nvSpPr>
          <p:spPr>
            <a:xfrm>
              <a:off x="8286455" y="972645"/>
              <a:ext cx="31" cy="436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8"/>
            <p:cNvSpPr/>
            <p:nvPr/>
          </p:nvSpPr>
          <p:spPr>
            <a:xfrm>
              <a:off x="8379013" y="733064"/>
              <a:ext cx="129563" cy="257134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8"/>
            <p:cNvSpPr/>
            <p:nvPr/>
          </p:nvSpPr>
          <p:spPr>
            <a:xfrm>
              <a:off x="8400799" y="1057049"/>
              <a:ext cx="101553" cy="110111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8"/>
            <p:cNvSpPr/>
            <p:nvPr/>
          </p:nvSpPr>
          <p:spPr>
            <a:xfrm>
              <a:off x="8414804" y="1195513"/>
              <a:ext cx="54869" cy="41268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8"/>
            <p:cNvSpPr/>
            <p:nvPr/>
          </p:nvSpPr>
          <p:spPr>
            <a:xfrm>
              <a:off x="8404689" y="708975"/>
              <a:ext cx="40086" cy="39681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8"/>
            <p:cNvSpPr/>
            <p:nvPr/>
          </p:nvSpPr>
          <p:spPr>
            <a:xfrm>
              <a:off x="8325358" y="803463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8"/>
            <p:cNvSpPr/>
            <p:nvPr/>
          </p:nvSpPr>
          <p:spPr>
            <a:xfrm>
              <a:off x="8299308" y="782860"/>
              <a:ext cx="40459" cy="3853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8"/>
            <p:cNvSpPr/>
            <p:nvPr/>
          </p:nvSpPr>
          <p:spPr>
            <a:xfrm>
              <a:off x="8306311" y="843518"/>
              <a:ext cx="12449" cy="7438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8"/>
            <p:cNvSpPr/>
            <p:nvPr/>
          </p:nvSpPr>
          <p:spPr>
            <a:xfrm>
              <a:off x="8346739" y="1008062"/>
              <a:ext cx="8994" cy="12449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8"/>
            <p:cNvSpPr/>
            <p:nvPr/>
          </p:nvSpPr>
          <p:spPr>
            <a:xfrm>
              <a:off x="8482495" y="832251"/>
              <a:ext cx="34639" cy="195263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8"/>
            <p:cNvSpPr/>
            <p:nvPr/>
          </p:nvSpPr>
          <p:spPr>
            <a:xfrm>
              <a:off x="8478605" y="805797"/>
              <a:ext cx="38530" cy="41268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8"/>
            <p:cNvSpPr/>
            <p:nvPr/>
          </p:nvSpPr>
          <p:spPr>
            <a:xfrm>
              <a:off x="8417543" y="750586"/>
              <a:ext cx="28010" cy="90629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8"/>
            <p:cNvSpPr/>
            <p:nvPr/>
          </p:nvSpPr>
          <p:spPr>
            <a:xfrm>
              <a:off x="8408984" y="751737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8"/>
            <p:cNvSpPr/>
            <p:nvPr/>
          </p:nvSpPr>
          <p:spPr>
            <a:xfrm>
              <a:off x="8427658" y="941149"/>
              <a:ext cx="70804" cy="22595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8"/>
            <p:cNvSpPr/>
            <p:nvPr/>
          </p:nvSpPr>
          <p:spPr>
            <a:xfrm>
              <a:off x="8428031" y="928326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8"/>
            <p:cNvSpPr/>
            <p:nvPr/>
          </p:nvSpPr>
          <p:spPr>
            <a:xfrm>
              <a:off x="8388350" y="1274066"/>
              <a:ext cx="33488" cy="103109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8"/>
            <p:cNvSpPr/>
            <p:nvPr/>
          </p:nvSpPr>
          <p:spPr>
            <a:xfrm>
              <a:off x="8377457" y="1274066"/>
              <a:ext cx="38561" cy="125673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8"/>
            <p:cNvSpPr/>
            <p:nvPr/>
          </p:nvSpPr>
          <p:spPr>
            <a:xfrm>
              <a:off x="8183004" y="885159"/>
              <a:ext cx="10551" cy="1011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8"/>
            <p:cNvSpPr/>
            <p:nvPr/>
          </p:nvSpPr>
          <p:spPr>
            <a:xfrm>
              <a:off x="8112231" y="885159"/>
              <a:ext cx="73542" cy="18674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8"/>
            <p:cNvSpPr/>
            <p:nvPr/>
          </p:nvSpPr>
          <p:spPr>
            <a:xfrm>
              <a:off x="8112231" y="891384"/>
              <a:ext cx="31527" cy="21412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8"/>
            <p:cNvSpPr/>
            <p:nvPr/>
          </p:nvSpPr>
          <p:spPr>
            <a:xfrm>
              <a:off x="8160844" y="891384"/>
              <a:ext cx="33083" cy="68843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8"/>
            <p:cNvSpPr/>
            <p:nvPr/>
          </p:nvSpPr>
          <p:spPr>
            <a:xfrm>
              <a:off x="8159662" y="918585"/>
              <a:ext cx="21443" cy="43198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8"/>
            <p:cNvSpPr/>
            <p:nvPr/>
          </p:nvSpPr>
          <p:spPr>
            <a:xfrm>
              <a:off x="8139432" y="916655"/>
              <a:ext cx="28041" cy="14036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8"/>
            <p:cNvSpPr/>
            <p:nvPr/>
          </p:nvSpPr>
          <p:spPr>
            <a:xfrm>
              <a:off x="8138281" y="906136"/>
              <a:ext cx="19483" cy="23778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8"/>
            <p:cNvSpPr/>
            <p:nvPr/>
          </p:nvSpPr>
          <p:spPr>
            <a:xfrm>
              <a:off x="8134390" y="906541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8"/>
            <p:cNvSpPr/>
            <p:nvPr/>
          </p:nvSpPr>
          <p:spPr>
            <a:xfrm>
              <a:off x="8109492" y="925992"/>
              <a:ext cx="35822" cy="29193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8"/>
            <p:cNvSpPr/>
            <p:nvPr/>
          </p:nvSpPr>
          <p:spPr>
            <a:xfrm>
              <a:off x="7575897" y="4387063"/>
              <a:ext cx="686096" cy="237278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8"/>
            <p:cNvSpPr/>
            <p:nvPr/>
          </p:nvSpPr>
          <p:spPr>
            <a:xfrm>
              <a:off x="8030534" y="4264565"/>
              <a:ext cx="225234" cy="150913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8"/>
            <p:cNvSpPr/>
            <p:nvPr/>
          </p:nvSpPr>
          <p:spPr>
            <a:xfrm>
              <a:off x="8097448" y="4346604"/>
              <a:ext cx="90660" cy="96106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8"/>
            <p:cNvSpPr/>
            <p:nvPr/>
          </p:nvSpPr>
          <p:spPr>
            <a:xfrm>
              <a:off x="8130500" y="4354011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8"/>
            <p:cNvSpPr/>
            <p:nvPr/>
          </p:nvSpPr>
          <p:spPr>
            <a:xfrm>
              <a:off x="8113383" y="4446943"/>
              <a:ext cx="257134" cy="129158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8"/>
            <p:cNvSpPr/>
            <p:nvPr/>
          </p:nvSpPr>
          <p:spPr>
            <a:xfrm>
              <a:off x="7936047" y="4470285"/>
              <a:ext cx="110080" cy="99592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8"/>
            <p:cNvSpPr/>
            <p:nvPr/>
          </p:nvSpPr>
          <p:spPr>
            <a:xfrm>
              <a:off x="7866799" y="4483138"/>
              <a:ext cx="41268" cy="54091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8"/>
            <p:cNvSpPr/>
            <p:nvPr/>
          </p:nvSpPr>
          <p:spPr>
            <a:xfrm>
              <a:off x="8354520" y="447261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8"/>
            <p:cNvSpPr/>
            <p:nvPr/>
          </p:nvSpPr>
          <p:spPr>
            <a:xfrm>
              <a:off x="8202829" y="4392883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8"/>
            <p:cNvSpPr/>
            <p:nvPr/>
          </p:nvSpPr>
          <p:spPr>
            <a:xfrm>
              <a:off x="8281786" y="4367238"/>
              <a:ext cx="38156" cy="40459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8"/>
            <p:cNvSpPr/>
            <p:nvPr/>
          </p:nvSpPr>
          <p:spPr>
            <a:xfrm>
              <a:off x="8252625" y="4374241"/>
              <a:ext cx="7034" cy="11671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8"/>
            <p:cNvSpPr/>
            <p:nvPr/>
          </p:nvSpPr>
          <p:spPr>
            <a:xfrm>
              <a:off x="8082665" y="4414669"/>
              <a:ext cx="12480" cy="859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8"/>
            <p:cNvSpPr/>
            <p:nvPr/>
          </p:nvSpPr>
          <p:spPr>
            <a:xfrm>
              <a:off x="8075662" y="4550425"/>
              <a:ext cx="195263" cy="34639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8"/>
            <p:cNvSpPr/>
            <p:nvPr/>
          </p:nvSpPr>
          <p:spPr>
            <a:xfrm>
              <a:off x="8256515" y="4546535"/>
              <a:ext cx="40864" cy="38903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8"/>
            <p:cNvSpPr/>
            <p:nvPr/>
          </p:nvSpPr>
          <p:spPr>
            <a:xfrm>
              <a:off x="8261961" y="4485473"/>
              <a:ext cx="90660" cy="2801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8"/>
            <p:cNvSpPr/>
            <p:nvPr/>
          </p:nvSpPr>
          <p:spPr>
            <a:xfrm>
              <a:off x="8263518" y="4477287"/>
              <a:ext cx="87921" cy="29193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8"/>
            <p:cNvSpPr/>
            <p:nvPr/>
          </p:nvSpPr>
          <p:spPr>
            <a:xfrm>
              <a:off x="8139432" y="4495961"/>
              <a:ext cx="22221" cy="69652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8"/>
            <p:cNvSpPr/>
            <p:nvPr/>
          </p:nvSpPr>
          <p:spPr>
            <a:xfrm>
              <a:off x="8148395" y="4495961"/>
              <a:ext cx="20261" cy="67691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8"/>
            <p:cNvSpPr/>
            <p:nvPr/>
          </p:nvSpPr>
          <p:spPr>
            <a:xfrm>
              <a:off x="7726001" y="4456280"/>
              <a:ext cx="103109" cy="33488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8"/>
            <p:cNvSpPr/>
            <p:nvPr/>
          </p:nvSpPr>
          <p:spPr>
            <a:xfrm>
              <a:off x="7703468" y="4445387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8"/>
            <p:cNvSpPr/>
            <p:nvPr/>
          </p:nvSpPr>
          <p:spPr>
            <a:xfrm>
              <a:off x="8329248" y="3616190"/>
              <a:ext cx="248544" cy="686127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8"/>
            <p:cNvSpPr/>
            <p:nvPr/>
          </p:nvSpPr>
          <p:spPr>
            <a:xfrm>
              <a:off x="8205941" y="4070859"/>
              <a:ext cx="150944" cy="225234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8"/>
            <p:cNvSpPr/>
            <p:nvPr/>
          </p:nvSpPr>
          <p:spPr>
            <a:xfrm>
              <a:off x="8288011" y="4136994"/>
              <a:ext cx="96106" cy="91407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8"/>
            <p:cNvSpPr/>
            <p:nvPr/>
          </p:nvSpPr>
          <p:spPr>
            <a:xfrm>
              <a:off x="8295418" y="4170419"/>
              <a:ext cx="405" cy="436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8"/>
            <p:cNvSpPr/>
            <p:nvPr/>
          </p:nvSpPr>
          <p:spPr>
            <a:xfrm>
              <a:off x="8387976" y="4153302"/>
              <a:ext cx="129532" cy="257134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8"/>
            <p:cNvSpPr/>
            <p:nvPr/>
          </p:nvSpPr>
          <p:spPr>
            <a:xfrm>
              <a:off x="8409762" y="3975966"/>
              <a:ext cx="101926" cy="110485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8"/>
            <p:cNvSpPr/>
            <p:nvPr/>
          </p:nvSpPr>
          <p:spPr>
            <a:xfrm>
              <a:off x="8424141" y="3906750"/>
              <a:ext cx="54495" cy="41642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8"/>
            <p:cNvSpPr/>
            <p:nvPr/>
          </p:nvSpPr>
          <p:spPr>
            <a:xfrm>
              <a:off x="8414026" y="4394844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8"/>
            <p:cNvSpPr/>
            <p:nvPr/>
          </p:nvSpPr>
          <p:spPr>
            <a:xfrm>
              <a:off x="8334290" y="4243557"/>
              <a:ext cx="140456" cy="9648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8"/>
            <p:cNvSpPr/>
            <p:nvPr/>
          </p:nvSpPr>
          <p:spPr>
            <a:xfrm>
              <a:off x="8308645" y="4322111"/>
              <a:ext cx="40459" cy="3853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8"/>
            <p:cNvSpPr/>
            <p:nvPr/>
          </p:nvSpPr>
          <p:spPr>
            <a:xfrm>
              <a:off x="8315648" y="4292544"/>
              <a:ext cx="12076" cy="7438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8"/>
            <p:cNvSpPr/>
            <p:nvPr/>
          </p:nvSpPr>
          <p:spPr>
            <a:xfrm>
              <a:off x="8356076" y="4122989"/>
              <a:ext cx="8590" cy="12480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8"/>
            <p:cNvSpPr/>
            <p:nvPr/>
          </p:nvSpPr>
          <p:spPr>
            <a:xfrm>
              <a:off x="8491832" y="4115986"/>
              <a:ext cx="34235" cy="195263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8"/>
            <p:cNvSpPr/>
            <p:nvPr/>
          </p:nvSpPr>
          <p:spPr>
            <a:xfrm>
              <a:off x="8487537" y="4296434"/>
              <a:ext cx="38934" cy="41268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8"/>
            <p:cNvSpPr/>
            <p:nvPr/>
          </p:nvSpPr>
          <p:spPr>
            <a:xfrm>
              <a:off x="8426475" y="4302285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8"/>
            <p:cNvSpPr/>
            <p:nvPr/>
          </p:nvSpPr>
          <p:spPr>
            <a:xfrm>
              <a:off x="8418321" y="4304215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8"/>
            <p:cNvSpPr/>
            <p:nvPr/>
          </p:nvSpPr>
          <p:spPr>
            <a:xfrm>
              <a:off x="8436963" y="4179756"/>
              <a:ext cx="70430" cy="22221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8"/>
            <p:cNvSpPr/>
            <p:nvPr/>
          </p:nvSpPr>
          <p:spPr>
            <a:xfrm>
              <a:off x="8437368" y="4188719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8"/>
            <p:cNvSpPr/>
            <p:nvPr/>
          </p:nvSpPr>
          <p:spPr>
            <a:xfrm>
              <a:off x="8397687" y="3766325"/>
              <a:ext cx="33114" cy="103109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8"/>
            <p:cNvSpPr/>
            <p:nvPr/>
          </p:nvSpPr>
          <p:spPr>
            <a:xfrm>
              <a:off x="8386794" y="3744166"/>
              <a:ext cx="38561" cy="125268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8"/>
            <p:cNvSpPr/>
            <p:nvPr/>
          </p:nvSpPr>
          <p:spPr>
            <a:xfrm>
              <a:off x="8191967" y="4248226"/>
              <a:ext cx="10519" cy="10146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8"/>
            <p:cNvSpPr/>
            <p:nvPr/>
          </p:nvSpPr>
          <p:spPr>
            <a:xfrm>
              <a:off x="8121568" y="4239667"/>
              <a:ext cx="73138" cy="1870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8"/>
            <p:cNvSpPr/>
            <p:nvPr/>
          </p:nvSpPr>
          <p:spPr>
            <a:xfrm>
              <a:off x="8121163" y="4230704"/>
              <a:ext cx="31527" cy="21039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8"/>
            <p:cNvSpPr/>
            <p:nvPr/>
          </p:nvSpPr>
          <p:spPr>
            <a:xfrm>
              <a:off x="8170181" y="4183273"/>
              <a:ext cx="33083" cy="68874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8"/>
            <p:cNvSpPr/>
            <p:nvPr/>
          </p:nvSpPr>
          <p:spPr>
            <a:xfrm>
              <a:off x="8168999" y="4181717"/>
              <a:ext cx="21039" cy="43198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8"/>
            <p:cNvSpPr/>
            <p:nvPr/>
          </p:nvSpPr>
          <p:spPr>
            <a:xfrm>
              <a:off x="8147991" y="4212808"/>
              <a:ext cx="28446" cy="14036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8"/>
            <p:cNvSpPr/>
            <p:nvPr/>
          </p:nvSpPr>
          <p:spPr>
            <a:xfrm>
              <a:off x="8146839" y="4212808"/>
              <a:ext cx="20261" cy="24556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8"/>
            <p:cNvSpPr/>
            <p:nvPr/>
          </p:nvSpPr>
          <p:spPr>
            <a:xfrm>
              <a:off x="8143322" y="4228370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8"/>
            <p:cNvSpPr/>
            <p:nvPr/>
          </p:nvSpPr>
          <p:spPr>
            <a:xfrm>
              <a:off x="8118456" y="4188315"/>
              <a:ext cx="35791" cy="29193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8"/>
            <p:cNvSpPr/>
            <p:nvPr/>
          </p:nvSpPr>
          <p:spPr>
            <a:xfrm>
              <a:off x="890193" y="4387063"/>
              <a:ext cx="686096" cy="237278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8"/>
            <p:cNvSpPr/>
            <p:nvPr/>
          </p:nvSpPr>
          <p:spPr>
            <a:xfrm>
              <a:off x="896417" y="4264565"/>
              <a:ext cx="225234" cy="150913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8"/>
            <p:cNvSpPr/>
            <p:nvPr/>
          </p:nvSpPr>
          <p:spPr>
            <a:xfrm>
              <a:off x="963704" y="4346604"/>
              <a:ext cx="91033" cy="96106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8"/>
            <p:cNvSpPr/>
            <p:nvPr/>
          </p:nvSpPr>
          <p:spPr>
            <a:xfrm>
              <a:off x="1021654" y="4354011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8"/>
            <p:cNvSpPr/>
            <p:nvPr/>
          </p:nvSpPr>
          <p:spPr>
            <a:xfrm>
              <a:off x="781700" y="4446943"/>
              <a:ext cx="257476" cy="129158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8"/>
            <p:cNvSpPr/>
            <p:nvPr/>
          </p:nvSpPr>
          <p:spPr>
            <a:xfrm>
              <a:off x="1106058" y="4470285"/>
              <a:ext cx="110080" cy="99592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8"/>
            <p:cNvSpPr/>
            <p:nvPr/>
          </p:nvSpPr>
          <p:spPr>
            <a:xfrm>
              <a:off x="1243744" y="4483138"/>
              <a:ext cx="41642" cy="54091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8"/>
            <p:cNvSpPr/>
            <p:nvPr/>
          </p:nvSpPr>
          <p:spPr>
            <a:xfrm>
              <a:off x="757953" y="447261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8"/>
            <p:cNvSpPr/>
            <p:nvPr/>
          </p:nvSpPr>
          <p:spPr>
            <a:xfrm>
              <a:off x="852068" y="4392883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8"/>
            <p:cNvSpPr/>
            <p:nvPr/>
          </p:nvSpPr>
          <p:spPr>
            <a:xfrm>
              <a:off x="831869" y="4367238"/>
              <a:ext cx="38530" cy="40459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8"/>
            <p:cNvSpPr/>
            <p:nvPr/>
          </p:nvSpPr>
          <p:spPr>
            <a:xfrm>
              <a:off x="892527" y="4374241"/>
              <a:ext cx="7034" cy="11671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8"/>
            <p:cNvSpPr/>
            <p:nvPr/>
          </p:nvSpPr>
          <p:spPr>
            <a:xfrm>
              <a:off x="1057040" y="4414669"/>
              <a:ext cx="12480" cy="859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8"/>
            <p:cNvSpPr/>
            <p:nvPr/>
          </p:nvSpPr>
          <p:spPr>
            <a:xfrm>
              <a:off x="881261" y="4550425"/>
              <a:ext cx="195263" cy="34639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8"/>
            <p:cNvSpPr/>
            <p:nvPr/>
          </p:nvSpPr>
          <p:spPr>
            <a:xfrm>
              <a:off x="854402" y="4546535"/>
              <a:ext cx="41268" cy="38903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8"/>
            <p:cNvSpPr/>
            <p:nvPr/>
          </p:nvSpPr>
          <p:spPr>
            <a:xfrm>
              <a:off x="799564" y="4485473"/>
              <a:ext cx="90660" cy="2801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8"/>
            <p:cNvSpPr/>
            <p:nvPr/>
          </p:nvSpPr>
          <p:spPr>
            <a:xfrm>
              <a:off x="800342" y="4477287"/>
              <a:ext cx="87952" cy="29193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8"/>
            <p:cNvSpPr/>
            <p:nvPr/>
          </p:nvSpPr>
          <p:spPr>
            <a:xfrm>
              <a:off x="990532" y="4495961"/>
              <a:ext cx="22221" cy="69652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8"/>
            <p:cNvSpPr/>
            <p:nvPr/>
          </p:nvSpPr>
          <p:spPr>
            <a:xfrm>
              <a:off x="983934" y="4495961"/>
              <a:ext cx="19856" cy="67691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8"/>
            <p:cNvSpPr/>
            <p:nvPr/>
          </p:nvSpPr>
          <p:spPr>
            <a:xfrm>
              <a:off x="1323076" y="4456280"/>
              <a:ext cx="103109" cy="33488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8"/>
            <p:cNvSpPr/>
            <p:nvPr/>
          </p:nvSpPr>
          <p:spPr>
            <a:xfrm>
              <a:off x="1323076" y="4445387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8"/>
            <p:cNvSpPr/>
            <p:nvPr/>
          </p:nvSpPr>
          <p:spPr>
            <a:xfrm>
              <a:off x="574393" y="3616190"/>
              <a:ext cx="248544" cy="686127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8"/>
            <p:cNvSpPr/>
            <p:nvPr/>
          </p:nvSpPr>
          <p:spPr>
            <a:xfrm>
              <a:off x="794896" y="4070859"/>
              <a:ext cx="151349" cy="225234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8"/>
            <p:cNvSpPr/>
            <p:nvPr/>
          </p:nvSpPr>
          <p:spPr>
            <a:xfrm>
              <a:off x="768068" y="4136994"/>
              <a:ext cx="96106" cy="91407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8"/>
            <p:cNvSpPr/>
            <p:nvPr/>
          </p:nvSpPr>
          <p:spPr>
            <a:xfrm>
              <a:off x="856363" y="4170419"/>
              <a:ext cx="405" cy="436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8"/>
            <p:cNvSpPr/>
            <p:nvPr/>
          </p:nvSpPr>
          <p:spPr>
            <a:xfrm>
              <a:off x="634677" y="4153302"/>
              <a:ext cx="129158" cy="257134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8"/>
            <p:cNvSpPr/>
            <p:nvPr/>
          </p:nvSpPr>
          <p:spPr>
            <a:xfrm>
              <a:off x="640901" y="3975966"/>
              <a:ext cx="101148" cy="110485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8"/>
            <p:cNvSpPr/>
            <p:nvPr/>
          </p:nvSpPr>
          <p:spPr>
            <a:xfrm>
              <a:off x="673549" y="3906750"/>
              <a:ext cx="54495" cy="41642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8"/>
            <p:cNvSpPr/>
            <p:nvPr/>
          </p:nvSpPr>
          <p:spPr>
            <a:xfrm>
              <a:off x="698073" y="4394844"/>
              <a:ext cx="40086" cy="39712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8"/>
            <p:cNvSpPr/>
            <p:nvPr/>
          </p:nvSpPr>
          <p:spPr>
            <a:xfrm>
              <a:off x="677066" y="4243557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8"/>
            <p:cNvSpPr/>
            <p:nvPr/>
          </p:nvSpPr>
          <p:spPr>
            <a:xfrm>
              <a:off x="803081" y="4322111"/>
              <a:ext cx="40490" cy="3853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8"/>
            <p:cNvSpPr/>
            <p:nvPr/>
          </p:nvSpPr>
          <p:spPr>
            <a:xfrm>
              <a:off x="824462" y="4292544"/>
              <a:ext cx="12107" cy="7438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8"/>
            <p:cNvSpPr/>
            <p:nvPr/>
          </p:nvSpPr>
          <p:spPr>
            <a:xfrm>
              <a:off x="787520" y="4122989"/>
              <a:ext cx="8590" cy="12480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8"/>
            <p:cNvSpPr/>
            <p:nvPr/>
          </p:nvSpPr>
          <p:spPr>
            <a:xfrm>
              <a:off x="625714" y="4115986"/>
              <a:ext cx="34670" cy="195263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8"/>
            <p:cNvSpPr/>
            <p:nvPr/>
          </p:nvSpPr>
          <p:spPr>
            <a:xfrm>
              <a:off x="625714" y="4296434"/>
              <a:ext cx="38934" cy="41268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8"/>
            <p:cNvSpPr/>
            <p:nvPr/>
          </p:nvSpPr>
          <p:spPr>
            <a:xfrm>
              <a:off x="697295" y="4302285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8"/>
            <p:cNvSpPr/>
            <p:nvPr/>
          </p:nvSpPr>
          <p:spPr>
            <a:xfrm>
              <a:off x="704671" y="4304215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8"/>
            <p:cNvSpPr/>
            <p:nvPr/>
          </p:nvSpPr>
          <p:spPr>
            <a:xfrm>
              <a:off x="644387" y="4179756"/>
              <a:ext cx="70835" cy="22595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8"/>
            <p:cNvSpPr/>
            <p:nvPr/>
          </p:nvSpPr>
          <p:spPr>
            <a:xfrm>
              <a:off x="644792" y="4188719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8"/>
            <p:cNvSpPr/>
            <p:nvPr/>
          </p:nvSpPr>
          <p:spPr>
            <a:xfrm>
              <a:off x="721011" y="3766325"/>
              <a:ext cx="33083" cy="103109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8"/>
            <p:cNvSpPr/>
            <p:nvPr/>
          </p:nvSpPr>
          <p:spPr>
            <a:xfrm>
              <a:off x="726831" y="3744166"/>
              <a:ext cx="38561" cy="125268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8"/>
            <p:cNvSpPr/>
            <p:nvPr/>
          </p:nvSpPr>
          <p:spPr>
            <a:xfrm>
              <a:off x="949699" y="4248226"/>
              <a:ext cx="10551" cy="10146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8"/>
            <p:cNvSpPr/>
            <p:nvPr/>
          </p:nvSpPr>
          <p:spPr>
            <a:xfrm>
              <a:off x="957106" y="4239667"/>
              <a:ext cx="73511" cy="1870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8"/>
            <p:cNvSpPr/>
            <p:nvPr/>
          </p:nvSpPr>
          <p:spPr>
            <a:xfrm>
              <a:off x="999090" y="4230704"/>
              <a:ext cx="31527" cy="21039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8"/>
            <p:cNvSpPr/>
            <p:nvPr/>
          </p:nvSpPr>
          <p:spPr>
            <a:xfrm>
              <a:off x="948921" y="4183273"/>
              <a:ext cx="33083" cy="68874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8"/>
            <p:cNvSpPr/>
            <p:nvPr/>
          </p:nvSpPr>
          <p:spPr>
            <a:xfrm>
              <a:off x="962148" y="4181717"/>
              <a:ext cx="21039" cy="43198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8"/>
            <p:cNvSpPr/>
            <p:nvPr/>
          </p:nvSpPr>
          <p:spPr>
            <a:xfrm>
              <a:off x="975748" y="4212808"/>
              <a:ext cx="28041" cy="14036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8"/>
            <p:cNvSpPr/>
            <p:nvPr/>
          </p:nvSpPr>
          <p:spPr>
            <a:xfrm>
              <a:off x="985085" y="4212808"/>
              <a:ext cx="19887" cy="24556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8"/>
            <p:cNvSpPr/>
            <p:nvPr/>
          </p:nvSpPr>
          <p:spPr>
            <a:xfrm>
              <a:off x="987046" y="4228370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8"/>
            <p:cNvSpPr/>
            <p:nvPr/>
          </p:nvSpPr>
          <p:spPr>
            <a:xfrm>
              <a:off x="997939" y="4188315"/>
              <a:ext cx="35791" cy="29193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8"/>
            <p:cNvSpPr/>
            <p:nvPr/>
          </p:nvSpPr>
          <p:spPr>
            <a:xfrm>
              <a:off x="8293084" y="2433473"/>
              <a:ext cx="130310" cy="138869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8"/>
            <p:cNvSpPr/>
            <p:nvPr/>
          </p:nvSpPr>
          <p:spPr>
            <a:xfrm>
              <a:off x="8324580" y="2111822"/>
              <a:ext cx="182814" cy="327907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8"/>
            <p:cNvSpPr/>
            <p:nvPr/>
          </p:nvSpPr>
          <p:spPr>
            <a:xfrm>
              <a:off x="8352186" y="2070616"/>
              <a:ext cx="105816" cy="124863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8"/>
            <p:cNvSpPr/>
            <p:nvPr/>
          </p:nvSpPr>
          <p:spPr>
            <a:xfrm>
              <a:off x="8373193" y="1993214"/>
              <a:ext cx="16744" cy="68874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8"/>
            <p:cNvSpPr/>
            <p:nvPr/>
          </p:nvSpPr>
          <p:spPr>
            <a:xfrm>
              <a:off x="8307463" y="2299304"/>
              <a:ext cx="120600" cy="102300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8"/>
            <p:cNvSpPr/>
            <p:nvPr/>
          </p:nvSpPr>
          <p:spPr>
            <a:xfrm>
              <a:off x="8254959" y="2389901"/>
              <a:ext cx="137717" cy="28446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8"/>
            <p:cNvSpPr/>
            <p:nvPr/>
          </p:nvSpPr>
          <p:spPr>
            <a:xfrm>
              <a:off x="8240580" y="2390306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8"/>
            <p:cNvSpPr/>
            <p:nvPr/>
          </p:nvSpPr>
          <p:spPr>
            <a:xfrm>
              <a:off x="8237841" y="2387194"/>
              <a:ext cx="20261" cy="22968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8"/>
            <p:cNvSpPr/>
            <p:nvPr/>
          </p:nvSpPr>
          <p:spPr>
            <a:xfrm>
              <a:off x="8460710" y="2105224"/>
              <a:ext cx="4295" cy="3517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8"/>
            <p:cNvSpPr/>
            <p:nvPr/>
          </p:nvSpPr>
          <p:spPr>
            <a:xfrm>
              <a:off x="8388350" y="1944196"/>
              <a:ext cx="22221" cy="52535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8"/>
            <p:cNvSpPr/>
            <p:nvPr/>
          </p:nvSpPr>
          <p:spPr>
            <a:xfrm>
              <a:off x="8382903" y="1943822"/>
              <a:ext cx="24556" cy="52535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8"/>
            <p:cNvSpPr/>
            <p:nvPr/>
          </p:nvSpPr>
          <p:spPr>
            <a:xfrm>
              <a:off x="8340515" y="2030156"/>
              <a:ext cx="37378" cy="41268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8"/>
            <p:cNvSpPr/>
            <p:nvPr/>
          </p:nvSpPr>
          <p:spPr>
            <a:xfrm>
              <a:off x="8340515" y="2029752"/>
              <a:ext cx="36600" cy="41673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8"/>
            <p:cNvSpPr/>
            <p:nvPr/>
          </p:nvSpPr>
          <p:spPr>
            <a:xfrm>
              <a:off x="8260405" y="2406645"/>
              <a:ext cx="107777" cy="4824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8"/>
            <p:cNvSpPr/>
            <p:nvPr/>
          </p:nvSpPr>
          <p:spPr>
            <a:xfrm>
              <a:off x="8242914" y="2445517"/>
              <a:ext cx="20230" cy="22221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8"/>
            <p:cNvSpPr/>
            <p:nvPr/>
          </p:nvSpPr>
          <p:spPr>
            <a:xfrm>
              <a:off x="8280635" y="2360366"/>
              <a:ext cx="101926" cy="381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8"/>
            <p:cNvSpPr/>
            <p:nvPr/>
          </p:nvSpPr>
          <p:spPr>
            <a:xfrm>
              <a:off x="8268559" y="2348695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8"/>
            <p:cNvSpPr/>
            <p:nvPr/>
          </p:nvSpPr>
          <p:spPr>
            <a:xfrm>
              <a:off x="8411318" y="1849303"/>
              <a:ext cx="74694" cy="295602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8"/>
            <p:cNvSpPr/>
            <p:nvPr/>
          </p:nvSpPr>
          <p:spPr>
            <a:xfrm>
              <a:off x="8356480" y="2452924"/>
              <a:ext cx="61467" cy="39681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8"/>
            <p:cNvSpPr/>
            <p:nvPr/>
          </p:nvSpPr>
          <p:spPr>
            <a:xfrm>
              <a:off x="8410136" y="2147613"/>
              <a:ext cx="39308" cy="77806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8"/>
            <p:cNvSpPr/>
            <p:nvPr/>
          </p:nvSpPr>
          <p:spPr>
            <a:xfrm>
              <a:off x="8442036" y="2188850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8"/>
            <p:cNvSpPr/>
            <p:nvPr/>
          </p:nvSpPr>
          <p:spPr>
            <a:xfrm>
              <a:off x="8270520" y="2424541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8"/>
            <p:cNvSpPr/>
            <p:nvPr/>
          </p:nvSpPr>
          <p:spPr>
            <a:xfrm>
              <a:off x="8385642" y="2201672"/>
              <a:ext cx="18705" cy="3853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8"/>
            <p:cNvSpPr/>
            <p:nvPr/>
          </p:nvSpPr>
          <p:spPr>
            <a:xfrm>
              <a:off x="8377862" y="2197782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8"/>
            <p:cNvSpPr/>
            <p:nvPr/>
          </p:nvSpPr>
          <p:spPr>
            <a:xfrm>
              <a:off x="8381347" y="1781643"/>
              <a:ext cx="74725" cy="16454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8"/>
            <p:cNvSpPr/>
            <p:nvPr/>
          </p:nvSpPr>
          <p:spPr>
            <a:xfrm>
              <a:off x="8334695" y="1789797"/>
              <a:ext cx="80918" cy="7665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8"/>
            <p:cNvSpPr/>
            <p:nvPr/>
          </p:nvSpPr>
          <p:spPr>
            <a:xfrm>
              <a:off x="8347922" y="1833742"/>
              <a:ext cx="58355" cy="44754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8"/>
            <p:cNvSpPr/>
            <p:nvPr/>
          </p:nvSpPr>
          <p:spPr>
            <a:xfrm>
              <a:off x="8363078" y="1819737"/>
              <a:ext cx="38156" cy="21412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8"/>
            <p:cNvSpPr/>
            <p:nvPr/>
          </p:nvSpPr>
          <p:spPr>
            <a:xfrm>
              <a:off x="8325358" y="2125827"/>
              <a:ext cx="89104" cy="68501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8"/>
            <p:cNvSpPr/>
            <p:nvPr/>
          </p:nvSpPr>
          <p:spPr>
            <a:xfrm>
              <a:off x="8293084" y="2552081"/>
              <a:ext cx="130310" cy="138900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8"/>
            <p:cNvSpPr/>
            <p:nvPr/>
          </p:nvSpPr>
          <p:spPr>
            <a:xfrm>
              <a:off x="8324580" y="2684320"/>
              <a:ext cx="182440" cy="328311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8"/>
            <p:cNvSpPr/>
            <p:nvPr/>
          </p:nvSpPr>
          <p:spPr>
            <a:xfrm>
              <a:off x="8352590" y="2928196"/>
              <a:ext cx="105038" cy="125642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8"/>
            <p:cNvSpPr/>
            <p:nvPr/>
          </p:nvSpPr>
          <p:spPr>
            <a:xfrm>
              <a:off x="8372820" y="3062365"/>
              <a:ext cx="17117" cy="68874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8"/>
            <p:cNvSpPr/>
            <p:nvPr/>
          </p:nvSpPr>
          <p:spPr>
            <a:xfrm>
              <a:off x="8307867" y="2723628"/>
              <a:ext cx="120195" cy="101522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8"/>
            <p:cNvSpPr/>
            <p:nvPr/>
          </p:nvSpPr>
          <p:spPr>
            <a:xfrm>
              <a:off x="8254585" y="2706106"/>
              <a:ext cx="137686" cy="2841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8"/>
            <p:cNvSpPr/>
            <p:nvPr/>
          </p:nvSpPr>
          <p:spPr>
            <a:xfrm>
              <a:off x="8240580" y="2719333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8"/>
            <p:cNvSpPr/>
            <p:nvPr/>
          </p:nvSpPr>
          <p:spPr>
            <a:xfrm>
              <a:off x="8237468" y="2714291"/>
              <a:ext cx="21412" cy="27637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8"/>
            <p:cNvSpPr/>
            <p:nvPr/>
          </p:nvSpPr>
          <p:spPr>
            <a:xfrm>
              <a:off x="8460710" y="3015308"/>
              <a:ext cx="4295" cy="3548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8"/>
            <p:cNvSpPr/>
            <p:nvPr/>
          </p:nvSpPr>
          <p:spPr>
            <a:xfrm>
              <a:off x="8388754" y="3127722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8"/>
            <p:cNvSpPr/>
            <p:nvPr/>
          </p:nvSpPr>
          <p:spPr>
            <a:xfrm>
              <a:off x="8382903" y="3128096"/>
              <a:ext cx="24556" cy="52535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8"/>
            <p:cNvSpPr/>
            <p:nvPr/>
          </p:nvSpPr>
          <p:spPr>
            <a:xfrm>
              <a:off x="8340515" y="3053028"/>
              <a:ext cx="37378" cy="41268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8"/>
            <p:cNvSpPr/>
            <p:nvPr/>
          </p:nvSpPr>
          <p:spPr>
            <a:xfrm>
              <a:off x="8340919" y="3053433"/>
              <a:ext cx="36195" cy="41237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8"/>
            <p:cNvSpPr/>
            <p:nvPr/>
          </p:nvSpPr>
          <p:spPr>
            <a:xfrm>
              <a:off x="8260405" y="2669537"/>
              <a:ext cx="107777" cy="47898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8"/>
            <p:cNvSpPr/>
            <p:nvPr/>
          </p:nvSpPr>
          <p:spPr>
            <a:xfrm>
              <a:off x="8242510" y="2656714"/>
              <a:ext cx="20634" cy="22190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8"/>
            <p:cNvSpPr/>
            <p:nvPr/>
          </p:nvSpPr>
          <p:spPr>
            <a:xfrm>
              <a:off x="8280635" y="2725962"/>
              <a:ext cx="101926" cy="37752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8"/>
            <p:cNvSpPr/>
            <p:nvPr/>
          </p:nvSpPr>
          <p:spPr>
            <a:xfrm>
              <a:off x="8268559" y="2759388"/>
              <a:ext cx="18331" cy="1637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8"/>
            <p:cNvSpPr/>
            <p:nvPr/>
          </p:nvSpPr>
          <p:spPr>
            <a:xfrm>
              <a:off x="8411318" y="2979517"/>
              <a:ext cx="75099" cy="295633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8"/>
            <p:cNvSpPr/>
            <p:nvPr/>
          </p:nvSpPr>
          <p:spPr>
            <a:xfrm>
              <a:off x="8356480" y="2632221"/>
              <a:ext cx="61467" cy="39308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8"/>
            <p:cNvSpPr/>
            <p:nvPr/>
          </p:nvSpPr>
          <p:spPr>
            <a:xfrm>
              <a:off x="8410136" y="2899034"/>
              <a:ext cx="39308" cy="77806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8"/>
            <p:cNvSpPr/>
            <p:nvPr/>
          </p:nvSpPr>
          <p:spPr>
            <a:xfrm>
              <a:off x="8442036" y="2897478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8"/>
            <p:cNvSpPr/>
            <p:nvPr/>
          </p:nvSpPr>
          <p:spPr>
            <a:xfrm>
              <a:off x="8270894" y="2598764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68"/>
            <p:cNvSpPr/>
            <p:nvPr/>
          </p:nvSpPr>
          <p:spPr>
            <a:xfrm>
              <a:off x="8385642" y="2884251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68"/>
            <p:cNvSpPr/>
            <p:nvPr/>
          </p:nvSpPr>
          <p:spPr>
            <a:xfrm>
              <a:off x="8377862" y="2883846"/>
              <a:ext cx="27263" cy="42420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68"/>
            <p:cNvSpPr/>
            <p:nvPr/>
          </p:nvSpPr>
          <p:spPr>
            <a:xfrm>
              <a:off x="8381347" y="3178265"/>
              <a:ext cx="74321" cy="16454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8"/>
            <p:cNvSpPr/>
            <p:nvPr/>
          </p:nvSpPr>
          <p:spPr>
            <a:xfrm>
              <a:off x="8334695" y="3258001"/>
              <a:ext cx="80918" cy="76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8"/>
            <p:cNvSpPr/>
            <p:nvPr/>
          </p:nvSpPr>
          <p:spPr>
            <a:xfrm>
              <a:off x="8347922" y="3245552"/>
              <a:ext cx="57981" cy="44754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8"/>
            <p:cNvSpPr/>
            <p:nvPr/>
          </p:nvSpPr>
          <p:spPr>
            <a:xfrm>
              <a:off x="8363078" y="3283273"/>
              <a:ext cx="38530" cy="21817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8"/>
            <p:cNvSpPr/>
            <p:nvPr/>
          </p:nvSpPr>
          <p:spPr>
            <a:xfrm>
              <a:off x="8325358" y="2929752"/>
              <a:ext cx="89104" cy="68874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8"/>
            <p:cNvSpPr/>
            <p:nvPr/>
          </p:nvSpPr>
          <p:spPr>
            <a:xfrm>
              <a:off x="8299308" y="2532256"/>
              <a:ext cx="19078" cy="24929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8"/>
            <p:cNvSpPr/>
            <p:nvPr/>
          </p:nvSpPr>
          <p:spPr>
            <a:xfrm>
              <a:off x="8295014" y="2531477"/>
              <a:ext cx="7438" cy="21039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8"/>
            <p:cNvSpPr/>
            <p:nvPr/>
          </p:nvSpPr>
          <p:spPr>
            <a:xfrm>
              <a:off x="8314870" y="2555193"/>
              <a:ext cx="9337" cy="11702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8"/>
            <p:cNvSpPr/>
            <p:nvPr/>
          </p:nvSpPr>
          <p:spPr>
            <a:xfrm>
              <a:off x="8298126" y="2564156"/>
              <a:ext cx="19483" cy="25303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8"/>
            <p:cNvSpPr/>
            <p:nvPr/>
          </p:nvSpPr>
          <p:spPr>
            <a:xfrm>
              <a:off x="8292679" y="2558710"/>
              <a:ext cx="12480" cy="29971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8"/>
            <p:cNvSpPr/>
            <p:nvPr/>
          </p:nvSpPr>
          <p:spPr>
            <a:xfrm>
              <a:off x="8295418" y="2545483"/>
              <a:ext cx="10146" cy="17522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68"/>
            <p:cNvSpPr/>
            <p:nvPr/>
          </p:nvSpPr>
          <p:spPr>
            <a:xfrm>
              <a:off x="8277896" y="2552081"/>
              <a:ext cx="15592" cy="17927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68"/>
            <p:cNvSpPr/>
            <p:nvPr/>
          </p:nvSpPr>
          <p:spPr>
            <a:xfrm>
              <a:off x="701964" y="2552485"/>
              <a:ext cx="130310" cy="138495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68"/>
            <p:cNvSpPr/>
            <p:nvPr/>
          </p:nvSpPr>
          <p:spPr>
            <a:xfrm>
              <a:off x="617933" y="2684725"/>
              <a:ext cx="182845" cy="32828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68"/>
            <p:cNvSpPr/>
            <p:nvPr/>
          </p:nvSpPr>
          <p:spPr>
            <a:xfrm>
              <a:off x="667729" y="2928974"/>
              <a:ext cx="105817" cy="124863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68"/>
            <p:cNvSpPr/>
            <p:nvPr/>
          </p:nvSpPr>
          <p:spPr>
            <a:xfrm>
              <a:off x="735389" y="3062365"/>
              <a:ext cx="17148" cy="68874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68"/>
            <p:cNvSpPr/>
            <p:nvPr/>
          </p:nvSpPr>
          <p:spPr>
            <a:xfrm>
              <a:off x="697669" y="2722850"/>
              <a:ext cx="120226" cy="102300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68"/>
            <p:cNvSpPr/>
            <p:nvPr/>
          </p:nvSpPr>
          <p:spPr>
            <a:xfrm>
              <a:off x="732682" y="2706106"/>
              <a:ext cx="137717" cy="2841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68"/>
            <p:cNvSpPr/>
            <p:nvPr/>
          </p:nvSpPr>
          <p:spPr>
            <a:xfrm>
              <a:off x="869590" y="2719333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68"/>
            <p:cNvSpPr/>
            <p:nvPr/>
          </p:nvSpPr>
          <p:spPr>
            <a:xfrm>
              <a:off x="867255" y="2714291"/>
              <a:ext cx="20261" cy="22190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68"/>
            <p:cNvSpPr/>
            <p:nvPr/>
          </p:nvSpPr>
          <p:spPr>
            <a:xfrm>
              <a:off x="660726" y="3015308"/>
              <a:ext cx="3921" cy="3548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68"/>
            <p:cNvSpPr/>
            <p:nvPr/>
          </p:nvSpPr>
          <p:spPr>
            <a:xfrm>
              <a:off x="714786" y="3127722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68"/>
            <p:cNvSpPr/>
            <p:nvPr/>
          </p:nvSpPr>
          <p:spPr>
            <a:xfrm>
              <a:off x="717899" y="3128096"/>
              <a:ext cx="24525" cy="52535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68"/>
            <p:cNvSpPr/>
            <p:nvPr/>
          </p:nvSpPr>
          <p:spPr>
            <a:xfrm>
              <a:off x="747465" y="3053028"/>
              <a:ext cx="37347" cy="41268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68"/>
            <p:cNvSpPr/>
            <p:nvPr/>
          </p:nvSpPr>
          <p:spPr>
            <a:xfrm>
              <a:off x="748243" y="3053433"/>
              <a:ext cx="36569" cy="41237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68"/>
            <p:cNvSpPr/>
            <p:nvPr/>
          </p:nvSpPr>
          <p:spPr>
            <a:xfrm>
              <a:off x="757175" y="2669537"/>
              <a:ext cx="108151" cy="47898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68"/>
            <p:cNvSpPr/>
            <p:nvPr/>
          </p:nvSpPr>
          <p:spPr>
            <a:xfrm>
              <a:off x="862182" y="2656714"/>
              <a:ext cx="20261" cy="22190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68"/>
            <p:cNvSpPr/>
            <p:nvPr/>
          </p:nvSpPr>
          <p:spPr>
            <a:xfrm>
              <a:off x="742797" y="2725962"/>
              <a:ext cx="102300" cy="381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68"/>
            <p:cNvSpPr/>
            <p:nvPr/>
          </p:nvSpPr>
          <p:spPr>
            <a:xfrm>
              <a:off x="838467" y="2759792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68"/>
            <p:cNvSpPr/>
            <p:nvPr/>
          </p:nvSpPr>
          <p:spPr>
            <a:xfrm>
              <a:off x="638941" y="2979517"/>
              <a:ext cx="75099" cy="295633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68"/>
            <p:cNvSpPr/>
            <p:nvPr/>
          </p:nvSpPr>
          <p:spPr>
            <a:xfrm>
              <a:off x="707410" y="2631816"/>
              <a:ext cx="61467" cy="39712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68"/>
            <p:cNvSpPr/>
            <p:nvPr/>
          </p:nvSpPr>
          <p:spPr>
            <a:xfrm>
              <a:off x="675883" y="2899034"/>
              <a:ext cx="39339" cy="7818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68"/>
            <p:cNvSpPr/>
            <p:nvPr/>
          </p:nvSpPr>
          <p:spPr>
            <a:xfrm>
              <a:off x="656463" y="2897478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8"/>
            <p:cNvSpPr/>
            <p:nvPr/>
          </p:nvSpPr>
          <p:spPr>
            <a:xfrm>
              <a:off x="784812" y="2598764"/>
              <a:ext cx="70026" cy="101148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8"/>
            <p:cNvSpPr/>
            <p:nvPr/>
          </p:nvSpPr>
          <p:spPr>
            <a:xfrm>
              <a:off x="721011" y="2884251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8"/>
            <p:cNvSpPr/>
            <p:nvPr/>
          </p:nvSpPr>
          <p:spPr>
            <a:xfrm>
              <a:off x="720233" y="2883846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68"/>
            <p:cNvSpPr/>
            <p:nvPr/>
          </p:nvSpPr>
          <p:spPr>
            <a:xfrm>
              <a:off x="669659" y="3178265"/>
              <a:ext cx="74725" cy="16454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68"/>
            <p:cNvSpPr/>
            <p:nvPr/>
          </p:nvSpPr>
          <p:spPr>
            <a:xfrm>
              <a:off x="709744" y="3258001"/>
              <a:ext cx="80918" cy="7665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8"/>
            <p:cNvSpPr/>
            <p:nvPr/>
          </p:nvSpPr>
          <p:spPr>
            <a:xfrm>
              <a:off x="719455" y="3245552"/>
              <a:ext cx="57981" cy="44754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8"/>
            <p:cNvSpPr/>
            <p:nvPr/>
          </p:nvSpPr>
          <p:spPr>
            <a:xfrm>
              <a:off x="724123" y="3283273"/>
              <a:ext cx="38530" cy="21443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8"/>
            <p:cNvSpPr/>
            <p:nvPr/>
          </p:nvSpPr>
          <p:spPr>
            <a:xfrm>
              <a:off x="710896" y="2929752"/>
              <a:ext cx="89477" cy="68874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8"/>
            <p:cNvSpPr/>
            <p:nvPr/>
          </p:nvSpPr>
          <p:spPr>
            <a:xfrm>
              <a:off x="701964" y="2433473"/>
              <a:ext cx="130310" cy="138869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8"/>
            <p:cNvSpPr/>
            <p:nvPr/>
          </p:nvSpPr>
          <p:spPr>
            <a:xfrm>
              <a:off x="618338" y="2111822"/>
              <a:ext cx="182814" cy="327907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8"/>
            <p:cNvSpPr/>
            <p:nvPr/>
          </p:nvSpPr>
          <p:spPr>
            <a:xfrm>
              <a:off x="667324" y="2070616"/>
              <a:ext cx="105443" cy="125642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8"/>
            <p:cNvSpPr/>
            <p:nvPr/>
          </p:nvSpPr>
          <p:spPr>
            <a:xfrm>
              <a:off x="735389" y="1993214"/>
              <a:ext cx="17148" cy="68874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8"/>
            <p:cNvSpPr/>
            <p:nvPr/>
          </p:nvSpPr>
          <p:spPr>
            <a:xfrm>
              <a:off x="697295" y="2299304"/>
              <a:ext cx="120600" cy="101522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8"/>
            <p:cNvSpPr/>
            <p:nvPr/>
          </p:nvSpPr>
          <p:spPr>
            <a:xfrm>
              <a:off x="733055" y="2389901"/>
              <a:ext cx="137717" cy="28446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8"/>
            <p:cNvSpPr/>
            <p:nvPr/>
          </p:nvSpPr>
          <p:spPr>
            <a:xfrm>
              <a:off x="869590" y="2390306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8"/>
            <p:cNvSpPr/>
            <p:nvPr/>
          </p:nvSpPr>
          <p:spPr>
            <a:xfrm>
              <a:off x="866073" y="2382525"/>
              <a:ext cx="21443" cy="27637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8"/>
            <p:cNvSpPr/>
            <p:nvPr/>
          </p:nvSpPr>
          <p:spPr>
            <a:xfrm>
              <a:off x="660726" y="2105597"/>
              <a:ext cx="3921" cy="3921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8"/>
            <p:cNvSpPr/>
            <p:nvPr/>
          </p:nvSpPr>
          <p:spPr>
            <a:xfrm>
              <a:off x="714786" y="1944196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8"/>
            <p:cNvSpPr/>
            <p:nvPr/>
          </p:nvSpPr>
          <p:spPr>
            <a:xfrm>
              <a:off x="717899" y="1943822"/>
              <a:ext cx="24525" cy="52535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8"/>
            <p:cNvSpPr/>
            <p:nvPr/>
          </p:nvSpPr>
          <p:spPr>
            <a:xfrm>
              <a:off x="747465" y="2030156"/>
              <a:ext cx="37347" cy="41268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8"/>
            <p:cNvSpPr/>
            <p:nvPr/>
          </p:nvSpPr>
          <p:spPr>
            <a:xfrm>
              <a:off x="748243" y="2029752"/>
              <a:ext cx="36195" cy="41673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8"/>
            <p:cNvSpPr/>
            <p:nvPr/>
          </p:nvSpPr>
          <p:spPr>
            <a:xfrm>
              <a:off x="757175" y="2407019"/>
              <a:ext cx="108151" cy="47866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8"/>
            <p:cNvSpPr/>
            <p:nvPr/>
          </p:nvSpPr>
          <p:spPr>
            <a:xfrm>
              <a:off x="862182" y="2445517"/>
              <a:ext cx="20665" cy="22221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8"/>
            <p:cNvSpPr/>
            <p:nvPr/>
          </p:nvSpPr>
          <p:spPr>
            <a:xfrm>
              <a:off x="742797" y="2360366"/>
              <a:ext cx="102300" cy="381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8"/>
            <p:cNvSpPr/>
            <p:nvPr/>
          </p:nvSpPr>
          <p:spPr>
            <a:xfrm>
              <a:off x="838467" y="2348695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8"/>
            <p:cNvSpPr/>
            <p:nvPr/>
          </p:nvSpPr>
          <p:spPr>
            <a:xfrm>
              <a:off x="638941" y="1849303"/>
              <a:ext cx="75099" cy="295602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8"/>
            <p:cNvSpPr/>
            <p:nvPr/>
          </p:nvSpPr>
          <p:spPr>
            <a:xfrm>
              <a:off x="707410" y="2452924"/>
              <a:ext cx="61467" cy="39681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8"/>
            <p:cNvSpPr/>
            <p:nvPr/>
          </p:nvSpPr>
          <p:spPr>
            <a:xfrm>
              <a:off x="675883" y="2147613"/>
              <a:ext cx="39339" cy="77806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8"/>
            <p:cNvSpPr/>
            <p:nvPr/>
          </p:nvSpPr>
          <p:spPr>
            <a:xfrm>
              <a:off x="656463" y="2188850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8"/>
            <p:cNvSpPr/>
            <p:nvPr/>
          </p:nvSpPr>
          <p:spPr>
            <a:xfrm>
              <a:off x="784407" y="2424541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8"/>
            <p:cNvSpPr/>
            <p:nvPr/>
          </p:nvSpPr>
          <p:spPr>
            <a:xfrm>
              <a:off x="720637" y="2201672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8"/>
            <p:cNvSpPr/>
            <p:nvPr/>
          </p:nvSpPr>
          <p:spPr>
            <a:xfrm>
              <a:off x="720233" y="2197782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8"/>
            <p:cNvSpPr/>
            <p:nvPr/>
          </p:nvSpPr>
          <p:spPr>
            <a:xfrm>
              <a:off x="669659" y="1781643"/>
              <a:ext cx="74321" cy="16454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8"/>
            <p:cNvSpPr/>
            <p:nvPr/>
          </p:nvSpPr>
          <p:spPr>
            <a:xfrm>
              <a:off x="709744" y="1790171"/>
              <a:ext cx="80918" cy="76281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8"/>
            <p:cNvSpPr/>
            <p:nvPr/>
          </p:nvSpPr>
          <p:spPr>
            <a:xfrm>
              <a:off x="719455" y="1833742"/>
              <a:ext cx="58386" cy="44754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68"/>
            <p:cNvSpPr/>
            <p:nvPr/>
          </p:nvSpPr>
          <p:spPr>
            <a:xfrm>
              <a:off x="724123" y="1819364"/>
              <a:ext cx="38530" cy="21786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68"/>
            <p:cNvSpPr/>
            <p:nvPr/>
          </p:nvSpPr>
          <p:spPr>
            <a:xfrm>
              <a:off x="711301" y="2125827"/>
              <a:ext cx="89073" cy="68874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8"/>
            <p:cNvSpPr/>
            <p:nvPr/>
          </p:nvSpPr>
          <p:spPr>
            <a:xfrm>
              <a:off x="806971" y="2567268"/>
              <a:ext cx="19078" cy="24929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8"/>
            <p:cNvSpPr/>
            <p:nvPr/>
          </p:nvSpPr>
          <p:spPr>
            <a:xfrm>
              <a:off x="823310" y="2571532"/>
              <a:ext cx="7407" cy="21039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8"/>
            <p:cNvSpPr/>
            <p:nvPr/>
          </p:nvSpPr>
          <p:spPr>
            <a:xfrm>
              <a:off x="801120" y="2557527"/>
              <a:ext cx="9368" cy="11702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8"/>
            <p:cNvSpPr/>
            <p:nvPr/>
          </p:nvSpPr>
          <p:spPr>
            <a:xfrm>
              <a:off x="808123" y="2534994"/>
              <a:ext cx="19483" cy="25303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8"/>
            <p:cNvSpPr/>
            <p:nvPr/>
          </p:nvSpPr>
          <p:spPr>
            <a:xfrm>
              <a:off x="820198" y="2535368"/>
              <a:ext cx="12854" cy="30376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8"/>
            <p:cNvSpPr/>
            <p:nvPr/>
          </p:nvSpPr>
          <p:spPr>
            <a:xfrm>
              <a:off x="819794" y="2561417"/>
              <a:ext cx="10146" cy="17553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68"/>
            <p:cNvSpPr/>
            <p:nvPr/>
          </p:nvSpPr>
          <p:spPr>
            <a:xfrm>
              <a:off x="831869" y="2554415"/>
              <a:ext cx="15561" cy="17927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5" name="Google Shape;4845;p68"/>
          <p:cNvGrpSpPr/>
          <p:nvPr/>
        </p:nvGrpSpPr>
        <p:grpSpPr>
          <a:xfrm>
            <a:off x="4265041" y="3053089"/>
            <a:ext cx="613690" cy="515181"/>
            <a:chOff x="2361225" y="3521900"/>
            <a:chExt cx="4421400" cy="589250"/>
          </a:xfrm>
        </p:grpSpPr>
        <p:cxnSp>
          <p:nvCxnSpPr>
            <p:cNvPr id="4846" name="Google Shape;4846;p6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7" name="Google Shape;4847;p6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48" name="Google Shape;4848;p68"/>
          <p:cNvGrpSpPr/>
          <p:nvPr/>
        </p:nvGrpSpPr>
        <p:grpSpPr>
          <a:xfrm>
            <a:off x="5043691" y="3053089"/>
            <a:ext cx="613690" cy="515181"/>
            <a:chOff x="2361225" y="3521900"/>
            <a:chExt cx="4421400" cy="589250"/>
          </a:xfrm>
        </p:grpSpPr>
        <p:cxnSp>
          <p:nvCxnSpPr>
            <p:cNvPr id="4849" name="Google Shape;4849;p6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0" name="Google Shape;4850;p6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51" name="Google Shape;4851;p68"/>
          <p:cNvGrpSpPr/>
          <p:nvPr/>
        </p:nvGrpSpPr>
        <p:grpSpPr>
          <a:xfrm>
            <a:off x="3486391" y="3053089"/>
            <a:ext cx="613690" cy="515181"/>
            <a:chOff x="2361225" y="3521900"/>
            <a:chExt cx="4421400" cy="589250"/>
          </a:xfrm>
        </p:grpSpPr>
        <p:cxnSp>
          <p:nvCxnSpPr>
            <p:cNvPr id="4852" name="Google Shape;4852;p6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3" name="Google Shape;4853;p6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54" name="Google Shape;4854;p68"/>
          <p:cNvSpPr/>
          <p:nvPr/>
        </p:nvSpPr>
        <p:spPr>
          <a:xfrm>
            <a:off x="3652391" y="3169903"/>
            <a:ext cx="281696" cy="281696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5" name="Google Shape;4855;p68"/>
          <p:cNvGrpSpPr/>
          <p:nvPr/>
        </p:nvGrpSpPr>
        <p:grpSpPr>
          <a:xfrm>
            <a:off x="4431006" y="3169782"/>
            <a:ext cx="281770" cy="281700"/>
            <a:chOff x="812101" y="2571761"/>
            <a:chExt cx="417066" cy="417024"/>
          </a:xfrm>
        </p:grpSpPr>
        <p:sp>
          <p:nvSpPr>
            <p:cNvPr id="4856" name="Google Shape;4856;p68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8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8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8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0" name="Google Shape;4860;p68"/>
          <p:cNvGrpSpPr/>
          <p:nvPr/>
        </p:nvGrpSpPr>
        <p:grpSpPr>
          <a:xfrm>
            <a:off x="5209711" y="3169782"/>
            <a:ext cx="281742" cy="281700"/>
            <a:chOff x="1323129" y="2571761"/>
            <a:chExt cx="417024" cy="417024"/>
          </a:xfrm>
        </p:grpSpPr>
        <p:sp>
          <p:nvSpPr>
            <p:cNvPr id="4861" name="Google Shape;4861;p68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8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8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68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55C29D-13F2-5584-83B6-4369FDFF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005012"/>
            <a:ext cx="2176766" cy="6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35353"/>
      </p:ext>
    </p:extLst>
  </p:cSld>
  <p:clrMapOvr>
    <a:masterClrMapping/>
  </p:clrMapOvr>
</p:sld>
</file>

<file path=ppt/theme/theme1.xml><?xml version="1.0" encoding="utf-8"?>
<a:theme xmlns:a="http://schemas.openxmlformats.org/drawingml/2006/main" name="Reconstruction Era and the Gilded Age - History - 11th grade by Slidesgo">
  <a:themeElements>
    <a:clrScheme name="Simple Light">
      <a:dk1>
        <a:srgbClr val="35240A"/>
      </a:dk1>
      <a:lt1>
        <a:srgbClr val="DED6C2"/>
      </a:lt1>
      <a:dk2>
        <a:srgbClr val="9B794E"/>
      </a:dk2>
      <a:lt2>
        <a:srgbClr val="724711"/>
      </a:lt2>
      <a:accent1>
        <a:srgbClr val="5E380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2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1591</Words>
  <Application>Microsoft Office PowerPoint</Application>
  <PresentationFormat>On-screen Show (16:9)</PresentationFormat>
  <Paragraphs>259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Libre Baskerville</vt:lpstr>
      <vt:lpstr>Nunito Light</vt:lpstr>
      <vt:lpstr>Source Sans 3</vt:lpstr>
      <vt:lpstr>Source Sans 3 Light</vt:lpstr>
      <vt:lpstr>Source Sans Pro</vt:lpstr>
      <vt:lpstr>Reconstruction Era and the Gilded Age - History - 11th grade by Slidesgo</vt:lpstr>
      <vt:lpstr>Ocean Liner Tycoon</vt:lpstr>
      <vt:lpstr>What is Ocean Liner Tycoon?</vt:lpstr>
      <vt:lpstr>What is Ocean Liner Tycoon?</vt:lpstr>
      <vt:lpstr>The Gameplay Loop</vt:lpstr>
      <vt:lpstr>Cutaway Rooms</vt:lpstr>
      <vt:lpstr>The Team</vt:lpstr>
      <vt:lpstr>Competitors</vt:lpstr>
      <vt:lpstr>Ocean Liner Tycoon</vt:lpstr>
      <vt:lpstr>PowerPoint Presentation</vt:lpstr>
      <vt:lpstr>The Gameplay Loop</vt:lpstr>
      <vt:lpstr>- Whoa! -</vt:lpstr>
      <vt:lpstr>Introduction</vt:lpstr>
      <vt:lpstr>Context and background</vt:lpstr>
      <vt:lpstr>Presidential reconstruction</vt:lpstr>
      <vt:lpstr>—Someone Famous</vt:lpstr>
      <vt:lpstr>A picture is worth a thousand words</vt:lpstr>
      <vt:lpstr>A picture always reinforces  the concept</vt:lpstr>
      <vt:lpstr>Comparison</vt:lpstr>
      <vt:lpstr>98,300,000</vt:lpstr>
      <vt:lpstr>9h 55m 23s</vt:lpstr>
      <vt:lpstr>Workforce distribution in the Gilded Age</vt:lpstr>
      <vt:lpstr>Computer mockup</vt:lpstr>
      <vt:lpstr>Tablet mockup</vt:lpstr>
      <vt:lpstr>Phone mockup</vt:lpstr>
      <vt:lpstr>The Gilded Age: 1870-1900</vt:lpstr>
      <vt:lpstr>The key aspects</vt:lpstr>
      <vt:lpstr>Reconstruction amendments</vt:lpstr>
      <vt:lpstr>Immigration to the US, 1871 -1920</vt:lpstr>
      <vt:lpstr>American become urbanized</vt:lpstr>
      <vt:lpstr> Exercise 1: Answer this questions</vt:lpstr>
      <vt:lpstr> Exercise 2: True or False</vt:lpstr>
      <vt:lpstr> Exercise 3: Multiple choice</vt:lpstr>
      <vt:lpstr> Exercise 4: Fill in the blank</vt:lpstr>
      <vt:lpstr>Our team</vt:lpstr>
      <vt:lpstr>Alternative resources</vt:lpstr>
      <vt:lpstr>Resources</vt:lpstr>
      <vt:lpstr>Contents of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Stenson, Lycia</cp:lastModifiedBy>
  <cp:revision>38</cp:revision>
  <dcterms:modified xsi:type="dcterms:W3CDTF">2024-12-12T16:58:06Z</dcterms:modified>
</cp:coreProperties>
</file>