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C25AF-1778-49B9-99F4-D58491F7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3776E1-B680-4080-994B-646A8EE49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5" indent="0" algn="ctr">
              <a:buNone/>
              <a:defRPr sz="2000"/>
            </a:lvl2pPr>
            <a:lvl3pPr marL="914409" indent="0" algn="ctr">
              <a:buNone/>
              <a:defRPr sz="1801"/>
            </a:lvl3pPr>
            <a:lvl4pPr marL="1371614" indent="0" algn="ctr">
              <a:buNone/>
              <a:defRPr sz="1600"/>
            </a:lvl4pPr>
            <a:lvl5pPr marL="1828819" indent="0" algn="ctr">
              <a:buNone/>
              <a:defRPr sz="1600"/>
            </a:lvl5pPr>
            <a:lvl6pPr marL="2286024" indent="0" algn="ctr">
              <a:buNone/>
              <a:defRPr sz="1600"/>
            </a:lvl6pPr>
            <a:lvl7pPr marL="2743229" indent="0" algn="ctr">
              <a:buNone/>
              <a:defRPr sz="1600"/>
            </a:lvl7pPr>
            <a:lvl8pPr marL="3200434" indent="0" algn="ctr">
              <a:buNone/>
              <a:defRPr sz="1600"/>
            </a:lvl8pPr>
            <a:lvl9pPr marL="365763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7A9413-A11D-44EF-ADE3-38C16F51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8E4-897B-455B-9D08-A22C2B6C108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99DE7E-5E60-4DAB-9F08-6E306C0F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917B34-6481-4B29-8B49-02213707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C076-1899-455A-9DEE-BE9900E0D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52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F7AE5-FE68-481A-A0F5-C8AD75FB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ACB33E-D2CF-4A5D-9FFB-857AE2C7A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62126E-B35C-4E94-8D5D-4DD16618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8E4-897B-455B-9D08-A22C2B6C108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D93C40-37E0-4CFF-8271-8B721DAF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1B86A6-B736-41D2-8B66-5CA813C2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C076-1899-455A-9DEE-BE9900E0D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73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FFA535-2BD0-40BF-8AFA-21438F50D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C59E30-28A8-448E-A889-4DD506462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A10981-C743-4757-8CF9-75DE782F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8E4-897B-455B-9D08-A22C2B6C108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CD0E99-D4B0-4877-A1A2-7A837117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3F4B1F-CC23-484A-9393-8DBE5B61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C076-1899-455A-9DEE-BE9900E0D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43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1EE9F-C444-4BDE-B9CF-F17D5100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8615B3-E9E5-4F2E-BE51-BB1DB5D0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BD1080-D1A9-4907-A69A-4DB48727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8E4-897B-455B-9D08-A22C2B6C108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5A16E6-53E7-4F6E-BF2B-520F3637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6A9C56-13DA-4EF5-AE03-ECFE4595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C076-1899-455A-9DEE-BE9900E0D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9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A84E01-58F2-4F13-8FEC-A920D1E1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8E8AA6-CD41-4531-A0F6-99157B24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9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DEB567-F21A-4BCB-84A0-C91199FE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8E4-897B-455B-9D08-A22C2B6C108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1311DE-5CC6-4697-9F8E-374BD803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FCB7C0-EA96-4C84-AA28-39FEA315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C076-1899-455A-9DEE-BE9900E0D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06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85E67-9E04-4F5E-B341-2DFB7996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368986-6A29-4496-9115-00EF916C7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46F7D2-EA87-42B8-9AC4-F848A8FFC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658544-89AD-429D-AE4F-44480BE8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8E4-897B-455B-9D08-A22C2B6C108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129DF4-FD3C-44AC-B0A8-D74233CF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E2BD78-DEAC-40E0-B2F7-188CBD04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C076-1899-455A-9DEE-BE9900E0D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9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5D071-672E-4223-9DEA-802BF5C3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5C55C6-1434-4ABB-AC6F-CC1D714B7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5" indent="0">
              <a:buNone/>
              <a:defRPr sz="2000" b="1"/>
            </a:lvl2pPr>
            <a:lvl3pPr marL="914409" indent="0">
              <a:buNone/>
              <a:defRPr sz="1801" b="1"/>
            </a:lvl3pPr>
            <a:lvl4pPr marL="1371614" indent="0">
              <a:buNone/>
              <a:defRPr sz="1600" b="1"/>
            </a:lvl4pPr>
            <a:lvl5pPr marL="1828819" indent="0">
              <a:buNone/>
              <a:defRPr sz="1600" b="1"/>
            </a:lvl5pPr>
            <a:lvl6pPr marL="2286024" indent="0">
              <a:buNone/>
              <a:defRPr sz="1600" b="1"/>
            </a:lvl6pPr>
            <a:lvl7pPr marL="2743229" indent="0">
              <a:buNone/>
              <a:defRPr sz="1600" b="1"/>
            </a:lvl7pPr>
            <a:lvl8pPr marL="3200434" indent="0">
              <a:buNone/>
              <a:defRPr sz="1600" b="1"/>
            </a:lvl8pPr>
            <a:lvl9pPr marL="365763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190914-1FD4-4B7F-A2F1-4FAB282AD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5E6193-1306-43BC-A662-7DDBC8AC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5" indent="0">
              <a:buNone/>
              <a:defRPr sz="2000" b="1"/>
            </a:lvl2pPr>
            <a:lvl3pPr marL="914409" indent="0">
              <a:buNone/>
              <a:defRPr sz="1801" b="1"/>
            </a:lvl3pPr>
            <a:lvl4pPr marL="1371614" indent="0">
              <a:buNone/>
              <a:defRPr sz="1600" b="1"/>
            </a:lvl4pPr>
            <a:lvl5pPr marL="1828819" indent="0">
              <a:buNone/>
              <a:defRPr sz="1600" b="1"/>
            </a:lvl5pPr>
            <a:lvl6pPr marL="2286024" indent="0">
              <a:buNone/>
              <a:defRPr sz="1600" b="1"/>
            </a:lvl6pPr>
            <a:lvl7pPr marL="2743229" indent="0">
              <a:buNone/>
              <a:defRPr sz="1600" b="1"/>
            </a:lvl7pPr>
            <a:lvl8pPr marL="3200434" indent="0">
              <a:buNone/>
              <a:defRPr sz="1600" b="1"/>
            </a:lvl8pPr>
            <a:lvl9pPr marL="3657639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3070266-BD29-4A42-87EA-30C7378B9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83BF74-F43B-4E55-A2DD-F6C38431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8E4-897B-455B-9D08-A22C2B6C108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A76AF79-C167-42D8-A823-B1FC4DED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D82FB1-2609-4F71-9649-E37E3FDE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C076-1899-455A-9DEE-BE9900E0D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82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6576F-C51D-46B9-B163-9C4B9F42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A20244-BD13-413B-8EBC-8F981301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8E4-897B-455B-9D08-A22C2B6C108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4E5A9D5-038A-4C3D-95D1-28C784D9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A8308B-C3A0-45FB-BD6A-4410D5A2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C076-1899-455A-9DEE-BE9900E0D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97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62CFC33-AD59-4E3C-8EEC-E5BFE364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8E4-897B-455B-9D08-A22C2B6C108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3170BF-CE94-44C8-B167-3FE76F54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D3AD3B-EC03-4A96-9E02-50842CB4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C076-1899-455A-9DEE-BE9900E0D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36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DD40C-F68F-4DC7-B020-CF1BB438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DD41CD-5FC2-4426-93BA-45DDBF2A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40B4AB-0433-4505-8B34-6831995F3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5" indent="0">
              <a:buNone/>
              <a:defRPr sz="1401"/>
            </a:lvl2pPr>
            <a:lvl3pPr marL="914409" indent="0">
              <a:buNone/>
              <a:defRPr sz="1200"/>
            </a:lvl3pPr>
            <a:lvl4pPr marL="1371614" indent="0">
              <a:buNone/>
              <a:defRPr sz="1001"/>
            </a:lvl4pPr>
            <a:lvl5pPr marL="1828819" indent="0">
              <a:buNone/>
              <a:defRPr sz="1001"/>
            </a:lvl5pPr>
            <a:lvl6pPr marL="2286024" indent="0">
              <a:buNone/>
              <a:defRPr sz="1001"/>
            </a:lvl6pPr>
            <a:lvl7pPr marL="2743229" indent="0">
              <a:buNone/>
              <a:defRPr sz="1001"/>
            </a:lvl7pPr>
            <a:lvl8pPr marL="3200434" indent="0">
              <a:buNone/>
              <a:defRPr sz="1001"/>
            </a:lvl8pPr>
            <a:lvl9pPr marL="3657639" indent="0">
              <a:buNone/>
              <a:defRPr sz="100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625413-A81F-4BC1-92F3-9D07AC0E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8E4-897B-455B-9D08-A22C2B6C108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3BF534-FE67-4EB3-ADDB-107355B5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34ABE7-309E-4C88-B498-D33485A1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C076-1899-455A-9DEE-BE9900E0D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41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2AEBE-E9D2-4A93-8A38-C8C366C7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31D7C8-6792-4E08-96D1-679C92CEF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5" indent="0">
              <a:buNone/>
              <a:defRPr sz="2800"/>
            </a:lvl2pPr>
            <a:lvl3pPr marL="914409" indent="0">
              <a:buNone/>
              <a:defRPr sz="2400"/>
            </a:lvl3pPr>
            <a:lvl4pPr marL="1371614" indent="0">
              <a:buNone/>
              <a:defRPr sz="2000"/>
            </a:lvl4pPr>
            <a:lvl5pPr marL="1828819" indent="0">
              <a:buNone/>
              <a:defRPr sz="2000"/>
            </a:lvl5pPr>
            <a:lvl6pPr marL="2286024" indent="0">
              <a:buNone/>
              <a:defRPr sz="2000"/>
            </a:lvl6pPr>
            <a:lvl7pPr marL="2743229" indent="0">
              <a:buNone/>
              <a:defRPr sz="2000"/>
            </a:lvl7pPr>
            <a:lvl8pPr marL="3200434" indent="0">
              <a:buNone/>
              <a:defRPr sz="2000"/>
            </a:lvl8pPr>
            <a:lvl9pPr marL="365763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BCB3F5-6D77-439C-860C-E4C9E3866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5" indent="0">
              <a:buNone/>
              <a:defRPr sz="1401"/>
            </a:lvl2pPr>
            <a:lvl3pPr marL="914409" indent="0">
              <a:buNone/>
              <a:defRPr sz="1200"/>
            </a:lvl3pPr>
            <a:lvl4pPr marL="1371614" indent="0">
              <a:buNone/>
              <a:defRPr sz="1001"/>
            </a:lvl4pPr>
            <a:lvl5pPr marL="1828819" indent="0">
              <a:buNone/>
              <a:defRPr sz="1001"/>
            </a:lvl5pPr>
            <a:lvl6pPr marL="2286024" indent="0">
              <a:buNone/>
              <a:defRPr sz="1001"/>
            </a:lvl6pPr>
            <a:lvl7pPr marL="2743229" indent="0">
              <a:buNone/>
              <a:defRPr sz="1001"/>
            </a:lvl7pPr>
            <a:lvl8pPr marL="3200434" indent="0">
              <a:buNone/>
              <a:defRPr sz="1001"/>
            </a:lvl8pPr>
            <a:lvl9pPr marL="3657639" indent="0">
              <a:buNone/>
              <a:defRPr sz="100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BBFDAD-1A91-43CB-A53D-F97E1A4A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98E4-897B-455B-9D08-A22C2B6C108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01489C-8967-49DB-9EFE-65DDA9AC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F1020F-BEB2-40A5-A1BB-CC4CE954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C076-1899-455A-9DEE-BE9900E0D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98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13E7F6-8F80-4558-A557-5D39789D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50E297-938A-4AD2-BDE9-2F0A004B5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66B4B9-0819-47C4-BAA2-AE85D8A6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98E4-897B-455B-9D08-A22C2B6C108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038498-40B4-495F-B6C0-6DFF983C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827640-9645-424C-B8BC-95C366D9A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C076-1899-455A-9DEE-BE9900E0D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22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09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4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3" indent="-228604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8" indent="-228604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3" indent="-228604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27" indent="-228604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2" indent="-228604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37" indent="-228604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1" indent="-228604" algn="l" defTabSz="9144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5" algn="l" defTabSz="91440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9" algn="l" defTabSz="91440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4" algn="l" defTabSz="91440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9" algn="l" defTabSz="91440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4" algn="l" defTabSz="91440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9" algn="l" defTabSz="91440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4" algn="l" defTabSz="91440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39" algn="l" defTabSz="91440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6A977A4A-E1BF-4C79-AB6C-9CF24BA22272}"/>
              </a:ext>
            </a:extLst>
          </p:cNvPr>
          <p:cNvGrpSpPr/>
          <p:nvPr/>
        </p:nvGrpSpPr>
        <p:grpSpPr>
          <a:xfrm>
            <a:off x="1413653" y="836947"/>
            <a:ext cx="9305163" cy="5184110"/>
            <a:chOff x="2013946" y="721310"/>
            <a:chExt cx="7335399" cy="518411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6A9F325-ABEC-4D6B-9E4C-6DEF9CDAF86A}"/>
                </a:ext>
              </a:extLst>
            </p:cNvPr>
            <p:cNvSpPr/>
            <p:nvPr/>
          </p:nvSpPr>
          <p:spPr>
            <a:xfrm>
              <a:off x="4486206" y="746192"/>
              <a:ext cx="2701255" cy="5159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FBDED08-602C-4AA9-A2FF-7D42E03B200C}"/>
                </a:ext>
              </a:extLst>
            </p:cNvPr>
            <p:cNvSpPr/>
            <p:nvPr/>
          </p:nvSpPr>
          <p:spPr>
            <a:xfrm>
              <a:off x="4579170" y="5460805"/>
              <a:ext cx="2500604" cy="4110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dirty="0"/>
                <a:t>heap</a:t>
              </a:r>
              <a:r>
                <a:rPr lang="zh-TW" altLang="en-US" sz="1801" dirty="0"/>
                <a:t>的管理區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EFE022B-CA07-48F2-BABD-26E27CED46B2}"/>
                </a:ext>
              </a:extLst>
            </p:cNvPr>
            <p:cNvSpPr/>
            <p:nvPr/>
          </p:nvSpPr>
          <p:spPr>
            <a:xfrm>
              <a:off x="7741702" y="2824455"/>
              <a:ext cx="1607643" cy="369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801" dirty="0"/>
                <a:t>heap</a:t>
              </a:r>
              <a:r>
                <a:rPr lang="zh-TW" altLang="en-US" sz="1801" dirty="0"/>
                <a:t>可分配的範圍</a:t>
              </a:r>
            </a:p>
          </p:txBody>
        </p: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4E7A89B9-76A1-4ABA-9D8E-A3304F68FE28}"/>
                </a:ext>
              </a:extLst>
            </p:cNvPr>
            <p:cNvCxnSpPr>
              <a:cxnSpLocks/>
            </p:cNvCxnSpPr>
            <p:nvPr/>
          </p:nvCxnSpPr>
          <p:spPr>
            <a:xfrm>
              <a:off x="7514632" y="746192"/>
              <a:ext cx="0" cy="4714613"/>
            </a:xfrm>
            <a:prstGeom prst="straightConnector1">
              <a:avLst/>
            </a:prstGeom>
            <a:ln w="254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B72ECA9-2217-4600-A78E-A222B90697F5}"/>
                </a:ext>
              </a:extLst>
            </p:cNvPr>
            <p:cNvSpPr/>
            <p:nvPr/>
          </p:nvSpPr>
          <p:spPr>
            <a:xfrm>
              <a:off x="4579170" y="3741575"/>
              <a:ext cx="2500604" cy="160169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80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F99EAA9-9DDF-4FBC-9673-90BB09D963D0}"/>
                </a:ext>
              </a:extLst>
            </p:cNvPr>
            <p:cNvSpPr/>
            <p:nvPr/>
          </p:nvSpPr>
          <p:spPr>
            <a:xfrm>
              <a:off x="4661690" y="4945219"/>
              <a:ext cx="2343439" cy="3513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801" dirty="0"/>
                <a:t>malloc</a:t>
              </a:r>
              <a:r>
                <a:rPr lang="zh-TW" altLang="en-US" sz="1801" dirty="0"/>
                <a:t>的管理區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E3326EDB-A2AA-4D9D-B543-9C1AD3E35556}"/>
                </a:ext>
              </a:extLst>
            </p:cNvPr>
            <p:cNvCxnSpPr>
              <a:cxnSpLocks/>
            </p:cNvCxnSpPr>
            <p:nvPr/>
          </p:nvCxnSpPr>
          <p:spPr>
            <a:xfrm>
              <a:off x="4071636" y="3741575"/>
              <a:ext cx="0" cy="1203644"/>
            </a:xfrm>
            <a:prstGeom prst="straightConnector1">
              <a:avLst/>
            </a:prstGeom>
            <a:ln w="28575">
              <a:headEnd type="triangle" w="lg" len="lg"/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BDD8DB4-DCC3-4434-AFE7-0EE738552579}"/>
                </a:ext>
              </a:extLst>
            </p:cNvPr>
            <p:cNvSpPr/>
            <p:nvPr/>
          </p:nvSpPr>
          <p:spPr>
            <a:xfrm>
              <a:off x="2013946" y="4173090"/>
              <a:ext cx="1726428" cy="369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801" dirty="0"/>
                <a:t>malloc</a:t>
              </a:r>
              <a:r>
                <a:rPr lang="zh-TW" altLang="en-US" sz="1801" dirty="0"/>
                <a:t>可分配的範圍</a:t>
              </a:r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9D249749-204C-4FD6-AD10-48EAC9F01E29}"/>
                </a:ext>
              </a:extLst>
            </p:cNvPr>
            <p:cNvCxnSpPr/>
            <p:nvPr/>
          </p:nvCxnSpPr>
          <p:spPr>
            <a:xfrm>
              <a:off x="3786068" y="3741575"/>
              <a:ext cx="569167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00F0702-E21C-41B3-A9E1-B252C0316B53}"/>
                </a:ext>
              </a:extLst>
            </p:cNvPr>
            <p:cNvCxnSpPr/>
            <p:nvPr/>
          </p:nvCxnSpPr>
          <p:spPr>
            <a:xfrm>
              <a:off x="3786068" y="4945219"/>
              <a:ext cx="569167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C054D1B4-F932-4A65-8630-5ACF883E3429}"/>
                </a:ext>
              </a:extLst>
            </p:cNvPr>
            <p:cNvCxnSpPr/>
            <p:nvPr/>
          </p:nvCxnSpPr>
          <p:spPr>
            <a:xfrm>
              <a:off x="7260166" y="721310"/>
              <a:ext cx="569167" cy="0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B9EA76BE-F4DB-4FA4-9FA3-B2C7377F3628}"/>
                </a:ext>
              </a:extLst>
            </p:cNvPr>
            <p:cNvCxnSpPr/>
            <p:nvPr/>
          </p:nvCxnSpPr>
          <p:spPr>
            <a:xfrm>
              <a:off x="7230048" y="5460805"/>
              <a:ext cx="569167" cy="0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219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F6C4964-6323-41DE-944F-9BC1F0C67039}"/>
              </a:ext>
            </a:extLst>
          </p:cNvPr>
          <p:cNvSpPr/>
          <p:nvPr/>
        </p:nvSpPr>
        <p:spPr>
          <a:xfrm>
            <a:off x="4843194" y="2369505"/>
            <a:ext cx="634475" cy="5519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7540EB-0381-45B9-9B49-9054F12F5F2A}"/>
              </a:ext>
            </a:extLst>
          </p:cNvPr>
          <p:cNvSpPr/>
          <p:nvPr/>
        </p:nvSpPr>
        <p:spPr>
          <a:xfrm>
            <a:off x="5487603" y="2369505"/>
            <a:ext cx="644409" cy="5519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FB4B7B-34A2-4C15-83B9-7C4338DFBAE9}"/>
              </a:ext>
            </a:extLst>
          </p:cNvPr>
          <p:cNvSpPr/>
          <p:nvPr/>
        </p:nvSpPr>
        <p:spPr>
          <a:xfrm>
            <a:off x="6141946" y="2369505"/>
            <a:ext cx="644411" cy="5519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ED3C7F-57AC-43F0-B22A-E659D65CA12A}"/>
              </a:ext>
            </a:extLst>
          </p:cNvPr>
          <p:cNvSpPr/>
          <p:nvPr/>
        </p:nvSpPr>
        <p:spPr>
          <a:xfrm>
            <a:off x="6796291" y="2369505"/>
            <a:ext cx="644409" cy="5519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08EE68-5BD2-4859-BF9A-7DC83C351ECA}"/>
              </a:ext>
            </a:extLst>
          </p:cNvPr>
          <p:cNvSpPr/>
          <p:nvPr/>
        </p:nvSpPr>
        <p:spPr>
          <a:xfrm>
            <a:off x="270588" y="4521665"/>
            <a:ext cx="2607442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malloc</a:t>
            </a:r>
            <a:r>
              <a:rPr lang="zh-TW" altLang="en-US" sz="1801" dirty="0"/>
              <a:t>分配區的一個</a:t>
            </a:r>
            <a:r>
              <a:rPr lang="en-US" altLang="zh-TW" sz="1801" dirty="0"/>
              <a:t>byte</a:t>
            </a:r>
            <a:endParaRPr lang="zh-TW" altLang="en-US" sz="180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BA9802-23DB-4415-9E41-0BF7A6CAA31F}"/>
              </a:ext>
            </a:extLst>
          </p:cNvPr>
          <p:cNvSpPr/>
          <p:nvPr/>
        </p:nvSpPr>
        <p:spPr>
          <a:xfrm>
            <a:off x="3312667" y="4521665"/>
            <a:ext cx="2607442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malloc</a:t>
            </a:r>
            <a:r>
              <a:rPr lang="zh-TW" altLang="en-US" sz="1801" dirty="0"/>
              <a:t>分配區的一個</a:t>
            </a:r>
            <a:r>
              <a:rPr lang="en-US" altLang="zh-TW" sz="1801" dirty="0"/>
              <a:t>byte</a:t>
            </a:r>
            <a:endParaRPr lang="zh-TW" altLang="en-US" sz="180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9B23F9-A362-47A2-9DCA-46F100DC672E}"/>
              </a:ext>
            </a:extLst>
          </p:cNvPr>
          <p:cNvSpPr/>
          <p:nvPr/>
        </p:nvSpPr>
        <p:spPr>
          <a:xfrm>
            <a:off x="6354741" y="4521665"/>
            <a:ext cx="2607442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malloc</a:t>
            </a:r>
            <a:r>
              <a:rPr lang="zh-TW" altLang="en-US" sz="1801" dirty="0"/>
              <a:t>分配區的一個</a:t>
            </a:r>
            <a:r>
              <a:rPr lang="en-US" altLang="zh-TW" sz="1801" dirty="0"/>
              <a:t>byte</a:t>
            </a:r>
            <a:endParaRPr lang="zh-TW" altLang="en-US" sz="180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6E02E3-E74D-4B8A-B170-F5797C117560}"/>
              </a:ext>
            </a:extLst>
          </p:cNvPr>
          <p:cNvSpPr/>
          <p:nvPr/>
        </p:nvSpPr>
        <p:spPr>
          <a:xfrm>
            <a:off x="9313970" y="4521665"/>
            <a:ext cx="2607442" cy="40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malloc</a:t>
            </a:r>
            <a:r>
              <a:rPr lang="zh-TW" altLang="en-US" sz="1801" dirty="0"/>
              <a:t>分配區的一個</a:t>
            </a:r>
            <a:r>
              <a:rPr lang="en-US" altLang="zh-TW" sz="1801" dirty="0"/>
              <a:t>byte</a:t>
            </a:r>
            <a:endParaRPr lang="zh-TW" altLang="en-US" sz="1801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A152210-F88A-4174-ABB0-BB52E0BB5EAF}"/>
              </a:ext>
            </a:extLst>
          </p:cNvPr>
          <p:cNvCxnSpPr>
            <a:cxnSpLocks/>
          </p:cNvCxnSpPr>
          <p:nvPr/>
        </p:nvCxnSpPr>
        <p:spPr>
          <a:xfrm>
            <a:off x="6801258" y="3017622"/>
            <a:ext cx="644409" cy="0"/>
          </a:xfrm>
          <a:prstGeom prst="line">
            <a:avLst/>
          </a:prstGeom>
          <a:ln w="1905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20398ED6-CA15-4C42-B67A-9433F860A205}"/>
              </a:ext>
            </a:extLst>
          </p:cNvPr>
          <p:cNvCxnSpPr>
            <a:cxnSpLocks/>
          </p:cNvCxnSpPr>
          <p:nvPr/>
        </p:nvCxnSpPr>
        <p:spPr>
          <a:xfrm>
            <a:off x="6141948" y="3101599"/>
            <a:ext cx="644409" cy="0"/>
          </a:xfrm>
          <a:prstGeom prst="line">
            <a:avLst/>
          </a:prstGeom>
          <a:ln w="1905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2E67E11-2239-438D-B3FB-32176CADF63D}"/>
              </a:ext>
            </a:extLst>
          </p:cNvPr>
          <p:cNvCxnSpPr>
            <a:cxnSpLocks/>
          </p:cNvCxnSpPr>
          <p:nvPr/>
        </p:nvCxnSpPr>
        <p:spPr>
          <a:xfrm>
            <a:off x="5499341" y="3017622"/>
            <a:ext cx="644409" cy="0"/>
          </a:xfrm>
          <a:prstGeom prst="line">
            <a:avLst/>
          </a:prstGeom>
          <a:ln w="1905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ED27929-D7FE-4F91-8F76-D920F895FBD2}"/>
              </a:ext>
            </a:extLst>
          </p:cNvPr>
          <p:cNvCxnSpPr>
            <a:cxnSpLocks/>
          </p:cNvCxnSpPr>
          <p:nvPr/>
        </p:nvCxnSpPr>
        <p:spPr>
          <a:xfrm>
            <a:off x="4843194" y="3101599"/>
            <a:ext cx="644409" cy="0"/>
          </a:xfrm>
          <a:prstGeom prst="line">
            <a:avLst/>
          </a:prstGeom>
          <a:ln w="1905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9D511C88-287A-4513-ACB9-E0B2ACAB05E8}"/>
              </a:ext>
            </a:extLst>
          </p:cNvPr>
          <p:cNvCxnSpPr/>
          <p:nvPr/>
        </p:nvCxnSpPr>
        <p:spPr>
          <a:xfrm>
            <a:off x="7123461" y="3101600"/>
            <a:ext cx="3588082" cy="133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486FA21-4506-4A25-A1A3-B13ED01B6731}"/>
              </a:ext>
            </a:extLst>
          </p:cNvPr>
          <p:cNvCxnSpPr>
            <a:cxnSpLocks/>
          </p:cNvCxnSpPr>
          <p:nvPr/>
        </p:nvCxnSpPr>
        <p:spPr>
          <a:xfrm>
            <a:off x="6459184" y="3113805"/>
            <a:ext cx="1199278" cy="134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33D3CC0-3EAC-48B5-973A-28E85CAC232E}"/>
              </a:ext>
            </a:extLst>
          </p:cNvPr>
          <p:cNvCxnSpPr>
            <a:cxnSpLocks/>
          </p:cNvCxnSpPr>
          <p:nvPr/>
        </p:nvCxnSpPr>
        <p:spPr>
          <a:xfrm flipH="1">
            <a:off x="4616386" y="3113805"/>
            <a:ext cx="1182724" cy="1319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9A00F6A-200B-4968-9FE9-493BBB7D37A4}"/>
              </a:ext>
            </a:extLst>
          </p:cNvPr>
          <p:cNvCxnSpPr>
            <a:cxnSpLocks/>
          </p:cNvCxnSpPr>
          <p:nvPr/>
        </p:nvCxnSpPr>
        <p:spPr>
          <a:xfrm flipH="1">
            <a:off x="1563306" y="3113804"/>
            <a:ext cx="3597726" cy="131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1F3B806-1875-44A7-A329-423BB88329F3}"/>
              </a:ext>
            </a:extLst>
          </p:cNvPr>
          <p:cNvCxnSpPr>
            <a:cxnSpLocks/>
          </p:cNvCxnSpPr>
          <p:nvPr/>
        </p:nvCxnSpPr>
        <p:spPr>
          <a:xfrm>
            <a:off x="4843194" y="2252513"/>
            <a:ext cx="2597506" cy="0"/>
          </a:xfrm>
          <a:prstGeom prst="line">
            <a:avLst/>
          </a:prstGeom>
          <a:ln w="1905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7FF67BB7-A9E7-496D-B785-293A6620CA4B}"/>
              </a:ext>
            </a:extLst>
          </p:cNvPr>
          <p:cNvSpPr/>
          <p:nvPr/>
        </p:nvSpPr>
        <p:spPr>
          <a:xfrm>
            <a:off x="5790746" y="1878404"/>
            <a:ext cx="770467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801" dirty="0"/>
              <a:t>1 byte</a:t>
            </a:r>
            <a:endParaRPr lang="zh-TW" altLang="en-US" sz="180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AEA255B-6DF6-4464-8104-76631D7A72C4}"/>
              </a:ext>
            </a:extLst>
          </p:cNvPr>
          <p:cNvSpPr/>
          <p:nvPr/>
        </p:nvSpPr>
        <p:spPr>
          <a:xfrm>
            <a:off x="4838226" y="1206447"/>
            <a:ext cx="2607442" cy="585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Malloc</a:t>
            </a:r>
            <a:r>
              <a:rPr lang="zh-TW" altLang="en-US" sz="1801" dirty="0"/>
              <a:t>管理區的一個 </a:t>
            </a:r>
            <a:r>
              <a:rPr lang="en-US" altLang="zh-TW" sz="1801" dirty="0" err="1"/>
              <a:t>manage_byte</a:t>
            </a:r>
            <a:endParaRPr lang="zh-TW" altLang="en-US" sz="180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A1B862E-AC8B-44BF-B88E-14B8E2F651D2}"/>
              </a:ext>
            </a:extLst>
          </p:cNvPr>
          <p:cNvSpPr/>
          <p:nvPr/>
        </p:nvSpPr>
        <p:spPr>
          <a:xfrm>
            <a:off x="12034649" y="5097443"/>
            <a:ext cx="1803699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801" dirty="0"/>
              <a:t>01</a:t>
            </a:r>
            <a:r>
              <a:rPr lang="zh-TW" altLang="en-US" sz="1801" dirty="0"/>
              <a:t>代表已被分配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0531CF2-A8BF-4FC4-9745-CB0BEA11E4D9}"/>
              </a:ext>
            </a:extLst>
          </p:cNvPr>
          <p:cNvSpPr/>
          <p:nvPr/>
        </p:nvSpPr>
        <p:spPr>
          <a:xfrm>
            <a:off x="6756615" y="5097443"/>
            <a:ext cx="1803699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801" dirty="0"/>
              <a:t>01</a:t>
            </a:r>
            <a:r>
              <a:rPr lang="zh-TW" altLang="en-US" sz="1801" dirty="0"/>
              <a:t>代表已被分配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176422F-6479-43D7-9000-5C2509FB0111}"/>
              </a:ext>
            </a:extLst>
          </p:cNvPr>
          <p:cNvSpPr/>
          <p:nvPr/>
        </p:nvSpPr>
        <p:spPr>
          <a:xfrm>
            <a:off x="3290242" y="5097443"/>
            <a:ext cx="2727030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801" dirty="0"/>
              <a:t>11</a:t>
            </a:r>
            <a:r>
              <a:rPr lang="zh-TW" altLang="en-US" sz="1801" dirty="0"/>
              <a:t>代表被分配的最後一位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1C3C6D4-FB29-4FA2-A4E9-EBF83E60E671}"/>
              </a:ext>
            </a:extLst>
          </p:cNvPr>
          <p:cNvSpPr/>
          <p:nvPr/>
        </p:nvSpPr>
        <p:spPr>
          <a:xfrm>
            <a:off x="539788" y="5097443"/>
            <a:ext cx="2034531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801" dirty="0"/>
              <a:t>00</a:t>
            </a:r>
            <a:r>
              <a:rPr lang="zh-TW" altLang="en-US" sz="1801" dirty="0"/>
              <a:t>代表尚未被分配</a:t>
            </a:r>
          </a:p>
        </p:txBody>
      </p:sp>
    </p:spTree>
    <p:extLst>
      <p:ext uri="{BB962C8B-B14F-4D97-AF65-F5344CB8AC3E}">
        <p14:creationId xmlns:p14="http://schemas.microsoft.com/office/powerpoint/2010/main" val="231991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2E667B9-BEC4-4675-80F2-F375DAD1A430}"/>
              </a:ext>
            </a:extLst>
          </p:cNvPr>
          <p:cNvSpPr/>
          <p:nvPr/>
        </p:nvSpPr>
        <p:spPr>
          <a:xfrm>
            <a:off x="6096000" y="429549"/>
            <a:ext cx="437346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4B5BEE-D2E8-400A-BAB7-5C2E813552B7}"/>
              </a:ext>
            </a:extLst>
          </p:cNvPr>
          <p:cNvSpPr/>
          <p:nvPr/>
        </p:nvSpPr>
        <p:spPr>
          <a:xfrm>
            <a:off x="6533346" y="429549"/>
            <a:ext cx="451042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AF2A9B-8BF7-46A3-A815-7584FDCDE4C4}"/>
              </a:ext>
            </a:extLst>
          </p:cNvPr>
          <p:cNvSpPr/>
          <p:nvPr/>
        </p:nvSpPr>
        <p:spPr>
          <a:xfrm>
            <a:off x="6984388" y="429549"/>
            <a:ext cx="451042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BC4182-CC73-473D-98A7-3F37A490E583}"/>
              </a:ext>
            </a:extLst>
          </p:cNvPr>
          <p:cNvSpPr/>
          <p:nvPr/>
        </p:nvSpPr>
        <p:spPr>
          <a:xfrm>
            <a:off x="7435430" y="429549"/>
            <a:ext cx="464738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2A01B79-0AEF-4AB0-B332-64ADB96BFE87}"/>
              </a:ext>
            </a:extLst>
          </p:cNvPr>
          <p:cNvCxnSpPr>
            <a:cxnSpLocks/>
          </p:cNvCxnSpPr>
          <p:nvPr/>
        </p:nvCxnSpPr>
        <p:spPr>
          <a:xfrm>
            <a:off x="6095999" y="312560"/>
            <a:ext cx="1802256" cy="0"/>
          </a:xfrm>
          <a:prstGeom prst="line">
            <a:avLst/>
          </a:prstGeom>
          <a:ln w="1905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269CFC9-7A1A-4168-8624-E55D05B38B2F}"/>
              </a:ext>
            </a:extLst>
          </p:cNvPr>
          <p:cNvSpPr/>
          <p:nvPr/>
        </p:nvSpPr>
        <p:spPr>
          <a:xfrm>
            <a:off x="6196654" y="-61551"/>
            <a:ext cx="1693797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801" dirty="0"/>
              <a:t>管理用的</a:t>
            </a:r>
            <a:r>
              <a:rPr lang="en-US" altLang="zh-TW" sz="1801" dirty="0"/>
              <a:t>1 byte</a:t>
            </a:r>
            <a:endParaRPr lang="zh-TW" altLang="en-US" sz="180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ABA39F-4637-4817-894D-2192B6361933}"/>
              </a:ext>
            </a:extLst>
          </p:cNvPr>
          <p:cNvSpPr/>
          <p:nvPr/>
        </p:nvSpPr>
        <p:spPr>
          <a:xfrm>
            <a:off x="6868370" y="1445515"/>
            <a:ext cx="11208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遮罩左移兩</a:t>
            </a:r>
            <a:r>
              <a:rPr lang="en-US" altLang="zh-TW" sz="1200" dirty="0"/>
              <a:t>bit</a:t>
            </a:r>
            <a:endParaRPr lang="zh-TW" altLang="en-US" sz="12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DDCA0FE-F6FD-4C0D-90BB-189D1941E3F5}"/>
              </a:ext>
            </a:extLst>
          </p:cNvPr>
          <p:cNvSpPr/>
          <p:nvPr/>
        </p:nvSpPr>
        <p:spPr>
          <a:xfrm>
            <a:off x="6704355" y="784928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200" dirty="0"/>
              <a:t>OR</a:t>
            </a:r>
            <a:r>
              <a:rPr lang="zh-TW" altLang="en-US" sz="1200" dirty="0"/>
              <a:t>運算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CF56BDC-0BD1-4327-B672-46373EAEEA02}"/>
              </a:ext>
            </a:extLst>
          </p:cNvPr>
          <p:cNvSpPr/>
          <p:nvPr/>
        </p:nvSpPr>
        <p:spPr>
          <a:xfrm>
            <a:off x="6096000" y="1076033"/>
            <a:ext cx="437346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C3D96FF-A5C2-45BF-8B91-4C69826A4442}"/>
              </a:ext>
            </a:extLst>
          </p:cNvPr>
          <p:cNvSpPr/>
          <p:nvPr/>
        </p:nvSpPr>
        <p:spPr>
          <a:xfrm>
            <a:off x="6533346" y="1076033"/>
            <a:ext cx="451042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2DFFA21-678D-45FB-BACC-2961EE0C8AB4}"/>
              </a:ext>
            </a:extLst>
          </p:cNvPr>
          <p:cNvSpPr/>
          <p:nvPr/>
        </p:nvSpPr>
        <p:spPr>
          <a:xfrm>
            <a:off x="6984388" y="1076033"/>
            <a:ext cx="451042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C149B0E-5C66-44B7-9476-E1902F27DC29}"/>
              </a:ext>
            </a:extLst>
          </p:cNvPr>
          <p:cNvSpPr/>
          <p:nvPr/>
        </p:nvSpPr>
        <p:spPr>
          <a:xfrm>
            <a:off x="7435430" y="1076033"/>
            <a:ext cx="464738" cy="304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06CCB08F-715D-4041-BBDB-4CB8AB09FF4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096004" y="1584015"/>
            <a:ext cx="772366" cy="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41B25006-26B0-4AE6-8F6C-FA99B4FFE504}"/>
              </a:ext>
            </a:extLst>
          </p:cNvPr>
          <p:cNvSpPr/>
          <p:nvPr/>
        </p:nvSpPr>
        <p:spPr>
          <a:xfrm>
            <a:off x="6096000" y="1784920"/>
            <a:ext cx="437346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52E0D93-D775-479E-9550-F7E7D4AF36C5}"/>
              </a:ext>
            </a:extLst>
          </p:cNvPr>
          <p:cNvSpPr/>
          <p:nvPr/>
        </p:nvSpPr>
        <p:spPr>
          <a:xfrm>
            <a:off x="6533346" y="1784920"/>
            <a:ext cx="451042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D754E13-7F5D-435E-954C-B88314F2F7FA}"/>
              </a:ext>
            </a:extLst>
          </p:cNvPr>
          <p:cNvSpPr/>
          <p:nvPr/>
        </p:nvSpPr>
        <p:spPr>
          <a:xfrm>
            <a:off x="6984388" y="1784920"/>
            <a:ext cx="451042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4955E65-84EC-43F0-A3AD-1DF300EA7B13}"/>
              </a:ext>
            </a:extLst>
          </p:cNvPr>
          <p:cNvSpPr/>
          <p:nvPr/>
        </p:nvSpPr>
        <p:spPr>
          <a:xfrm>
            <a:off x="7435430" y="1784920"/>
            <a:ext cx="464738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4BFA6E7-3398-4235-944D-5B1795528BC5}"/>
              </a:ext>
            </a:extLst>
          </p:cNvPr>
          <p:cNvSpPr/>
          <p:nvPr/>
        </p:nvSpPr>
        <p:spPr>
          <a:xfrm>
            <a:off x="6868370" y="2800889"/>
            <a:ext cx="11208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遮罩左移兩</a:t>
            </a:r>
            <a:r>
              <a:rPr lang="en-US" altLang="zh-TW" sz="1200" dirty="0"/>
              <a:t>bit</a:t>
            </a:r>
            <a:endParaRPr lang="zh-TW" altLang="en-US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070DCA1-57BF-469E-B6B6-4C4694E5C17B}"/>
              </a:ext>
            </a:extLst>
          </p:cNvPr>
          <p:cNvSpPr/>
          <p:nvPr/>
        </p:nvSpPr>
        <p:spPr>
          <a:xfrm>
            <a:off x="6704355" y="2140298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200" dirty="0"/>
              <a:t>OR</a:t>
            </a:r>
            <a:r>
              <a:rPr lang="zh-TW" altLang="en-US" sz="1200" dirty="0"/>
              <a:t>運算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3BF7CC1-895E-4825-9547-45A5AB16F50D}"/>
              </a:ext>
            </a:extLst>
          </p:cNvPr>
          <p:cNvSpPr/>
          <p:nvPr/>
        </p:nvSpPr>
        <p:spPr>
          <a:xfrm>
            <a:off x="6096000" y="2431403"/>
            <a:ext cx="437346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D892F0B-1E56-436C-B7AD-1519120F2AE6}"/>
              </a:ext>
            </a:extLst>
          </p:cNvPr>
          <p:cNvSpPr/>
          <p:nvPr/>
        </p:nvSpPr>
        <p:spPr>
          <a:xfrm>
            <a:off x="6533346" y="2431403"/>
            <a:ext cx="451042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30F6AF4-31CE-49B7-8CD0-9A8361E2B0E6}"/>
              </a:ext>
            </a:extLst>
          </p:cNvPr>
          <p:cNvSpPr/>
          <p:nvPr/>
        </p:nvSpPr>
        <p:spPr>
          <a:xfrm>
            <a:off x="6984388" y="2431403"/>
            <a:ext cx="451042" cy="304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60896BA-785F-4E81-8700-8839BDD834DA}"/>
              </a:ext>
            </a:extLst>
          </p:cNvPr>
          <p:cNvSpPr/>
          <p:nvPr/>
        </p:nvSpPr>
        <p:spPr>
          <a:xfrm>
            <a:off x="7435430" y="2431403"/>
            <a:ext cx="464738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FBB508E8-2D79-4E5F-878D-F6718F910833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096004" y="2939389"/>
            <a:ext cx="7723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065131F3-57DB-4B34-A5F1-3453DE788C95}"/>
              </a:ext>
            </a:extLst>
          </p:cNvPr>
          <p:cNvCxnSpPr/>
          <p:nvPr/>
        </p:nvCxnSpPr>
        <p:spPr>
          <a:xfrm>
            <a:off x="5851806" y="1675063"/>
            <a:ext cx="2310318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A1CE3120-5705-46DF-A997-685D9C252249}"/>
              </a:ext>
            </a:extLst>
          </p:cNvPr>
          <p:cNvCxnSpPr/>
          <p:nvPr/>
        </p:nvCxnSpPr>
        <p:spPr>
          <a:xfrm>
            <a:off x="5851806" y="3032073"/>
            <a:ext cx="2310318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17B72054-8656-4CCA-B0B7-5D138F3653E1}"/>
              </a:ext>
            </a:extLst>
          </p:cNvPr>
          <p:cNvSpPr/>
          <p:nvPr/>
        </p:nvSpPr>
        <p:spPr>
          <a:xfrm>
            <a:off x="6096000" y="3128577"/>
            <a:ext cx="437346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7F21B6C-583A-48DE-A481-3CCC75361C12}"/>
              </a:ext>
            </a:extLst>
          </p:cNvPr>
          <p:cNvSpPr/>
          <p:nvPr/>
        </p:nvSpPr>
        <p:spPr>
          <a:xfrm>
            <a:off x="6533346" y="3128577"/>
            <a:ext cx="451042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102E0BC-3EF4-4651-8144-BD620F9204D1}"/>
              </a:ext>
            </a:extLst>
          </p:cNvPr>
          <p:cNvSpPr/>
          <p:nvPr/>
        </p:nvSpPr>
        <p:spPr>
          <a:xfrm>
            <a:off x="6984388" y="3128577"/>
            <a:ext cx="451042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6171DE5-920F-402C-AF5D-14EACD15DC7B}"/>
              </a:ext>
            </a:extLst>
          </p:cNvPr>
          <p:cNvSpPr/>
          <p:nvPr/>
        </p:nvSpPr>
        <p:spPr>
          <a:xfrm>
            <a:off x="7435430" y="3128577"/>
            <a:ext cx="464738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3F1AD4A-6146-4820-941B-B48FEE6E3EBC}"/>
              </a:ext>
            </a:extLst>
          </p:cNvPr>
          <p:cNvSpPr/>
          <p:nvPr/>
        </p:nvSpPr>
        <p:spPr>
          <a:xfrm>
            <a:off x="6868370" y="4144543"/>
            <a:ext cx="11208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遮罩左移兩</a:t>
            </a:r>
            <a:r>
              <a:rPr lang="en-US" altLang="zh-TW" sz="1200" dirty="0"/>
              <a:t>bit</a:t>
            </a:r>
            <a:endParaRPr lang="zh-TW" altLang="en-US" sz="12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40984E1-68B8-40F6-AF7F-FF0C92292A52}"/>
              </a:ext>
            </a:extLst>
          </p:cNvPr>
          <p:cNvSpPr/>
          <p:nvPr/>
        </p:nvSpPr>
        <p:spPr>
          <a:xfrm>
            <a:off x="6704355" y="3483955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200" dirty="0"/>
              <a:t>OR</a:t>
            </a:r>
            <a:r>
              <a:rPr lang="zh-TW" altLang="en-US" sz="1200" dirty="0"/>
              <a:t>運算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820DCE0-0BE9-4B0B-A584-53121831BFEE}"/>
              </a:ext>
            </a:extLst>
          </p:cNvPr>
          <p:cNvSpPr/>
          <p:nvPr/>
        </p:nvSpPr>
        <p:spPr>
          <a:xfrm>
            <a:off x="6096000" y="3775060"/>
            <a:ext cx="437346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063DA28-7BB0-458B-935B-ECBE4973EACA}"/>
              </a:ext>
            </a:extLst>
          </p:cNvPr>
          <p:cNvSpPr/>
          <p:nvPr/>
        </p:nvSpPr>
        <p:spPr>
          <a:xfrm>
            <a:off x="6533346" y="3775060"/>
            <a:ext cx="451042" cy="304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FCDF60C6-307F-4BC9-9F36-9D3B84180A9F}"/>
              </a:ext>
            </a:extLst>
          </p:cNvPr>
          <p:cNvSpPr/>
          <p:nvPr/>
        </p:nvSpPr>
        <p:spPr>
          <a:xfrm>
            <a:off x="6984388" y="3775060"/>
            <a:ext cx="451042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88514C4-560B-4F30-8BE0-BDB8C3F64F72}"/>
              </a:ext>
            </a:extLst>
          </p:cNvPr>
          <p:cNvSpPr/>
          <p:nvPr/>
        </p:nvSpPr>
        <p:spPr>
          <a:xfrm>
            <a:off x="7435430" y="3775060"/>
            <a:ext cx="464738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BFD6837E-85AA-409D-A297-F0C1C2940B73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6096004" y="4283043"/>
            <a:ext cx="77236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5B4E32C3-0F95-4914-8AC3-5AD66D49AA9C}"/>
              </a:ext>
            </a:extLst>
          </p:cNvPr>
          <p:cNvCxnSpPr/>
          <p:nvPr/>
        </p:nvCxnSpPr>
        <p:spPr>
          <a:xfrm>
            <a:off x="5851806" y="4375728"/>
            <a:ext cx="2310318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D99F7B40-3086-4D40-9CE7-2911092BA671}"/>
              </a:ext>
            </a:extLst>
          </p:cNvPr>
          <p:cNvSpPr/>
          <p:nvPr/>
        </p:nvSpPr>
        <p:spPr>
          <a:xfrm>
            <a:off x="6096000" y="4500095"/>
            <a:ext cx="437346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11D1623-97DD-4653-A580-92A95E6926FA}"/>
              </a:ext>
            </a:extLst>
          </p:cNvPr>
          <p:cNvSpPr/>
          <p:nvPr/>
        </p:nvSpPr>
        <p:spPr>
          <a:xfrm>
            <a:off x="6533346" y="4500095"/>
            <a:ext cx="451042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446723A-8864-4603-831D-E562FE794D3A}"/>
              </a:ext>
            </a:extLst>
          </p:cNvPr>
          <p:cNvSpPr/>
          <p:nvPr/>
        </p:nvSpPr>
        <p:spPr>
          <a:xfrm>
            <a:off x="6984388" y="4500095"/>
            <a:ext cx="451042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79D3EB15-640D-4190-ABF2-F1CD44903BC9}"/>
              </a:ext>
            </a:extLst>
          </p:cNvPr>
          <p:cNvSpPr/>
          <p:nvPr/>
        </p:nvSpPr>
        <p:spPr>
          <a:xfrm>
            <a:off x="7435430" y="4500095"/>
            <a:ext cx="464738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0E9A34A-AC25-4A72-9414-8374F9F7543A}"/>
              </a:ext>
            </a:extLst>
          </p:cNvPr>
          <p:cNvSpPr/>
          <p:nvPr/>
        </p:nvSpPr>
        <p:spPr>
          <a:xfrm>
            <a:off x="6868370" y="5516062"/>
            <a:ext cx="11208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遮罩左移兩</a:t>
            </a:r>
            <a:r>
              <a:rPr lang="en-US" altLang="zh-TW" sz="1200" dirty="0"/>
              <a:t>bit</a:t>
            </a:r>
            <a:endParaRPr lang="zh-TW" altLang="en-US" sz="12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0705C9A-F1C2-4176-90AF-C29B43AE218B}"/>
              </a:ext>
            </a:extLst>
          </p:cNvPr>
          <p:cNvSpPr/>
          <p:nvPr/>
        </p:nvSpPr>
        <p:spPr>
          <a:xfrm>
            <a:off x="6704355" y="4855473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200" dirty="0"/>
              <a:t>OR</a:t>
            </a:r>
            <a:r>
              <a:rPr lang="zh-TW" altLang="en-US" sz="1200" dirty="0"/>
              <a:t>運算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A179D04-067B-47E3-8DF2-C1A04300AA18}"/>
              </a:ext>
            </a:extLst>
          </p:cNvPr>
          <p:cNvSpPr/>
          <p:nvPr/>
        </p:nvSpPr>
        <p:spPr>
          <a:xfrm>
            <a:off x="6096000" y="5146579"/>
            <a:ext cx="437346" cy="304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C5BDFA4-923B-4C5D-BC4B-A6042537366B}"/>
              </a:ext>
            </a:extLst>
          </p:cNvPr>
          <p:cNvSpPr/>
          <p:nvPr/>
        </p:nvSpPr>
        <p:spPr>
          <a:xfrm>
            <a:off x="6533346" y="5146579"/>
            <a:ext cx="451042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96091F5-E1C7-40AB-8C78-E62C885DC99A}"/>
              </a:ext>
            </a:extLst>
          </p:cNvPr>
          <p:cNvSpPr/>
          <p:nvPr/>
        </p:nvSpPr>
        <p:spPr>
          <a:xfrm>
            <a:off x="6984388" y="5146579"/>
            <a:ext cx="451042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2D056BA-2896-4E55-8980-DE587720C5A3}"/>
              </a:ext>
            </a:extLst>
          </p:cNvPr>
          <p:cNvSpPr/>
          <p:nvPr/>
        </p:nvSpPr>
        <p:spPr>
          <a:xfrm>
            <a:off x="7435430" y="5146579"/>
            <a:ext cx="464738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AE07755B-25D6-49D6-8E24-C3CFBF6C520D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6096004" y="5654562"/>
            <a:ext cx="772366" cy="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F18E0524-0D6A-4C05-A5C0-BA24D8FA721A}"/>
              </a:ext>
            </a:extLst>
          </p:cNvPr>
          <p:cNvCxnSpPr/>
          <p:nvPr/>
        </p:nvCxnSpPr>
        <p:spPr>
          <a:xfrm>
            <a:off x="5851806" y="5747248"/>
            <a:ext cx="2310318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5C2F37F7-5527-4863-8027-C8CF8AD42E0D}"/>
              </a:ext>
            </a:extLst>
          </p:cNvPr>
          <p:cNvSpPr/>
          <p:nvPr/>
        </p:nvSpPr>
        <p:spPr>
          <a:xfrm>
            <a:off x="6096000" y="5863668"/>
            <a:ext cx="437346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C98B0210-7E14-4256-A0A1-63D6B28C5B97}"/>
              </a:ext>
            </a:extLst>
          </p:cNvPr>
          <p:cNvSpPr/>
          <p:nvPr/>
        </p:nvSpPr>
        <p:spPr>
          <a:xfrm>
            <a:off x="6533346" y="5863668"/>
            <a:ext cx="451042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9EC2A390-13D3-481B-9331-1220C6C10E2A}"/>
              </a:ext>
            </a:extLst>
          </p:cNvPr>
          <p:cNvSpPr/>
          <p:nvPr/>
        </p:nvSpPr>
        <p:spPr>
          <a:xfrm>
            <a:off x="6984388" y="5863668"/>
            <a:ext cx="451042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2002280D-708C-4FC6-8A3B-5BC5BC3BB17B}"/>
              </a:ext>
            </a:extLst>
          </p:cNvPr>
          <p:cNvSpPr/>
          <p:nvPr/>
        </p:nvSpPr>
        <p:spPr>
          <a:xfrm>
            <a:off x="7435430" y="5863668"/>
            <a:ext cx="464738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0648601-189D-4240-A87B-BE10601EF48F}"/>
              </a:ext>
            </a:extLst>
          </p:cNvPr>
          <p:cNvSpPr/>
          <p:nvPr/>
        </p:nvSpPr>
        <p:spPr>
          <a:xfrm>
            <a:off x="8162124" y="5904556"/>
            <a:ext cx="2140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遮罩左移完變為</a:t>
            </a:r>
            <a:r>
              <a:rPr lang="en-US" altLang="zh-TW" sz="1200" dirty="0"/>
              <a:t>0</a:t>
            </a:r>
            <a:r>
              <a:rPr lang="zh-TW" altLang="en-US" sz="1200" dirty="0"/>
              <a:t>，離開</a:t>
            </a:r>
            <a:r>
              <a:rPr lang="en-US" altLang="zh-TW" sz="1200" dirty="0"/>
              <a:t>while</a:t>
            </a: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A962D29E-A6ED-4E99-99FE-467D91190DBE}"/>
              </a:ext>
            </a:extLst>
          </p:cNvPr>
          <p:cNvSpPr/>
          <p:nvPr/>
        </p:nvSpPr>
        <p:spPr>
          <a:xfrm>
            <a:off x="6096000" y="6441011"/>
            <a:ext cx="437346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81F87F94-9FE9-41AA-A0B7-ADB751D2F5A3}"/>
              </a:ext>
            </a:extLst>
          </p:cNvPr>
          <p:cNvSpPr/>
          <p:nvPr/>
        </p:nvSpPr>
        <p:spPr>
          <a:xfrm>
            <a:off x="6533346" y="6441011"/>
            <a:ext cx="451042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64AC0D49-0DEC-460A-A8AD-8483F1909CB0}"/>
              </a:ext>
            </a:extLst>
          </p:cNvPr>
          <p:cNvSpPr/>
          <p:nvPr/>
        </p:nvSpPr>
        <p:spPr>
          <a:xfrm>
            <a:off x="6984388" y="6441011"/>
            <a:ext cx="451042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CECD355-8EFE-422C-A7E8-89C1A6383AD7}"/>
              </a:ext>
            </a:extLst>
          </p:cNvPr>
          <p:cNvSpPr/>
          <p:nvPr/>
        </p:nvSpPr>
        <p:spPr>
          <a:xfrm>
            <a:off x="7435430" y="6441011"/>
            <a:ext cx="464738" cy="304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76D12158-260E-45D4-96A5-290B8D8A6C44}"/>
              </a:ext>
            </a:extLst>
          </p:cNvPr>
          <p:cNvSpPr/>
          <p:nvPr/>
        </p:nvSpPr>
        <p:spPr>
          <a:xfrm>
            <a:off x="6063826" y="6162546"/>
            <a:ext cx="1959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前進到下一個</a:t>
            </a:r>
            <a:r>
              <a:rPr lang="en-US" altLang="zh-TW" sz="1200" dirty="0" err="1"/>
              <a:t>manage_byte</a:t>
            </a:r>
            <a:endParaRPr lang="zh-TW" altLang="en-US" sz="1200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F54F0239-2F64-4B56-8DF0-DBAF9D268AA1}"/>
              </a:ext>
            </a:extLst>
          </p:cNvPr>
          <p:cNvSpPr/>
          <p:nvPr/>
        </p:nvSpPr>
        <p:spPr>
          <a:xfrm>
            <a:off x="8162124" y="6454942"/>
            <a:ext cx="20313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重設遮罩，開始下一個輪迴</a:t>
            </a:r>
            <a:endParaRPr lang="en-US" altLang="zh-TW" sz="1200" dirty="0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2F7F6D45-3BDE-4949-8BFE-301BDE8F6F63}"/>
              </a:ext>
            </a:extLst>
          </p:cNvPr>
          <p:cNvSpPr/>
          <p:nvPr/>
        </p:nvSpPr>
        <p:spPr>
          <a:xfrm>
            <a:off x="7881254" y="5183846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遮罩</a:t>
            </a:r>
            <a:endParaRPr lang="en-US" altLang="zh-TW" sz="1200" dirty="0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1B844FB8-BFF3-4B82-B2D3-34A9E7BB5838}"/>
              </a:ext>
            </a:extLst>
          </p:cNvPr>
          <p:cNvSpPr/>
          <p:nvPr/>
        </p:nvSpPr>
        <p:spPr>
          <a:xfrm>
            <a:off x="7881254" y="380292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遮罩</a:t>
            </a:r>
            <a:endParaRPr lang="en-US" altLang="zh-TW" sz="1200" dirty="0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066C4F26-C18B-4409-B6F3-6E665FA3BC66}"/>
              </a:ext>
            </a:extLst>
          </p:cNvPr>
          <p:cNvSpPr/>
          <p:nvPr/>
        </p:nvSpPr>
        <p:spPr>
          <a:xfrm>
            <a:off x="7881254" y="246199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遮罩</a:t>
            </a:r>
            <a:endParaRPr lang="en-US" altLang="zh-TW" sz="1200" dirty="0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4159ED2F-51DD-4465-92C9-05BF11F4817C}"/>
              </a:ext>
            </a:extLst>
          </p:cNvPr>
          <p:cNvSpPr/>
          <p:nvPr/>
        </p:nvSpPr>
        <p:spPr>
          <a:xfrm>
            <a:off x="7881254" y="110225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遮罩</a:t>
            </a:r>
            <a:endParaRPr lang="en-US" altLang="zh-TW" sz="12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54B852B-ED9F-4BD9-B0C3-8AE7CBC5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376" y="5015610"/>
            <a:ext cx="1466052" cy="336471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28DB9B8B-3D05-4236-84D5-4D6961A5F923}"/>
              </a:ext>
            </a:extLst>
          </p:cNvPr>
          <p:cNvCxnSpPr>
            <a:cxnSpLocks/>
            <a:stCxn id="117" idx="0"/>
            <a:endCxn id="2" idx="2"/>
          </p:cNvCxnSpPr>
          <p:nvPr/>
        </p:nvCxnSpPr>
        <p:spPr>
          <a:xfrm flipV="1">
            <a:off x="9232289" y="5352081"/>
            <a:ext cx="224113" cy="552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8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68D18F-0C2B-4983-8842-2F42EE2F0BB0}"/>
              </a:ext>
            </a:extLst>
          </p:cNvPr>
          <p:cNvSpPr/>
          <p:nvPr/>
        </p:nvSpPr>
        <p:spPr>
          <a:xfrm>
            <a:off x="3098644" y="896686"/>
            <a:ext cx="437346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B301F7-938D-4C67-9B56-C56521E6E900}"/>
              </a:ext>
            </a:extLst>
          </p:cNvPr>
          <p:cNvSpPr/>
          <p:nvPr/>
        </p:nvSpPr>
        <p:spPr>
          <a:xfrm>
            <a:off x="3535990" y="896686"/>
            <a:ext cx="451042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C120D6-034F-4795-B014-82EB031652CE}"/>
              </a:ext>
            </a:extLst>
          </p:cNvPr>
          <p:cNvSpPr/>
          <p:nvPr/>
        </p:nvSpPr>
        <p:spPr>
          <a:xfrm>
            <a:off x="3987032" y="896686"/>
            <a:ext cx="451042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4D6E14-9435-4D9F-B9DA-0B622EF877E9}"/>
              </a:ext>
            </a:extLst>
          </p:cNvPr>
          <p:cNvSpPr/>
          <p:nvPr/>
        </p:nvSpPr>
        <p:spPr>
          <a:xfrm>
            <a:off x="4438074" y="896686"/>
            <a:ext cx="464738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68DD7FA-F0EF-47D5-801E-DF18223F0E11}"/>
              </a:ext>
            </a:extLst>
          </p:cNvPr>
          <p:cNvCxnSpPr>
            <a:cxnSpLocks/>
          </p:cNvCxnSpPr>
          <p:nvPr/>
        </p:nvCxnSpPr>
        <p:spPr>
          <a:xfrm>
            <a:off x="3098643" y="779697"/>
            <a:ext cx="1802256" cy="0"/>
          </a:xfrm>
          <a:prstGeom prst="line">
            <a:avLst/>
          </a:prstGeom>
          <a:ln w="19050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E7C719C-3593-4324-9D0A-22977E264150}"/>
              </a:ext>
            </a:extLst>
          </p:cNvPr>
          <p:cNvSpPr/>
          <p:nvPr/>
        </p:nvSpPr>
        <p:spPr>
          <a:xfrm>
            <a:off x="3660961" y="405586"/>
            <a:ext cx="770467" cy="369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801" dirty="0"/>
              <a:t>1 byte</a:t>
            </a:r>
            <a:endParaRPr lang="zh-TW" altLang="en-US" sz="180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5E9B5F-3E6F-4926-BE7B-926A2C5E7375}"/>
              </a:ext>
            </a:extLst>
          </p:cNvPr>
          <p:cNvSpPr/>
          <p:nvPr/>
        </p:nvSpPr>
        <p:spPr>
          <a:xfrm>
            <a:off x="3871014" y="1912652"/>
            <a:ext cx="11208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遮罩左移兩</a:t>
            </a:r>
            <a:r>
              <a:rPr lang="en-US" altLang="zh-TW" sz="1200" dirty="0"/>
              <a:t>bit</a:t>
            </a:r>
            <a:endParaRPr lang="zh-TW" altLang="en-US" sz="12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D4809B-36D7-4D5E-AABD-2F9A9FC96E30}"/>
              </a:ext>
            </a:extLst>
          </p:cNvPr>
          <p:cNvSpPr/>
          <p:nvPr/>
        </p:nvSpPr>
        <p:spPr>
          <a:xfrm>
            <a:off x="3706999" y="1252065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200" dirty="0"/>
              <a:t>OR</a:t>
            </a:r>
            <a:r>
              <a:rPr lang="zh-TW" altLang="en-US" sz="1200" dirty="0"/>
              <a:t>運算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95C9BB-2D83-4074-8EB5-6033392D4432}"/>
              </a:ext>
            </a:extLst>
          </p:cNvPr>
          <p:cNvSpPr/>
          <p:nvPr/>
        </p:nvSpPr>
        <p:spPr>
          <a:xfrm>
            <a:off x="3098644" y="1543170"/>
            <a:ext cx="437346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8CA138-34FB-443A-ABF4-49835C615E77}"/>
              </a:ext>
            </a:extLst>
          </p:cNvPr>
          <p:cNvSpPr/>
          <p:nvPr/>
        </p:nvSpPr>
        <p:spPr>
          <a:xfrm>
            <a:off x="3535990" y="1543170"/>
            <a:ext cx="451042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5D6D0C-4178-458D-B3AD-C69D38C8D545}"/>
              </a:ext>
            </a:extLst>
          </p:cNvPr>
          <p:cNvSpPr/>
          <p:nvPr/>
        </p:nvSpPr>
        <p:spPr>
          <a:xfrm>
            <a:off x="3987032" y="1543170"/>
            <a:ext cx="451042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F6AFB0-F84A-40A4-B326-54B41EF07F53}"/>
              </a:ext>
            </a:extLst>
          </p:cNvPr>
          <p:cNvSpPr/>
          <p:nvPr/>
        </p:nvSpPr>
        <p:spPr>
          <a:xfrm>
            <a:off x="4438074" y="1543170"/>
            <a:ext cx="464738" cy="304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C9CF31F-8003-4B23-93D2-C51BA9C1937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098648" y="2051152"/>
            <a:ext cx="772366" cy="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4E88215-1444-4282-A3DB-E08BFD35B12C}"/>
              </a:ext>
            </a:extLst>
          </p:cNvPr>
          <p:cNvSpPr/>
          <p:nvPr/>
        </p:nvSpPr>
        <p:spPr>
          <a:xfrm>
            <a:off x="3098644" y="2252057"/>
            <a:ext cx="437346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08DD83-BA72-439C-8E9F-47A510DBAFCA}"/>
              </a:ext>
            </a:extLst>
          </p:cNvPr>
          <p:cNvSpPr/>
          <p:nvPr/>
        </p:nvSpPr>
        <p:spPr>
          <a:xfrm>
            <a:off x="3535990" y="2252057"/>
            <a:ext cx="451042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962A8FD-639C-447D-91A6-8D3A75251F27}"/>
              </a:ext>
            </a:extLst>
          </p:cNvPr>
          <p:cNvSpPr/>
          <p:nvPr/>
        </p:nvSpPr>
        <p:spPr>
          <a:xfrm>
            <a:off x="3987032" y="2252057"/>
            <a:ext cx="451042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3479E-5A66-4210-BE20-09ED6D5FD845}"/>
              </a:ext>
            </a:extLst>
          </p:cNvPr>
          <p:cNvSpPr/>
          <p:nvPr/>
        </p:nvSpPr>
        <p:spPr>
          <a:xfrm>
            <a:off x="4438074" y="2252057"/>
            <a:ext cx="464738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E4959A0-735B-401F-BB42-9FF1F21B9456}"/>
              </a:ext>
            </a:extLst>
          </p:cNvPr>
          <p:cNvSpPr/>
          <p:nvPr/>
        </p:nvSpPr>
        <p:spPr>
          <a:xfrm>
            <a:off x="3776870" y="3486684"/>
            <a:ext cx="1387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>
                <a:solidFill>
                  <a:srgbClr val="FF0000"/>
                </a:solidFill>
              </a:rPr>
              <a:t>遮罩左移</a:t>
            </a:r>
            <a:r>
              <a:rPr lang="en-US" altLang="zh-TW" sz="1200" dirty="0">
                <a:solidFill>
                  <a:srgbClr val="FF0000"/>
                </a:solidFill>
              </a:rPr>
              <a:t>1</a:t>
            </a:r>
            <a:r>
              <a:rPr lang="zh-TW" altLang="en-US" sz="1200" dirty="0">
                <a:solidFill>
                  <a:srgbClr val="FF0000"/>
                </a:solidFill>
              </a:rPr>
              <a:t>個</a:t>
            </a:r>
            <a:r>
              <a:rPr lang="en-US" altLang="zh-TW" sz="1200" dirty="0">
                <a:solidFill>
                  <a:srgbClr val="FF0000"/>
                </a:solidFill>
              </a:rPr>
              <a:t>bit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C6B2C82-2B02-4044-8C59-57F2F56C4954}"/>
              </a:ext>
            </a:extLst>
          </p:cNvPr>
          <p:cNvSpPr/>
          <p:nvPr/>
        </p:nvSpPr>
        <p:spPr>
          <a:xfrm>
            <a:off x="3706999" y="2607435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200" dirty="0"/>
              <a:t>OR</a:t>
            </a:r>
            <a:r>
              <a:rPr lang="zh-TW" altLang="en-US" sz="1200" dirty="0"/>
              <a:t>運算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D93089-59D3-4358-924C-82A8E3DA1B43}"/>
              </a:ext>
            </a:extLst>
          </p:cNvPr>
          <p:cNvSpPr/>
          <p:nvPr/>
        </p:nvSpPr>
        <p:spPr>
          <a:xfrm>
            <a:off x="3098644" y="2898540"/>
            <a:ext cx="437346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B9E9A90-C93E-4BB9-BA50-3262648ECFEF}"/>
              </a:ext>
            </a:extLst>
          </p:cNvPr>
          <p:cNvSpPr/>
          <p:nvPr/>
        </p:nvSpPr>
        <p:spPr>
          <a:xfrm>
            <a:off x="3535990" y="2898540"/>
            <a:ext cx="451042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AF630F-7A9F-47AF-BBD5-EC62E5422FD8}"/>
              </a:ext>
            </a:extLst>
          </p:cNvPr>
          <p:cNvSpPr/>
          <p:nvPr/>
        </p:nvSpPr>
        <p:spPr>
          <a:xfrm>
            <a:off x="3987032" y="2898540"/>
            <a:ext cx="451042" cy="3048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FF5212F-BDAE-49D5-8E06-2D8D6848CBA8}"/>
              </a:ext>
            </a:extLst>
          </p:cNvPr>
          <p:cNvSpPr/>
          <p:nvPr/>
        </p:nvSpPr>
        <p:spPr>
          <a:xfrm>
            <a:off x="4438074" y="2898540"/>
            <a:ext cx="464738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3A9AF2C-8688-47A2-8E66-92325579E6E0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098662" y="3625184"/>
            <a:ext cx="678208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95B67AC0-6C72-4046-ACF7-FA711C6F1461}"/>
              </a:ext>
            </a:extLst>
          </p:cNvPr>
          <p:cNvCxnSpPr/>
          <p:nvPr/>
        </p:nvCxnSpPr>
        <p:spPr>
          <a:xfrm>
            <a:off x="2854450" y="2142200"/>
            <a:ext cx="2310318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5F67316A-D3CC-4F46-A622-8FD3948B2962}"/>
              </a:ext>
            </a:extLst>
          </p:cNvPr>
          <p:cNvCxnSpPr/>
          <p:nvPr/>
        </p:nvCxnSpPr>
        <p:spPr>
          <a:xfrm>
            <a:off x="2854450" y="3717868"/>
            <a:ext cx="2310318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C1E05B4-56B9-4D81-8A62-4C2776B49F11}"/>
              </a:ext>
            </a:extLst>
          </p:cNvPr>
          <p:cNvSpPr/>
          <p:nvPr/>
        </p:nvSpPr>
        <p:spPr>
          <a:xfrm>
            <a:off x="3098644" y="3814372"/>
            <a:ext cx="437346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4C86B65-333E-4E00-87DF-4418D67E10E5}"/>
              </a:ext>
            </a:extLst>
          </p:cNvPr>
          <p:cNvSpPr/>
          <p:nvPr/>
        </p:nvSpPr>
        <p:spPr>
          <a:xfrm>
            <a:off x="3535990" y="3814372"/>
            <a:ext cx="451042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31DDE6B-D3BB-4045-9079-66EA9B044667}"/>
              </a:ext>
            </a:extLst>
          </p:cNvPr>
          <p:cNvSpPr/>
          <p:nvPr/>
        </p:nvSpPr>
        <p:spPr>
          <a:xfrm>
            <a:off x="3987032" y="3814372"/>
            <a:ext cx="451042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CB1991F-9F3E-4174-B137-86F1EB9785C4}"/>
              </a:ext>
            </a:extLst>
          </p:cNvPr>
          <p:cNvSpPr/>
          <p:nvPr/>
        </p:nvSpPr>
        <p:spPr>
          <a:xfrm>
            <a:off x="4438074" y="3814372"/>
            <a:ext cx="464738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14353B9-5DEB-4CFD-945D-8EC76AA00D8B}"/>
              </a:ext>
            </a:extLst>
          </p:cNvPr>
          <p:cNvSpPr/>
          <p:nvPr/>
        </p:nvSpPr>
        <p:spPr>
          <a:xfrm>
            <a:off x="3706999" y="4169750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200" dirty="0"/>
              <a:t>OR</a:t>
            </a:r>
            <a:r>
              <a:rPr lang="zh-TW" altLang="en-US" sz="1200" dirty="0"/>
              <a:t>運算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A8E2E1A-B3C6-4377-8427-A565321FB2AF}"/>
              </a:ext>
            </a:extLst>
          </p:cNvPr>
          <p:cNvSpPr/>
          <p:nvPr/>
        </p:nvSpPr>
        <p:spPr>
          <a:xfrm>
            <a:off x="3098644" y="4460855"/>
            <a:ext cx="437346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5C9A986-1BDC-49A2-B197-88E75963D331}"/>
              </a:ext>
            </a:extLst>
          </p:cNvPr>
          <p:cNvSpPr/>
          <p:nvPr/>
        </p:nvSpPr>
        <p:spPr>
          <a:xfrm>
            <a:off x="3535990" y="4460855"/>
            <a:ext cx="451042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36A038D-B7BE-4893-A69B-52FC86363F86}"/>
              </a:ext>
            </a:extLst>
          </p:cNvPr>
          <p:cNvSpPr/>
          <p:nvPr/>
        </p:nvSpPr>
        <p:spPr>
          <a:xfrm>
            <a:off x="3987032" y="4460855"/>
            <a:ext cx="451042" cy="3048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10</a:t>
            </a:r>
            <a:endParaRPr lang="zh-TW" altLang="en-US" sz="180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FF0E9A-B4EA-44BB-9430-A8D0AE46F55A}"/>
              </a:ext>
            </a:extLst>
          </p:cNvPr>
          <p:cNvSpPr/>
          <p:nvPr/>
        </p:nvSpPr>
        <p:spPr>
          <a:xfrm>
            <a:off x="4438074" y="4460855"/>
            <a:ext cx="464738" cy="3048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5CC2694-3593-4AB2-AEAA-E441B9B75573}"/>
              </a:ext>
            </a:extLst>
          </p:cNvPr>
          <p:cNvSpPr/>
          <p:nvPr/>
        </p:nvSpPr>
        <p:spPr>
          <a:xfrm>
            <a:off x="3044825" y="3295317"/>
            <a:ext cx="20441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/>
              <a:t>如果是最後兩個要設定的</a:t>
            </a:r>
            <a:r>
              <a:rPr lang="en-US" altLang="zh-TW" sz="1200" dirty="0"/>
              <a:t>bit</a:t>
            </a:r>
            <a:endParaRPr lang="zh-TW" altLang="en-US" sz="1200" dirty="0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C51A9B3-59C1-4C85-9CBF-836CBE84197C}"/>
              </a:ext>
            </a:extLst>
          </p:cNvPr>
          <p:cNvCxnSpPr/>
          <p:nvPr/>
        </p:nvCxnSpPr>
        <p:spPr>
          <a:xfrm>
            <a:off x="2854450" y="4843499"/>
            <a:ext cx="2310318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4C3897D3-FACA-4319-95B9-4D35E125661F}"/>
              </a:ext>
            </a:extLst>
          </p:cNvPr>
          <p:cNvSpPr/>
          <p:nvPr/>
        </p:nvSpPr>
        <p:spPr>
          <a:xfrm>
            <a:off x="3098644" y="4982909"/>
            <a:ext cx="437346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7B4E7AE-40C5-4DA6-A008-7D4079928981}"/>
              </a:ext>
            </a:extLst>
          </p:cNvPr>
          <p:cNvSpPr/>
          <p:nvPr/>
        </p:nvSpPr>
        <p:spPr>
          <a:xfrm>
            <a:off x="3535990" y="4982909"/>
            <a:ext cx="451042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00</a:t>
            </a:r>
            <a:endParaRPr lang="zh-TW" altLang="en-US" sz="180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5C81D39-D076-448B-963E-0EDAEA1D0558}"/>
              </a:ext>
            </a:extLst>
          </p:cNvPr>
          <p:cNvSpPr/>
          <p:nvPr/>
        </p:nvSpPr>
        <p:spPr>
          <a:xfrm>
            <a:off x="3987032" y="4982909"/>
            <a:ext cx="451042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11</a:t>
            </a:r>
            <a:endParaRPr lang="zh-TW" altLang="en-US" sz="180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193D5FD-7B5C-4AF3-B0D9-F82703E32F46}"/>
              </a:ext>
            </a:extLst>
          </p:cNvPr>
          <p:cNvSpPr/>
          <p:nvPr/>
        </p:nvSpPr>
        <p:spPr>
          <a:xfrm>
            <a:off x="4438074" y="4982909"/>
            <a:ext cx="464738" cy="304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801" dirty="0"/>
              <a:t>01</a:t>
            </a:r>
            <a:endParaRPr lang="zh-TW" altLang="en-US" sz="1801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AA2D26B-9FD5-446C-889E-D8694A666128}"/>
              </a:ext>
            </a:extLst>
          </p:cNvPr>
          <p:cNvSpPr/>
          <p:nvPr/>
        </p:nvSpPr>
        <p:spPr>
          <a:xfrm>
            <a:off x="4983619" y="501077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完成申請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0A66C96-7C0F-40CC-A856-B3066593C300}"/>
              </a:ext>
            </a:extLst>
          </p:cNvPr>
          <p:cNvSpPr/>
          <p:nvPr/>
        </p:nvSpPr>
        <p:spPr>
          <a:xfrm>
            <a:off x="3299021" y="5388065"/>
            <a:ext cx="13760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200" dirty="0"/>
              <a:t>用</a:t>
            </a:r>
            <a:r>
              <a:rPr lang="en-US" altLang="zh-TW" sz="1200" dirty="0"/>
              <a:t>return</a:t>
            </a:r>
            <a:r>
              <a:rPr lang="zh-TW" altLang="en-US" sz="1200" dirty="0"/>
              <a:t>退出</a:t>
            </a:r>
            <a:r>
              <a:rPr lang="en-US" altLang="zh-TW" sz="1200" dirty="0"/>
              <a:t>while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416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232</Words>
  <Application>Microsoft Office PowerPoint</Application>
  <PresentationFormat>寬螢幕</PresentationFormat>
  <Paragraphs>111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Lyciih</dc:creator>
  <cp:lastModifiedBy>Lyciih</cp:lastModifiedBy>
  <cp:revision>10</cp:revision>
  <dcterms:created xsi:type="dcterms:W3CDTF">2022-10-29T14:15:35Z</dcterms:created>
  <dcterms:modified xsi:type="dcterms:W3CDTF">2022-10-29T17:38:56Z</dcterms:modified>
</cp:coreProperties>
</file>