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59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4D5D9-442E-4B83-BD92-30E48A6D815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B15F1-FE2E-4688-97FB-FC0128659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1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B15F1-FE2E-4688-97FB-FC012865919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0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7C25E-EA93-19D3-0510-5B516E310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EEDF8D-3D19-39CE-F6FA-5DA60C25C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E9EF1-B4B4-586A-5BF4-9D7E850D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C6-A55A-4C12-B222-36266C8B14A3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2FBBDB-0169-B92A-857A-F37F730F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4456AC-4641-1F32-98B7-50021AD9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4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21C8E-C0B1-84B7-47EC-43A28840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832663-24BB-234B-4953-9F510AEE7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D72E6B-F1AF-18B5-18E1-EB739C8A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6AF-35E8-43E6-97D7-B93E2947C109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ACC8E8-F083-5B95-7BF3-9D2102B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7C091-4328-D504-BF98-52E7A3C8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5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CB926F-ED3A-5B93-9D8B-927A580F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687480-ECFA-AEF2-2EA6-F9E3C51F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31353-DEAE-0851-B059-5E9A9D4A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B31D-2300-43D8-9CCC-BDDCDAC9BDF2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47147-48F3-F06C-3217-C6EDF22A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B3E2C-886E-AE36-5E5A-1F8B0E52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22394-6826-9B15-D184-9CF67400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4F1BA-7A20-D263-36FA-F7ADCC5B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0A831-36CE-F917-F400-4BFDF1C4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A6AD-1C54-44F9-BF8B-F73CD4F6CB4D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44BC8C-4269-70A1-B76B-A7FE0B52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1CFEF-E779-A2B8-E0A6-4ADBA224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3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00698-6149-AD26-6426-4E951BEC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43AD3D-21CB-D769-55E2-D34544C5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A9ACE-BE6A-4277-9719-4B773B8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2532-E164-4691-82A7-8F78D7EBC19F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A30CC3-75D7-F97F-A0C4-40E7A32E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63512C-FC4A-BDA0-9CB6-F380783E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53B00-8E26-056A-202D-3AB94A1D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79DBF-8951-6624-80E8-27FD583D5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A70C6B-968F-0905-AF96-3FD2629C6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435B05-7CF1-8052-EDB1-E383A871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E757-08B0-48DF-AF4F-B7F6326C4CCC}" type="datetime1">
              <a:rPr lang="ru-RU" smtClean="0"/>
              <a:t>11.02.2024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B4E929-9986-6BA7-3760-DDBCE4DE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399550-33FE-0857-7218-780333E9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6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90301-445E-BE6E-F17D-2177A0A6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E87ACD-73AE-BE48-0A06-F0FDAF20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9673C-F91E-6817-0F23-42F2CE1E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B388D-88D2-2766-5514-9B510C6EA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B0EADC-D4E2-B9B1-29F8-71F96DDC5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756831-8AFE-5FAE-D88F-65181D2E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B886-E318-47B2-9709-5B6F4284F8A7}" type="datetime1">
              <a:rPr lang="ru-RU" smtClean="0"/>
              <a:t>11.02.2024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917DB2-30FC-99DE-3B2A-A854C226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CC802E-A55B-36F3-EACD-312A37B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84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F2A00-DC67-027B-B96D-9EA3A2B6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D8BA27-3C8E-D3CB-A498-C4C37AF6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AAD-F5FF-43B6-AD52-A0FCA66B39FB}" type="datetime1">
              <a:rPr lang="ru-RU" smtClean="0"/>
              <a:t>11.02.2024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64D3A3-7736-1E27-E62A-BA1C0152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AFC901-7EC2-A59D-D024-F00ACF9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16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20D2C3-CBCA-E908-3DEB-0DD9387F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1019-FCD1-4D94-A9CF-CD74212A3335}" type="datetime1">
              <a:rPr lang="ru-RU" smtClean="0"/>
              <a:t>11.02.2024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468B9E-075F-A0DD-9C63-D3051365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2856AF-0934-9092-DF8E-3F7ABFCD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5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99407-EDBC-A23A-9A2A-5A7A1337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73E04-975E-3360-A79F-368E163F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233CA9-E66D-183A-3CD6-6729835B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257B04-6A9B-B0BE-6570-27CF5022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DDF9-F1D9-433A-A514-198C42B44C4A}" type="datetime1">
              <a:rPr lang="ru-RU" smtClean="0"/>
              <a:t>11.02.2024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80595E-B916-D94E-45C3-A2AF8837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BA81BC-CF9D-002E-1B37-BBDABA13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FFD11-BBED-0BBD-F276-C24080A1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91F12C-7DF8-5EB8-461B-B27E26622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10E0DD-9D46-0568-19DB-8FC83BDA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CE2FD9-E3C0-A43E-5FAE-D59D43B9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5CC-5B3E-48AA-995F-76E8BCF878F4}" type="datetime1">
              <a:rPr lang="ru-RU" smtClean="0"/>
              <a:t>11.02.2024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51DA0F-9D4B-6C9D-E9CE-90BE04E1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78DFE4-27A5-6EF3-27DF-6FA84E27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87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13F8F-0D0A-7301-2643-3AF61143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BF3966-DD69-E741-2A23-E504ABD4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187EE-A14D-BD0A-A5F8-8E45B6807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9F18B-D2B7-4D8A-8355-08B546858C2B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A786D-16C4-A748-2BE7-F70C53B1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03FE3-9A7F-68C8-74E8-850F205E0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cis/artificial-intelligence/what-is-ai/#:~:text=&#1080;%20&#1084;&#1072;&#1096;&#1080;&#1085;&#1085;&#1086;&#1075;&#1086;%20&#1086;&#1073;&#1091;&#1095;&#1077;&#1085;&#1080;&#1103;-,&#1048;&#1048;%20&#1085;&#1072;%20&#1087;&#1088;&#1077;&#1076;&#1087;&#1088;&#1080;&#1103;&#1090;&#1080;&#1080;,&#1085;&#1077;%20&#1087;&#1086;&#1076;%20&#1089;&#1080;&#1083;&#1091;%20&#1080;&#1085;&#1090;&#1077;&#1088;&#1087;&#1088;&#1077;&#1090;&#1080;&#1088;&#1086;&#1074;&#1072;&#1090;&#1100;%20&#1095;&#1077;&#1083;&#1086;&#1074;&#1077;&#1082;&#1091;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pplications-of-machine-lear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A3CB8-E44F-4EC7-841D-AB6394F18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Искусственные нейронные</a:t>
            </a:r>
            <a:br>
              <a:rPr lang="ru-RU" dirty="0"/>
            </a:br>
            <a:r>
              <a:rPr lang="ru-RU" dirty="0"/>
              <a:t>сети и машинное обучение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C40545-0F2D-9F88-1C00-C216B47D8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1. Вводный</a:t>
            </a:r>
          </a:p>
        </p:txBody>
      </p:sp>
    </p:spTree>
    <p:extLst>
      <p:ext uri="{BB962C8B-B14F-4D97-AF65-F5344CB8AC3E}">
        <p14:creationId xmlns:p14="http://schemas.microsoft.com/office/powerpoint/2010/main" val="271504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63DB2-18E2-E853-2946-77B53BBB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140A1-5960-0824-E507-602A6D81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Мышлянов Алексей Владимирович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Аспирант 2 года кафедры АСУ, НИТУ МИСиС</a:t>
            </a:r>
          </a:p>
          <a:p>
            <a:pPr marL="0" indent="0">
              <a:buNone/>
            </a:pPr>
            <a:r>
              <a:rPr lang="ru-RU" dirty="0"/>
              <a:t>Аналитик больших данных в МегаФоне (</a:t>
            </a:r>
            <a:r>
              <a:rPr lang="en-US" dirty="0"/>
              <a:t>Senior Data Scientist)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Контакты:</a:t>
            </a:r>
          </a:p>
          <a:p>
            <a:pPr marL="0" indent="0">
              <a:buNone/>
            </a:pPr>
            <a:r>
              <a:rPr lang="ru-RU" dirty="0"/>
              <a:t>+7 999 132 02 16</a:t>
            </a:r>
          </a:p>
          <a:p>
            <a:pPr marL="0" indent="0">
              <a:buNone/>
            </a:pPr>
            <a:r>
              <a:rPr lang="en-US" dirty="0" err="1"/>
              <a:t>tg</a:t>
            </a:r>
            <a:r>
              <a:rPr lang="en-US" dirty="0"/>
              <a:t>: </a:t>
            </a:r>
            <a:r>
              <a:rPr lang="en-US" b="1" dirty="0"/>
              <a:t>@l3lush</a:t>
            </a:r>
          </a:p>
          <a:p>
            <a:pPr marL="0" indent="0">
              <a:buNone/>
            </a:pPr>
            <a:r>
              <a:rPr lang="en-US" dirty="0"/>
              <a:t>mail: avmysh@gmail.com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18E753-4BC2-22CA-A1A6-AC32C646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4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9A9BB-A65A-0CD2-61AC-21CF66F2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будет состоять курс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C2E4B-66AA-0F1C-AE47-1ECFB066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каждую группу итого </a:t>
            </a:r>
            <a:r>
              <a:rPr lang="ru-RU" b="1" dirty="0"/>
              <a:t>8 занятий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4 семинара с изучением нового материала (дистанционно)</a:t>
            </a:r>
          </a:p>
          <a:p>
            <a:pPr lvl="1"/>
            <a:r>
              <a:rPr lang="ru-RU" dirty="0"/>
              <a:t>4 семинара с защитой лабораторных работ (очно) </a:t>
            </a:r>
          </a:p>
          <a:p>
            <a:pPr marL="0" indent="0">
              <a:buNone/>
            </a:pPr>
            <a:r>
              <a:rPr lang="ru-RU" dirty="0"/>
              <a:t>=</a:t>
            </a:r>
            <a:r>
              <a:rPr lang="en-US" dirty="0"/>
              <a:t>&gt; </a:t>
            </a:r>
            <a:r>
              <a:rPr lang="ru-RU" dirty="0"/>
              <a:t>будет </a:t>
            </a:r>
            <a:r>
              <a:rPr lang="ru-RU" b="1" dirty="0"/>
              <a:t>4 лабораторных работы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Изучим (</a:t>
            </a:r>
            <a:r>
              <a:rPr lang="ru-RU" b="1" dirty="0"/>
              <a:t>базово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Нейронные сети</a:t>
            </a:r>
          </a:p>
          <a:p>
            <a:pPr lvl="1"/>
            <a:r>
              <a:rPr lang="ru-RU" dirty="0"/>
              <a:t>Машинное обучение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6CD239-5C9B-9ECE-284A-7B85B001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82932-3FEB-9D02-1F69-8650D0B6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стеку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34D2B-D433-7607-4EE7-6AAB3238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Писать код будем на </a:t>
            </a:r>
            <a:r>
              <a:rPr lang="en-US" b="1" dirty="0"/>
              <a:t>Python 3</a:t>
            </a:r>
            <a:endParaRPr lang="ru-RU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 качестве «среды для разработки» используем </a:t>
            </a:r>
            <a:r>
              <a:rPr lang="en-US" b="1" dirty="0" err="1"/>
              <a:t>Jupyter</a:t>
            </a:r>
            <a:r>
              <a:rPr lang="en-US" b="1" dirty="0"/>
              <a:t> Notebook / </a:t>
            </a:r>
            <a:r>
              <a:rPr lang="en-US" b="1" dirty="0" err="1"/>
              <a:t>Colab</a:t>
            </a:r>
            <a:endParaRPr lang="ru-RU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Узнаем такие библиотеки, как </a:t>
            </a:r>
            <a:r>
              <a:rPr lang="en-US" b="1" dirty="0"/>
              <a:t>scikit-learn, </a:t>
            </a:r>
            <a:r>
              <a:rPr lang="en-US" b="1" dirty="0" err="1"/>
              <a:t>numpy</a:t>
            </a:r>
            <a:r>
              <a:rPr lang="en-US" b="1" dirty="0"/>
              <a:t>, pandas, </a:t>
            </a:r>
            <a:r>
              <a:rPr lang="en-US" b="1" dirty="0" err="1"/>
              <a:t>pytorch</a:t>
            </a:r>
            <a:r>
              <a:rPr lang="en-US" dirty="0"/>
              <a:t> </a:t>
            </a:r>
            <a:r>
              <a:rPr lang="ru-RU" dirty="0"/>
              <a:t>и пр.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кто-то уже имеет базовые знания МЛ</a:t>
            </a:r>
            <a:r>
              <a:rPr lang="en-US" dirty="0"/>
              <a:t>/</a:t>
            </a:r>
            <a:r>
              <a:rPr lang="ru-RU" dirty="0"/>
              <a:t>ДЛ, можно стучаться ко мне в </a:t>
            </a:r>
            <a:r>
              <a:rPr lang="ru-RU" dirty="0" err="1"/>
              <a:t>тг</a:t>
            </a:r>
            <a:r>
              <a:rPr lang="ru-RU" dirty="0"/>
              <a:t> для индивидуального задания на весь семестр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DEE3DE-609D-526E-1015-2614607CA1E8}"/>
              </a:ext>
            </a:extLst>
          </p:cNvPr>
          <p:cNvSpPr/>
          <p:nvPr/>
        </p:nvSpPr>
        <p:spPr>
          <a:xfrm>
            <a:off x="7657584" y="566241"/>
            <a:ext cx="37697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+Вопросы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76207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CB8ED-6323-855B-EA5C-3CA69407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вообще нам нужен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75C7-C5BA-8665-7624-A258324D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Технологии на основе ИИ помогают повысить эффективность и производительность труда за счет автоматизации процессов и задач, которые раньше выполнялись людьми. ИИ также умеет интерпретировать объемы данных, которые не под силу интерпретировать человеку. Это умение может приносить существенные преимущества для бизнеса </a:t>
            </a:r>
            <a:r>
              <a:rPr lang="en-US" sz="2000" i="1" dirty="0"/>
              <a:t>[</a:t>
            </a:r>
            <a:r>
              <a:rPr lang="ru-RU" sz="2000" i="1" dirty="0"/>
              <a:t>1</a:t>
            </a:r>
            <a:r>
              <a:rPr lang="en-US" sz="2000" i="1" dirty="0"/>
              <a:t>]</a:t>
            </a:r>
            <a:r>
              <a:rPr lang="ru-RU" sz="2000" i="1" dirty="0"/>
              <a:t>. </a:t>
            </a:r>
            <a:endParaRPr lang="en-US" sz="2000" i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Если кратко:</a:t>
            </a:r>
          </a:p>
          <a:p>
            <a:pPr marL="342900" indent="-342900">
              <a:buAutoNum type="arabicPeriod"/>
            </a:pPr>
            <a:r>
              <a:rPr lang="ru-RU" sz="1800" dirty="0"/>
              <a:t>Автоматизируем производство</a:t>
            </a:r>
          </a:p>
          <a:p>
            <a:pPr marL="342900" indent="-342900">
              <a:buAutoNum type="arabicPeriod"/>
            </a:pPr>
            <a:r>
              <a:rPr lang="ru-RU" sz="1800" dirty="0"/>
              <a:t>Повышаем показатели бизнеса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210FF-6F71-6BA4-78E2-A0D007E1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sz="1200" i="1" dirty="0">
                <a:hlinkClick r:id="rId3"/>
              </a:rPr>
              <a:t>Что такое ИИ? </a:t>
            </a:r>
            <a:r>
              <a:rPr lang="en-US" sz="1200" i="1" dirty="0">
                <a:hlinkClick r:id="rId3"/>
              </a:rPr>
              <a:t>Oracle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314701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53F7B-24B5-B42B-9C82-84FB41E3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E3802-85CC-BDDD-54A2-4B31DC5FF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Демонстрация в схемах о развитии ИИ системы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Демонстрация написания кода в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40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CB5EE-C57B-5186-4486-CE20338E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сейчас применяется </a:t>
            </a:r>
            <a:r>
              <a:rPr lang="en-US" dirty="0"/>
              <a:t>ML/DL</a:t>
            </a:r>
            <a:endParaRPr lang="ru-RU" dirty="0"/>
          </a:p>
        </p:txBody>
      </p:sp>
      <p:pic>
        <p:nvPicPr>
          <p:cNvPr id="2050" name="Picture 2" descr="Applications of Machine Learning - Javatpoint">
            <a:extLst>
              <a:ext uri="{FF2B5EF4-FFF2-40B4-BE49-F238E27FC236}">
                <a16:creationId xmlns:a16="http://schemas.microsoft.com/office/drawing/2014/main" id="{6EE2BB86-E484-9735-6CE9-AD8B55B8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97000"/>
            <a:ext cx="59436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9715287-25A9-81B9-C058-4A38733A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3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Универсальный ответ:</a:t>
            </a:r>
          </a:p>
          <a:p>
            <a:pPr marL="0" indent="0">
              <a:buNone/>
            </a:pPr>
            <a:r>
              <a:rPr lang="ru-RU" b="1" dirty="0"/>
              <a:t>везде, где есть данные</a:t>
            </a:r>
            <a:br>
              <a:rPr lang="en-US" b="1" dirty="0"/>
            </a:br>
            <a:br>
              <a:rPr lang="en-US" b="1" dirty="0"/>
            </a:br>
            <a:endParaRPr lang="ru-RU" b="1" dirty="0"/>
          </a:p>
          <a:p>
            <a:pPr marL="0" indent="0">
              <a:buNone/>
            </a:pPr>
            <a:r>
              <a:rPr lang="ru-RU" dirty="0"/>
              <a:t>Так как данные есть практически везде, то и </a:t>
            </a:r>
            <a:r>
              <a:rPr lang="en-US" dirty="0"/>
              <a:t>ML/DL </a:t>
            </a:r>
            <a:r>
              <a:rPr lang="ru-RU" dirty="0"/>
              <a:t>применяется практически везде</a:t>
            </a:r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7" name="Нижний колонтитул 3">
            <a:extLst>
              <a:ext uri="{FF2B5EF4-FFF2-40B4-BE49-F238E27FC236}">
                <a16:creationId xmlns:a16="http://schemas.microsoft.com/office/drawing/2014/main" id="{09F742DF-5FF6-B935-DD76-B9467B89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b="1" dirty="0">
                <a:hlinkClick r:id="rId3"/>
              </a:rPr>
              <a:t>image source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5240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A845B-0EBC-C5D1-F80C-81919B0A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из жизни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461109-DDAE-AEC4-6C20-D3E500A6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6" y="1328959"/>
            <a:ext cx="6284165" cy="31490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60F87-B09B-4D08-6152-62536A9F0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60"/>
          <a:stretch/>
        </p:blipFill>
        <p:spPr>
          <a:xfrm>
            <a:off x="7248490" y="439599"/>
            <a:ext cx="4759184" cy="45537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A07368-F505-A954-AFD8-7ECDD3D5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16" y="4670455"/>
            <a:ext cx="5040455" cy="1717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6F1AA3-AB90-659E-3709-E61227D63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207" y="5067789"/>
            <a:ext cx="5123055" cy="171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71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278</Words>
  <Application>Microsoft Office PowerPoint</Application>
  <PresentationFormat>Широкоэкранный</PresentationFormat>
  <Paragraphs>48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Тема Office</vt:lpstr>
      <vt:lpstr>Искусственные нейронные сети и машинное обучение</vt:lpstr>
      <vt:lpstr>О себе</vt:lpstr>
      <vt:lpstr>Из чего будет состоять курс</vt:lpstr>
      <vt:lpstr>По стеку курса</vt:lpstr>
      <vt:lpstr>Зачем вообще нам нужен ИИ</vt:lpstr>
      <vt:lpstr>Теперь</vt:lpstr>
      <vt:lpstr>Где сейчас применяется ML/DL</vt:lpstr>
      <vt:lpstr>Примеры из жизни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Искусственные нейронные сети и машинное обучение</dc:title>
  <dc:creator>Алексей Мышлянов</dc:creator>
  <cp:lastModifiedBy>Алексей Мышлянов</cp:lastModifiedBy>
  <cp:revision>11</cp:revision>
  <dcterms:created xsi:type="dcterms:W3CDTF">2024-02-10T14:59:48Z</dcterms:created>
  <dcterms:modified xsi:type="dcterms:W3CDTF">2024-02-10T21:19:36Z</dcterms:modified>
</cp:coreProperties>
</file>