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E085"/>
    <a:srgbClr val="000000"/>
    <a:srgbClr val="11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CEFA-4584-80E8-5637-3DFBB7A9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F67D7-8E10-4269-97F4-425B47B3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2AA75-A616-31EE-CE99-22B58F00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1B15-759F-4027-9E9D-97299E51FF6D}" type="datetimeFigureOut">
              <a:rPr lang="en-ZA" smtClean="0"/>
              <a:t>2024/06/22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271BA-7813-69B9-7F99-60709417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BA3C-D914-AC2A-23AC-84A63BC0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D10A-087E-4FBB-B169-19877755A8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971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05B6-5420-67DA-62FF-5602FB1D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0A41E-939A-3131-A49A-B27141469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D912-96F8-B1C1-652E-BCA2B67A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1B15-759F-4027-9E9D-97299E51FF6D}" type="datetimeFigureOut">
              <a:rPr lang="en-ZA" smtClean="0"/>
              <a:t>2024/06/22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5EE02-D822-51D1-4B28-A6BF422F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91B5-2F20-0C84-4421-69CCD611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D10A-087E-4FBB-B169-19877755A8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366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2E89B-2361-E750-A9DD-B142FE2D5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E1833-0C7D-B95D-5028-1C08E7FDA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0FCC-C6A6-D1FE-5426-F88FE987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1B15-759F-4027-9E9D-97299E51FF6D}" type="datetimeFigureOut">
              <a:rPr lang="en-ZA" smtClean="0"/>
              <a:t>2024/06/22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79789-400C-AAEA-F697-8DF195BD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1992B-3F7C-6449-BEB0-9DD304C3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D10A-087E-4FBB-B169-19877755A8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435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7614-4D71-B782-6CF0-86C964F7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5111-46A2-BE5C-5FC2-B10A1FD7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6FEE-D2B3-F655-77A1-80902634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1B15-759F-4027-9E9D-97299E51FF6D}" type="datetimeFigureOut">
              <a:rPr lang="en-ZA" smtClean="0"/>
              <a:t>2024/06/22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9BD6E-53E7-F8AF-7564-CB5BE72F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C1A15-E455-11B7-8A21-256D3BEB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D10A-087E-4FBB-B169-19877755A8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433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47EE-D0CC-73C5-1D27-E9A8D4C0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0962A-FD1F-ABF6-C775-EA77F7FD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5723-1507-BCBA-162A-1D414DEA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1B15-759F-4027-9E9D-97299E51FF6D}" type="datetimeFigureOut">
              <a:rPr lang="en-ZA" smtClean="0"/>
              <a:t>2024/06/22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83B7-1EDD-EB0D-48F5-6E27A6F0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8347-88EC-6DE3-62BA-B1F4A46C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D10A-087E-4FBB-B169-19877755A8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243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6BF1-0D56-C65D-0E0B-580A61AC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B004-2794-73FB-9840-653A6577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60A06-C643-1A03-CED5-4FA107B7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7D7D4-ED93-CE43-7FD6-1D879257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1B15-759F-4027-9E9D-97299E51FF6D}" type="datetimeFigureOut">
              <a:rPr lang="en-ZA" smtClean="0"/>
              <a:t>2024/06/22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1313D-B23B-63B0-4252-CF69F2FE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D128-8676-47CE-E782-96A785DF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D10A-087E-4FBB-B169-19877755A8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99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1190-1258-F87F-7D7C-57293FC3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61E65-8FFB-BAA0-FA46-666609C3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19F63-09C0-05A3-3B7C-2C88CBA83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89C2F-3160-9279-FF6E-468E99AAF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A6BAA-C6A6-18B8-183C-09CA93755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68780-19BD-1163-139C-37FA5513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1B15-759F-4027-9E9D-97299E51FF6D}" type="datetimeFigureOut">
              <a:rPr lang="en-ZA" smtClean="0"/>
              <a:t>2024/06/22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0BD9A-5B7A-CC34-21C4-B0579BB9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C60C4-EC80-0673-0878-A4AF4BB1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D10A-087E-4FBB-B169-19877755A8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406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B9D0-D785-DE09-D4DD-CDFDDC94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4CE7D-598C-ACE8-9383-3DF444EB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1B15-759F-4027-9E9D-97299E51FF6D}" type="datetimeFigureOut">
              <a:rPr lang="en-ZA" smtClean="0"/>
              <a:t>2024/06/22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AB6C1-AB74-2F7B-DB65-3DB17170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1E9E1-82D0-FD99-BDE8-72BAB430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D10A-087E-4FBB-B169-19877755A8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10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FF16B-7D7E-EDAE-80EC-3CD73C33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1B15-759F-4027-9E9D-97299E51FF6D}" type="datetimeFigureOut">
              <a:rPr lang="en-ZA" smtClean="0"/>
              <a:t>2024/06/22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1B281-088B-2A30-76FF-C7A3CC39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369BD-C745-FC50-4589-FBA6A373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D10A-087E-4FBB-B169-19877755A8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78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930F-E458-F2B9-8921-B9AE57DC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BAC6-134A-0255-B2C7-19289D3B0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A7D43-515D-830E-DFE9-D52BC69AF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49729-8EAE-7945-0203-E4E0ADB1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1B15-759F-4027-9E9D-97299E51FF6D}" type="datetimeFigureOut">
              <a:rPr lang="en-ZA" smtClean="0"/>
              <a:t>2024/06/22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E7539-4AEC-FE9F-EA8B-44BC75C8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E79BD-1714-83D0-4DEF-C32714B7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D10A-087E-4FBB-B169-19877755A8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55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4524-6D92-17A5-7849-174C04D6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3BDA0-5A60-4D5C-950F-D1168DAB0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97F66-3F5A-1AB5-F573-53EFC9DC1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DD3DC-F17D-9034-7CED-086C709C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1B15-759F-4027-9E9D-97299E51FF6D}" type="datetimeFigureOut">
              <a:rPr lang="en-ZA" smtClean="0"/>
              <a:t>2024/06/22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0F107-751C-CD1F-9D67-F600DB06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766BB-7B69-5534-FD55-64DD79E7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D10A-087E-4FBB-B169-19877755A8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359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FD784-81B5-5549-BF8F-F51C4A40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D4124-EA95-53EA-D014-55F34BBAB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81AE-123A-3826-E3D7-3B6F1A29A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F1B15-759F-4027-9E9D-97299E51FF6D}" type="datetimeFigureOut">
              <a:rPr lang="en-ZA" smtClean="0"/>
              <a:t>2024/06/22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9840-B44A-C2E7-71AB-2A1AB32B0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F54D-9E08-C9FD-B93A-7D818EFB5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ED10A-087E-4FBB-B169-19877755A8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53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0353-FCBA-8B56-37BB-B930184A9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025E1-441A-020B-A8E9-598F6547F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439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47B97E7-B74E-39F6-B9D5-620573831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421" cy="6272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A3FFC-39A5-DC54-2E0D-535C2F23C0B3}"/>
              </a:ext>
            </a:extLst>
          </p:cNvPr>
          <p:cNvSpPr txBox="1"/>
          <p:nvPr/>
        </p:nvSpPr>
        <p:spPr>
          <a:xfrm>
            <a:off x="9839744" y="853581"/>
            <a:ext cx="1307690" cy="307777"/>
          </a:xfrm>
          <a:prstGeom prst="rect">
            <a:avLst/>
          </a:prstGeom>
          <a:solidFill>
            <a:srgbClr val="43E085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4,46 billion</a:t>
            </a:r>
            <a:endParaRPr lang="en-ZA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B8C7A-4FB5-7F70-F2AF-53BF8040E15E}"/>
              </a:ext>
            </a:extLst>
          </p:cNvPr>
          <p:cNvSpPr txBox="1"/>
          <p:nvPr/>
        </p:nvSpPr>
        <p:spPr>
          <a:xfrm>
            <a:off x="5958349" y="2053758"/>
            <a:ext cx="130769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2,13 billion</a:t>
            </a:r>
            <a:endParaRPr lang="en-ZA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6AFB9-7576-48A9-8D37-3B2EFEC928B5}"/>
              </a:ext>
            </a:extLst>
          </p:cNvPr>
          <p:cNvSpPr txBox="1"/>
          <p:nvPr/>
        </p:nvSpPr>
        <p:spPr>
          <a:xfrm>
            <a:off x="1187357" y="3876984"/>
            <a:ext cx="130769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812 180</a:t>
            </a:r>
            <a:endParaRPr lang="en-ZA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9A3C7-20C4-8DD1-BA73-D634DF13E319}"/>
              </a:ext>
            </a:extLst>
          </p:cNvPr>
          <p:cNvSpPr txBox="1"/>
          <p:nvPr/>
        </p:nvSpPr>
        <p:spPr>
          <a:xfrm>
            <a:off x="1187357" y="5030736"/>
            <a:ext cx="130769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28 318</a:t>
            </a:r>
            <a:endParaRPr lang="en-ZA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2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Khumalo</dc:creator>
  <cp:lastModifiedBy>Linda Khumalo</cp:lastModifiedBy>
  <cp:revision>2</cp:revision>
  <dcterms:created xsi:type="dcterms:W3CDTF">2024-06-22T12:51:59Z</dcterms:created>
  <dcterms:modified xsi:type="dcterms:W3CDTF">2024-06-22T13:29:21Z</dcterms:modified>
</cp:coreProperties>
</file>