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859A-F959-E61D-2328-CFDA1CBF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30AE1-C1B6-F932-A9B3-D62021B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7E82-ADE8-4EA2-CCB8-690151D0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B2B8-DE48-9418-9591-FE73A802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F1E0-776E-43BE-0567-9F5EB834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994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F113-0BEB-73AA-9CB7-41AC5052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7A7E-41E8-0C20-3136-7F48E670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7C14-4B4D-3EDC-3513-7B0ACCF0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0BF5-70BE-1622-BBB0-6C8B25B1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DEBD-3DAF-13F2-064F-B392DCDC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64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069E1-37D2-9890-4181-4108B9512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0EF4E-2FA5-6F4D-E4EF-C6ED82B3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4F03-9334-343F-D27B-34620926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22AE-2E62-1364-EB55-46B98A6D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5D2D-D8D3-5BE6-D8E4-BDBED386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91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92B2-B350-05D4-CE22-DD6AA352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F8BE-2751-BBA9-4683-6CFE9D2B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09C6-DFE7-62CF-E357-42A5F9A3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98CD-EC08-F1C9-0F0F-37E1164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B9FA-562B-A2BA-6F91-7630FFB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4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3F25-EBB6-7941-3230-9D667D5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E33AC-5198-70B3-9D2C-8E61C211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A2F1-F3B5-C12F-B8D9-EE5E65B5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6F28-6DC6-C791-E114-215C60B6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36DD-A4CF-1627-0E35-B6FBF43B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0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CFE-43DE-B333-FCCB-56BFF8F2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4639-E163-9BB8-EBEE-5E568AB8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4698D-52C0-A1DB-44E4-37C3FE19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FB51B-5215-136E-359D-9C7A8D1A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AE55-EAA0-BFB9-4469-A13733B2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D084-1D2F-8D1E-5805-A10FF0A0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546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0EB2-EBB9-0A46-FA04-59C2B1AC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016A-FCD1-EA00-C1F6-52E75D7A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520DD-C3E3-50E9-BC99-4A668473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B3601-E5FD-26C3-41BA-B9140B2E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3336E-9020-E6D8-C8E0-96F4232F4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5CCB-597E-04E8-55A0-BC548C77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B137C-0CA2-2A13-4F0D-FDB2CC5C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23327-AC47-D13B-1117-4A9A350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61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2A90-8902-E54E-2E04-C7A77C6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C7C0A-5BA8-773D-F695-BB652EBA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626F8-F036-5EB2-37F6-3A025B93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C7A69-98FA-27FB-3BE3-8FABCAFA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514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31C77-6975-F7F1-A404-D4EC4232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28CEB-141F-14A1-FD4A-C4B1D8B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F9E9-788B-3E3E-7263-859359F4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8530-9694-CDE9-120E-ED736F57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D07A-8A00-D777-AEB9-E352E6A3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ACC0C-C48E-F104-3973-6C1F3643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1E9A-BACB-F4E8-1FEC-61796956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ABFFD-31DF-7467-CF18-AA9F74E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E235-9A99-AE19-F206-57F46D46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875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5294-0900-3BD5-E9CC-B9E67236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B32B2-2CEC-6186-67E5-D4AEB7171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CDE06-E1B3-AB4C-28CD-C4095302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549B8-460B-7D1C-74FA-9B58CF3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7256-7F36-6457-3B7D-5447EE39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3870-EFFD-362A-20B7-1F574680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3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B3B2-BDF3-F654-9818-2C17499F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E927-9834-9221-3EDF-F6CA5098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EDC8-1F23-5425-3E6E-518A58A75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BF0C-D385-40D2-9788-E179233F9FF3}" type="datetimeFigureOut">
              <a:rPr lang="en-ZA" smtClean="0"/>
              <a:t>2022/10/04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70BE-AA55-12F2-2C4D-5BA9743BE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EE68-D546-B1C3-810B-7DD006E9E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8328-4BA8-4A8F-B7AE-8D9F9E9FA5D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71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54686-073C-2DFA-3F2A-7362CD4E90DA}"/>
              </a:ext>
            </a:extLst>
          </p:cNvPr>
          <p:cNvSpPr txBox="1"/>
          <p:nvPr/>
        </p:nvSpPr>
        <p:spPr>
          <a:xfrm>
            <a:off x="1358284" y="2154230"/>
            <a:ext cx="973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Feature Engineering</a:t>
            </a:r>
            <a:endParaRPr lang="en-Z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5064E-1166-7670-488C-5D91B396FCF2}"/>
              </a:ext>
            </a:extLst>
          </p:cNvPr>
          <p:cNvSpPr txBox="1"/>
          <p:nvPr/>
        </p:nvSpPr>
        <p:spPr>
          <a:xfrm>
            <a:off x="3287616" y="1583174"/>
            <a:ext cx="1784411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K-means clustering</a:t>
            </a:r>
            <a:endParaRPr lang="en-Z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E9D78-F081-C060-3883-FFFD5F3012B7}"/>
              </a:ext>
            </a:extLst>
          </p:cNvPr>
          <p:cNvSpPr txBox="1"/>
          <p:nvPr/>
        </p:nvSpPr>
        <p:spPr>
          <a:xfrm>
            <a:off x="5340000" y="1197063"/>
            <a:ext cx="1512000" cy="23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Linear Regression</a:t>
            </a:r>
            <a:endParaRPr lang="en-ZA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CFC53C-7464-FB0E-2860-EBA94EE388E0}"/>
              </a:ext>
            </a:extLst>
          </p:cNvPr>
          <p:cNvCxnSpPr>
            <a:cxnSpLocks/>
            <a:stCxn id="37" idx="0"/>
            <a:endCxn id="6" idx="0"/>
          </p:cNvCxnSpPr>
          <p:nvPr/>
        </p:nvCxnSpPr>
        <p:spPr>
          <a:xfrm rot="5400000" flipH="1" flipV="1">
            <a:off x="3956134" y="-914198"/>
            <a:ext cx="28605" cy="4251128"/>
          </a:xfrm>
          <a:prstGeom prst="bentConnector3">
            <a:avLst>
              <a:gd name="adj1" fmla="val 89916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AAD33-79BA-FACB-907D-B5618D5EB054}"/>
              </a:ext>
            </a:extLst>
          </p:cNvPr>
          <p:cNvCxnSpPr>
            <a:stCxn id="5" idx="3"/>
          </p:cNvCxnSpPr>
          <p:nvPr/>
        </p:nvCxnSpPr>
        <p:spPr>
          <a:xfrm>
            <a:off x="5072027" y="1907174"/>
            <a:ext cx="26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523D49-2748-6220-A146-95BD6E44BA74}"/>
              </a:ext>
            </a:extLst>
          </p:cNvPr>
          <p:cNvSpPr txBox="1"/>
          <p:nvPr/>
        </p:nvSpPr>
        <p:spPr>
          <a:xfrm>
            <a:off x="290866" y="2231174"/>
            <a:ext cx="67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</a:t>
            </a:r>
            <a:endParaRPr lang="en-ZA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28615-7606-C756-9AF2-CE2606CA93A9}"/>
              </a:ext>
            </a:extLst>
          </p:cNvPr>
          <p:cNvSpPr txBox="1"/>
          <p:nvPr/>
        </p:nvSpPr>
        <p:spPr>
          <a:xfrm>
            <a:off x="7090463" y="2231174"/>
            <a:ext cx="95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output</a:t>
            </a:r>
            <a:endParaRPr lang="en-ZA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53A0C1-D15C-0925-2305-757CDA068369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965570" y="2385063"/>
            <a:ext cx="39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4C804-F4CE-09B0-63E7-316C533955EF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852000" y="2385063"/>
            <a:ext cx="23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E102F0-A6CB-6F89-AFA9-E49EEAFAB9A7}"/>
              </a:ext>
            </a:extLst>
          </p:cNvPr>
          <p:cNvSpPr txBox="1"/>
          <p:nvPr/>
        </p:nvSpPr>
        <p:spPr>
          <a:xfrm>
            <a:off x="1358284" y="1225668"/>
            <a:ext cx="973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Standard Scaler</a:t>
            </a:r>
            <a:endParaRPr lang="en-ZA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B1D25C1-DAE0-617D-1C22-C915AD96D6FA}"/>
              </a:ext>
            </a:extLst>
          </p:cNvPr>
          <p:cNvCxnSpPr>
            <a:stCxn id="37" idx="3"/>
            <a:endCxn id="5" idx="1"/>
          </p:cNvCxnSpPr>
          <p:nvPr/>
        </p:nvCxnSpPr>
        <p:spPr>
          <a:xfrm>
            <a:off x="2331460" y="1456501"/>
            <a:ext cx="956156" cy="45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DDCC59-792F-EE42-ED60-E97BFD16B8E4}"/>
              </a:ext>
            </a:extLst>
          </p:cNvPr>
          <p:cNvCxnSpPr>
            <a:stCxn id="4" idx="0"/>
            <a:endCxn id="37" idx="2"/>
          </p:cNvCxnSpPr>
          <p:nvPr/>
        </p:nvCxnSpPr>
        <p:spPr>
          <a:xfrm flipV="1">
            <a:off x="1844872" y="1687333"/>
            <a:ext cx="0" cy="46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Khumalo [ MTN Group - South Africa ]</dc:creator>
  <cp:lastModifiedBy>Linda Khumalo [ MTN Group - South Africa ]</cp:lastModifiedBy>
  <cp:revision>3</cp:revision>
  <dcterms:created xsi:type="dcterms:W3CDTF">2022-10-03T21:22:43Z</dcterms:created>
  <dcterms:modified xsi:type="dcterms:W3CDTF">2022-10-04T09:54:49Z</dcterms:modified>
</cp:coreProperties>
</file>