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75" r:id="rId9"/>
    <p:sldId id="261" r:id="rId10"/>
    <p:sldId id="260" r:id="rId11"/>
    <p:sldId id="273" r:id="rId12"/>
    <p:sldId id="265" r:id="rId13"/>
    <p:sldId id="268" r:id="rId14"/>
    <p:sldId id="276" r:id="rId15"/>
    <p:sldId id="266" r:id="rId16"/>
    <p:sldId id="267" r:id="rId17"/>
    <p:sldId id="271" r:id="rId18"/>
    <p:sldId id="269" r:id="rId19"/>
    <p:sldId id="270" r:id="rId20"/>
    <p:sldId id="279" r:id="rId21"/>
    <p:sldId id="277" r:id="rId22"/>
    <p:sldId id="278" r:id="rId23"/>
    <p:sldId id="272" r:id="rId24"/>
    <p:sldId id="280" r:id="rId25"/>
    <p:sldId id="283" r:id="rId26"/>
    <p:sldId id="282" r:id="rId27"/>
    <p:sldId id="284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B7716-C666-4025-97B0-C1F3E964E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379031-5104-4B11-8AD4-F451649B75BB}">
      <dgm:prSet/>
      <dgm:spPr/>
      <dgm:t>
        <a:bodyPr/>
        <a:lstStyle/>
        <a:p>
          <a:r>
            <a:rPr kumimoji="1" lang="en-US" dirty="0"/>
            <a:t>Age </a:t>
          </a:r>
          <a:endParaRPr lang="en-US" dirty="0"/>
        </a:p>
      </dgm:t>
    </dgm:pt>
    <dgm:pt modelId="{640FEC66-1591-46CC-9AA5-8FF4A21A5A99}" type="parTrans" cxnId="{595EC29D-4F6C-47C1-830A-42AC3CCC0E10}">
      <dgm:prSet/>
      <dgm:spPr/>
      <dgm:t>
        <a:bodyPr/>
        <a:lstStyle/>
        <a:p>
          <a:endParaRPr lang="en-US"/>
        </a:p>
      </dgm:t>
    </dgm:pt>
    <dgm:pt modelId="{C8695AF3-01EB-45D0-B373-73A2AB18B6F9}" type="sibTrans" cxnId="{595EC29D-4F6C-47C1-830A-42AC3CCC0E10}">
      <dgm:prSet/>
      <dgm:spPr/>
      <dgm:t>
        <a:bodyPr/>
        <a:lstStyle/>
        <a:p>
          <a:endParaRPr lang="en-US"/>
        </a:p>
      </dgm:t>
    </dgm:pt>
    <dgm:pt modelId="{DC2D6FCE-C2DB-484D-9CCC-9BC3E0CB98B4}">
      <dgm:prSet/>
      <dgm:spPr/>
      <dgm:t>
        <a:bodyPr/>
        <a:lstStyle/>
        <a:p>
          <a:r>
            <a:rPr kumimoji="1" lang="en-US" dirty="0"/>
            <a:t>Gender</a:t>
          </a:r>
          <a:endParaRPr lang="en-US" dirty="0"/>
        </a:p>
      </dgm:t>
    </dgm:pt>
    <dgm:pt modelId="{FA1B44D7-4291-436F-8498-C7A69815A629}" type="parTrans" cxnId="{5026D732-C661-49CB-9779-80EDF8A1B89D}">
      <dgm:prSet/>
      <dgm:spPr/>
      <dgm:t>
        <a:bodyPr/>
        <a:lstStyle/>
        <a:p>
          <a:endParaRPr lang="en-US"/>
        </a:p>
      </dgm:t>
    </dgm:pt>
    <dgm:pt modelId="{C1BF380E-1A16-41D6-9D6C-572EA15F1614}" type="sibTrans" cxnId="{5026D732-C661-49CB-9779-80EDF8A1B89D}">
      <dgm:prSet/>
      <dgm:spPr/>
      <dgm:t>
        <a:bodyPr/>
        <a:lstStyle/>
        <a:p>
          <a:endParaRPr lang="en-US"/>
        </a:p>
      </dgm:t>
    </dgm:pt>
    <dgm:pt modelId="{DF583A3C-1D62-49BF-8B24-4DFB8492A00C}">
      <dgm:prSet/>
      <dgm:spPr/>
      <dgm:t>
        <a:bodyPr/>
        <a:lstStyle/>
        <a:p>
          <a:r>
            <a:rPr kumimoji="1" lang="en-US" dirty="0"/>
            <a:t>Hours-per-week</a:t>
          </a:r>
          <a:endParaRPr lang="en-US" dirty="0"/>
        </a:p>
      </dgm:t>
    </dgm:pt>
    <dgm:pt modelId="{946A8B50-6D1F-4498-B6DB-394E5D7DA352}" type="parTrans" cxnId="{24C2DE3E-F668-48E5-96AF-755075D15897}">
      <dgm:prSet/>
      <dgm:spPr/>
      <dgm:t>
        <a:bodyPr/>
        <a:lstStyle/>
        <a:p>
          <a:endParaRPr lang="en-US"/>
        </a:p>
      </dgm:t>
    </dgm:pt>
    <dgm:pt modelId="{D5649534-0B14-4CE3-87C0-0EDF72D7C9D3}" type="sibTrans" cxnId="{24C2DE3E-F668-48E5-96AF-755075D15897}">
      <dgm:prSet/>
      <dgm:spPr/>
      <dgm:t>
        <a:bodyPr/>
        <a:lstStyle/>
        <a:p>
          <a:endParaRPr lang="en-US"/>
        </a:p>
      </dgm:t>
    </dgm:pt>
    <dgm:pt modelId="{462DA733-3496-4488-82CE-4F1D2AE68405}">
      <dgm:prSet/>
      <dgm:spPr/>
      <dgm:t>
        <a:bodyPr/>
        <a:lstStyle/>
        <a:p>
          <a:pPr algn="ctr"/>
          <a:r>
            <a:rPr lang="en-US" dirty="0"/>
            <a:t>Education</a:t>
          </a:r>
        </a:p>
        <a:p>
          <a:pPr algn="ctr"/>
          <a:endParaRPr lang="en-US" dirty="0"/>
        </a:p>
      </dgm:t>
    </dgm:pt>
    <dgm:pt modelId="{E247C531-A67D-44AB-B78B-81158BEF6FBB}" type="sibTrans" cxnId="{CE0781DA-086B-4A05-8F9E-9A96B3C4B98B}">
      <dgm:prSet/>
      <dgm:spPr/>
      <dgm:t>
        <a:bodyPr/>
        <a:lstStyle/>
        <a:p>
          <a:endParaRPr kumimoji="1" lang="ja-JP" altLang="en-US"/>
        </a:p>
      </dgm:t>
    </dgm:pt>
    <dgm:pt modelId="{FDAF1CD3-DDC4-4AF1-863F-D68E0B81CEDE}" type="parTrans" cxnId="{CE0781DA-086B-4A05-8F9E-9A96B3C4B98B}">
      <dgm:prSet/>
      <dgm:spPr/>
      <dgm:t>
        <a:bodyPr/>
        <a:lstStyle/>
        <a:p>
          <a:endParaRPr kumimoji="1" lang="ja-JP" altLang="en-US"/>
        </a:p>
      </dgm:t>
    </dgm:pt>
    <dgm:pt modelId="{8A4F0A1C-4807-45C1-B72D-AF8B5B64D9AD}" type="pres">
      <dgm:prSet presAssocID="{46EB7716-C666-4025-97B0-C1F3E964E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6E7D38-0074-4C08-9E8A-F369ECFB4C03}" type="pres">
      <dgm:prSet presAssocID="{7E379031-5104-4B11-8AD4-F451649B75BB}" presName="root" presStyleCnt="0"/>
      <dgm:spPr/>
    </dgm:pt>
    <dgm:pt modelId="{E68E6EDC-F86C-4728-8D1A-EFE2E5DE4723}" type="pres">
      <dgm:prSet presAssocID="{7E379031-5104-4B11-8AD4-F451649B75BB}" presName="rootComposite" presStyleCnt="0"/>
      <dgm:spPr/>
    </dgm:pt>
    <dgm:pt modelId="{EBE72F07-52A7-4C66-9CE9-73017F3FF320}" type="pres">
      <dgm:prSet presAssocID="{7E379031-5104-4B11-8AD4-F451649B75BB}" presName="rootText" presStyleLbl="node1" presStyleIdx="0" presStyleCnt="4" custLinFactX="100000" custLinFactNeighborX="154320" custLinFactNeighborY="-2834"/>
      <dgm:spPr/>
      <dgm:t>
        <a:bodyPr/>
        <a:lstStyle/>
        <a:p>
          <a:endParaRPr lang="en-US"/>
        </a:p>
      </dgm:t>
    </dgm:pt>
    <dgm:pt modelId="{3889D70D-E8C7-4B8E-87E7-B4601B18CE6D}" type="pres">
      <dgm:prSet presAssocID="{7E379031-5104-4B11-8AD4-F451649B75BB}" presName="rootConnector" presStyleLbl="node1" presStyleIdx="0" presStyleCnt="4"/>
      <dgm:spPr/>
      <dgm:t>
        <a:bodyPr/>
        <a:lstStyle/>
        <a:p>
          <a:endParaRPr lang="en-US"/>
        </a:p>
      </dgm:t>
    </dgm:pt>
    <dgm:pt modelId="{494AAB25-AA8C-4D70-A032-C0C9B95CB134}" type="pres">
      <dgm:prSet presAssocID="{7E379031-5104-4B11-8AD4-F451649B75BB}" presName="childShape" presStyleCnt="0"/>
      <dgm:spPr/>
    </dgm:pt>
    <dgm:pt modelId="{8CDD45E3-303B-49C6-8F36-C03F2CBC91AD}" type="pres">
      <dgm:prSet presAssocID="{DC2D6FCE-C2DB-484D-9CCC-9BC3E0CB98B4}" presName="root" presStyleCnt="0"/>
      <dgm:spPr/>
    </dgm:pt>
    <dgm:pt modelId="{3EB380B9-AD48-4725-91C7-81FACB792E04}" type="pres">
      <dgm:prSet presAssocID="{DC2D6FCE-C2DB-484D-9CCC-9BC3E0CB98B4}" presName="rootComposite" presStyleCnt="0"/>
      <dgm:spPr/>
    </dgm:pt>
    <dgm:pt modelId="{A797414E-6265-4529-802D-A9F9A9611B23}" type="pres">
      <dgm:prSet presAssocID="{DC2D6FCE-C2DB-484D-9CCC-9BC3E0CB98B4}" presName="rootText" presStyleLbl="node1" presStyleIdx="1" presStyleCnt="4"/>
      <dgm:spPr/>
      <dgm:t>
        <a:bodyPr/>
        <a:lstStyle/>
        <a:p>
          <a:endParaRPr lang="en-US"/>
        </a:p>
      </dgm:t>
    </dgm:pt>
    <dgm:pt modelId="{E2157B8E-1932-4474-83EB-6A7750074E33}" type="pres">
      <dgm:prSet presAssocID="{DC2D6FCE-C2DB-484D-9CCC-9BC3E0CB98B4}" presName="rootConnector" presStyleLbl="node1" presStyleIdx="1" presStyleCnt="4"/>
      <dgm:spPr/>
      <dgm:t>
        <a:bodyPr/>
        <a:lstStyle/>
        <a:p>
          <a:endParaRPr lang="en-US"/>
        </a:p>
      </dgm:t>
    </dgm:pt>
    <dgm:pt modelId="{2E6BEFA0-F0D5-4FD9-ADB8-F29F6C48A4F7}" type="pres">
      <dgm:prSet presAssocID="{DC2D6FCE-C2DB-484D-9CCC-9BC3E0CB98B4}" presName="childShape" presStyleCnt="0"/>
      <dgm:spPr/>
    </dgm:pt>
    <dgm:pt modelId="{F9D975BE-8145-4A55-B285-59D9661E8C5F}" type="pres">
      <dgm:prSet presAssocID="{DF583A3C-1D62-49BF-8B24-4DFB8492A00C}" presName="root" presStyleCnt="0"/>
      <dgm:spPr/>
    </dgm:pt>
    <dgm:pt modelId="{03A6C50E-9738-49A9-AE5D-41A9F04C44F7}" type="pres">
      <dgm:prSet presAssocID="{DF583A3C-1D62-49BF-8B24-4DFB8492A00C}" presName="rootComposite" presStyleCnt="0"/>
      <dgm:spPr/>
    </dgm:pt>
    <dgm:pt modelId="{E99F0842-0B00-4FA5-9863-4F11A94C5117}" type="pres">
      <dgm:prSet presAssocID="{DF583A3C-1D62-49BF-8B24-4DFB8492A00C}" presName="rootText" presStyleLbl="node1" presStyleIdx="2" presStyleCnt="4" custLinFactX="-100000" custLinFactNeighborX="-148851" custLinFactNeighborY="4476"/>
      <dgm:spPr/>
      <dgm:t>
        <a:bodyPr/>
        <a:lstStyle/>
        <a:p>
          <a:endParaRPr lang="en-US"/>
        </a:p>
      </dgm:t>
    </dgm:pt>
    <dgm:pt modelId="{B81F1948-86A6-458C-9F8B-9F9EB249691D}" type="pres">
      <dgm:prSet presAssocID="{DF583A3C-1D62-49BF-8B24-4DFB8492A00C}" presName="rootConnector" presStyleLbl="node1" presStyleIdx="2" presStyleCnt="4"/>
      <dgm:spPr/>
      <dgm:t>
        <a:bodyPr/>
        <a:lstStyle/>
        <a:p>
          <a:endParaRPr lang="en-US"/>
        </a:p>
      </dgm:t>
    </dgm:pt>
    <dgm:pt modelId="{7ABDE50F-E021-4CDD-88CE-E0D13F2330F3}" type="pres">
      <dgm:prSet presAssocID="{DF583A3C-1D62-49BF-8B24-4DFB8492A00C}" presName="childShape" presStyleCnt="0"/>
      <dgm:spPr/>
    </dgm:pt>
    <dgm:pt modelId="{4683E023-F386-4AE6-9055-1798F97863CA}" type="pres">
      <dgm:prSet presAssocID="{462DA733-3496-4488-82CE-4F1D2AE68405}" presName="root" presStyleCnt="0"/>
      <dgm:spPr/>
    </dgm:pt>
    <dgm:pt modelId="{CFAF881E-6D88-4AA0-BD29-52697DE6CFFA}" type="pres">
      <dgm:prSet presAssocID="{462DA733-3496-4488-82CE-4F1D2AE68405}" presName="rootComposite" presStyleCnt="0"/>
      <dgm:spPr/>
    </dgm:pt>
    <dgm:pt modelId="{B14E46F1-A387-48EA-A48A-3789B6FDE459}" type="pres">
      <dgm:prSet presAssocID="{462DA733-3496-4488-82CE-4F1D2AE68405}" presName="rootText" presStyleLbl="node1" presStyleIdx="3" presStyleCnt="4"/>
      <dgm:spPr/>
      <dgm:t>
        <a:bodyPr/>
        <a:lstStyle/>
        <a:p>
          <a:endParaRPr lang="en-US"/>
        </a:p>
      </dgm:t>
    </dgm:pt>
    <dgm:pt modelId="{08728D6D-D495-4F2A-8631-1BC435149558}" type="pres">
      <dgm:prSet presAssocID="{462DA733-3496-4488-82CE-4F1D2AE68405}" presName="rootConnector" presStyleLbl="node1" presStyleIdx="3" presStyleCnt="4"/>
      <dgm:spPr/>
      <dgm:t>
        <a:bodyPr/>
        <a:lstStyle/>
        <a:p>
          <a:endParaRPr lang="en-US"/>
        </a:p>
      </dgm:t>
    </dgm:pt>
    <dgm:pt modelId="{6DC3B875-9C73-4E87-BAB8-0F88B81B5F27}" type="pres">
      <dgm:prSet presAssocID="{462DA733-3496-4488-82CE-4F1D2AE68405}" presName="childShape" presStyleCnt="0"/>
      <dgm:spPr/>
    </dgm:pt>
  </dgm:ptLst>
  <dgm:cxnLst>
    <dgm:cxn modelId="{06E8EF57-46B2-4153-812F-B6A70B6F0C80}" type="presOf" srcId="{7E379031-5104-4B11-8AD4-F451649B75BB}" destId="{EBE72F07-52A7-4C66-9CE9-73017F3FF320}" srcOrd="0" destOrd="0" presId="urn:microsoft.com/office/officeart/2005/8/layout/hierarchy3"/>
    <dgm:cxn modelId="{CE0781DA-086B-4A05-8F9E-9A96B3C4B98B}" srcId="{46EB7716-C666-4025-97B0-C1F3E964E5FC}" destId="{462DA733-3496-4488-82CE-4F1D2AE68405}" srcOrd="3" destOrd="0" parTransId="{FDAF1CD3-DDC4-4AF1-863F-D68E0B81CEDE}" sibTransId="{E247C531-A67D-44AB-B78B-81158BEF6FBB}"/>
    <dgm:cxn modelId="{97E33F0E-8C43-4C99-B629-9FE6817D1516}" type="presOf" srcId="{DC2D6FCE-C2DB-484D-9CCC-9BC3E0CB98B4}" destId="{E2157B8E-1932-4474-83EB-6A7750074E33}" srcOrd="1" destOrd="0" presId="urn:microsoft.com/office/officeart/2005/8/layout/hierarchy3"/>
    <dgm:cxn modelId="{5F920FE0-47A7-4C2D-8C4A-6170210003C4}" type="presOf" srcId="{7E379031-5104-4B11-8AD4-F451649B75BB}" destId="{3889D70D-E8C7-4B8E-87E7-B4601B18CE6D}" srcOrd="1" destOrd="0" presId="urn:microsoft.com/office/officeart/2005/8/layout/hierarchy3"/>
    <dgm:cxn modelId="{03E1A449-1CB4-4335-9E26-DCC76CA518D3}" type="presOf" srcId="{DF583A3C-1D62-49BF-8B24-4DFB8492A00C}" destId="{E99F0842-0B00-4FA5-9863-4F11A94C5117}" srcOrd="0" destOrd="0" presId="urn:microsoft.com/office/officeart/2005/8/layout/hierarchy3"/>
    <dgm:cxn modelId="{24C2DE3E-F668-48E5-96AF-755075D15897}" srcId="{46EB7716-C666-4025-97B0-C1F3E964E5FC}" destId="{DF583A3C-1D62-49BF-8B24-4DFB8492A00C}" srcOrd="2" destOrd="0" parTransId="{946A8B50-6D1F-4498-B6DB-394E5D7DA352}" sibTransId="{D5649534-0B14-4CE3-87C0-0EDF72D7C9D3}"/>
    <dgm:cxn modelId="{81FA1289-745B-4B94-A7B3-036515A7B61A}" type="presOf" srcId="{DC2D6FCE-C2DB-484D-9CCC-9BC3E0CB98B4}" destId="{A797414E-6265-4529-802D-A9F9A9611B23}" srcOrd="0" destOrd="0" presId="urn:microsoft.com/office/officeart/2005/8/layout/hierarchy3"/>
    <dgm:cxn modelId="{7196584C-135E-44BC-898C-19C99F16FD10}" type="presOf" srcId="{DF583A3C-1D62-49BF-8B24-4DFB8492A00C}" destId="{B81F1948-86A6-458C-9F8B-9F9EB249691D}" srcOrd="1" destOrd="0" presId="urn:microsoft.com/office/officeart/2005/8/layout/hierarchy3"/>
    <dgm:cxn modelId="{C63CBECD-15BC-47DC-ABC3-BF1B131A0022}" type="presOf" srcId="{462DA733-3496-4488-82CE-4F1D2AE68405}" destId="{B14E46F1-A387-48EA-A48A-3789B6FDE459}" srcOrd="0" destOrd="0" presId="urn:microsoft.com/office/officeart/2005/8/layout/hierarchy3"/>
    <dgm:cxn modelId="{595EC29D-4F6C-47C1-830A-42AC3CCC0E10}" srcId="{46EB7716-C666-4025-97B0-C1F3E964E5FC}" destId="{7E379031-5104-4B11-8AD4-F451649B75BB}" srcOrd="0" destOrd="0" parTransId="{640FEC66-1591-46CC-9AA5-8FF4A21A5A99}" sibTransId="{C8695AF3-01EB-45D0-B373-73A2AB18B6F9}"/>
    <dgm:cxn modelId="{5026D732-C661-49CB-9779-80EDF8A1B89D}" srcId="{46EB7716-C666-4025-97B0-C1F3E964E5FC}" destId="{DC2D6FCE-C2DB-484D-9CCC-9BC3E0CB98B4}" srcOrd="1" destOrd="0" parTransId="{FA1B44D7-4291-436F-8498-C7A69815A629}" sibTransId="{C1BF380E-1A16-41D6-9D6C-572EA15F1614}"/>
    <dgm:cxn modelId="{A6F5718C-D1E3-449B-BD36-EB16E2D5879E}" type="presOf" srcId="{462DA733-3496-4488-82CE-4F1D2AE68405}" destId="{08728D6D-D495-4F2A-8631-1BC435149558}" srcOrd="1" destOrd="0" presId="urn:microsoft.com/office/officeart/2005/8/layout/hierarchy3"/>
    <dgm:cxn modelId="{642459B9-1576-47A5-B42E-FA2107CC1CF3}" type="presOf" srcId="{46EB7716-C666-4025-97B0-C1F3E964E5FC}" destId="{8A4F0A1C-4807-45C1-B72D-AF8B5B64D9AD}" srcOrd="0" destOrd="0" presId="urn:microsoft.com/office/officeart/2005/8/layout/hierarchy3"/>
    <dgm:cxn modelId="{E954CDAF-E64B-4078-9DAB-2F0F73D6FF5B}" type="presParOf" srcId="{8A4F0A1C-4807-45C1-B72D-AF8B5B64D9AD}" destId="{256E7D38-0074-4C08-9E8A-F369ECFB4C03}" srcOrd="0" destOrd="0" presId="urn:microsoft.com/office/officeart/2005/8/layout/hierarchy3"/>
    <dgm:cxn modelId="{765FA56A-18D8-431E-94E9-48A39752BA19}" type="presParOf" srcId="{256E7D38-0074-4C08-9E8A-F369ECFB4C03}" destId="{E68E6EDC-F86C-4728-8D1A-EFE2E5DE4723}" srcOrd="0" destOrd="0" presId="urn:microsoft.com/office/officeart/2005/8/layout/hierarchy3"/>
    <dgm:cxn modelId="{0711104D-9EBE-4106-B72C-AFFE6367AF92}" type="presParOf" srcId="{E68E6EDC-F86C-4728-8D1A-EFE2E5DE4723}" destId="{EBE72F07-52A7-4C66-9CE9-73017F3FF320}" srcOrd="0" destOrd="0" presId="urn:microsoft.com/office/officeart/2005/8/layout/hierarchy3"/>
    <dgm:cxn modelId="{200EA120-4FB6-4B73-8C2B-815E47C03088}" type="presParOf" srcId="{E68E6EDC-F86C-4728-8D1A-EFE2E5DE4723}" destId="{3889D70D-E8C7-4B8E-87E7-B4601B18CE6D}" srcOrd="1" destOrd="0" presId="urn:microsoft.com/office/officeart/2005/8/layout/hierarchy3"/>
    <dgm:cxn modelId="{2C89B040-5225-4D07-96D9-6BBBBB7FFF5C}" type="presParOf" srcId="{256E7D38-0074-4C08-9E8A-F369ECFB4C03}" destId="{494AAB25-AA8C-4D70-A032-C0C9B95CB134}" srcOrd="1" destOrd="0" presId="urn:microsoft.com/office/officeart/2005/8/layout/hierarchy3"/>
    <dgm:cxn modelId="{34A0A94A-B765-4DFC-98E4-A4DB2F60C0C7}" type="presParOf" srcId="{8A4F0A1C-4807-45C1-B72D-AF8B5B64D9AD}" destId="{8CDD45E3-303B-49C6-8F36-C03F2CBC91AD}" srcOrd="1" destOrd="0" presId="urn:microsoft.com/office/officeart/2005/8/layout/hierarchy3"/>
    <dgm:cxn modelId="{786FA215-A878-40FC-866E-6FFE24D02ED8}" type="presParOf" srcId="{8CDD45E3-303B-49C6-8F36-C03F2CBC91AD}" destId="{3EB380B9-AD48-4725-91C7-81FACB792E04}" srcOrd="0" destOrd="0" presId="urn:microsoft.com/office/officeart/2005/8/layout/hierarchy3"/>
    <dgm:cxn modelId="{EC677AEE-F7D7-4F44-B97B-D457363163F8}" type="presParOf" srcId="{3EB380B9-AD48-4725-91C7-81FACB792E04}" destId="{A797414E-6265-4529-802D-A9F9A9611B23}" srcOrd="0" destOrd="0" presId="urn:microsoft.com/office/officeart/2005/8/layout/hierarchy3"/>
    <dgm:cxn modelId="{78582C94-8C08-40D7-85DA-CC71C8E570F8}" type="presParOf" srcId="{3EB380B9-AD48-4725-91C7-81FACB792E04}" destId="{E2157B8E-1932-4474-83EB-6A7750074E33}" srcOrd="1" destOrd="0" presId="urn:microsoft.com/office/officeart/2005/8/layout/hierarchy3"/>
    <dgm:cxn modelId="{493560D9-C19F-46A0-9533-56F1645865A0}" type="presParOf" srcId="{8CDD45E3-303B-49C6-8F36-C03F2CBC91AD}" destId="{2E6BEFA0-F0D5-4FD9-ADB8-F29F6C48A4F7}" srcOrd="1" destOrd="0" presId="urn:microsoft.com/office/officeart/2005/8/layout/hierarchy3"/>
    <dgm:cxn modelId="{EAAEC7B2-EF41-4832-8AA1-AEF50058EF01}" type="presParOf" srcId="{8A4F0A1C-4807-45C1-B72D-AF8B5B64D9AD}" destId="{F9D975BE-8145-4A55-B285-59D9661E8C5F}" srcOrd="2" destOrd="0" presId="urn:microsoft.com/office/officeart/2005/8/layout/hierarchy3"/>
    <dgm:cxn modelId="{38114F3D-6149-4C07-8586-CCD0BCD286D3}" type="presParOf" srcId="{F9D975BE-8145-4A55-B285-59D9661E8C5F}" destId="{03A6C50E-9738-49A9-AE5D-41A9F04C44F7}" srcOrd="0" destOrd="0" presId="urn:microsoft.com/office/officeart/2005/8/layout/hierarchy3"/>
    <dgm:cxn modelId="{51AA95EA-87E6-4DCF-B860-899D5CEAFA0E}" type="presParOf" srcId="{03A6C50E-9738-49A9-AE5D-41A9F04C44F7}" destId="{E99F0842-0B00-4FA5-9863-4F11A94C5117}" srcOrd="0" destOrd="0" presId="urn:microsoft.com/office/officeart/2005/8/layout/hierarchy3"/>
    <dgm:cxn modelId="{D4BA6AA7-779C-46ED-A09A-708A7A14F09E}" type="presParOf" srcId="{03A6C50E-9738-49A9-AE5D-41A9F04C44F7}" destId="{B81F1948-86A6-458C-9F8B-9F9EB249691D}" srcOrd="1" destOrd="0" presId="urn:microsoft.com/office/officeart/2005/8/layout/hierarchy3"/>
    <dgm:cxn modelId="{774D1557-9384-48CE-BDDB-B24F94FE624B}" type="presParOf" srcId="{F9D975BE-8145-4A55-B285-59D9661E8C5F}" destId="{7ABDE50F-E021-4CDD-88CE-E0D13F2330F3}" srcOrd="1" destOrd="0" presId="urn:microsoft.com/office/officeart/2005/8/layout/hierarchy3"/>
    <dgm:cxn modelId="{9588AFDD-96D1-44BC-9EBF-426946B3F5DA}" type="presParOf" srcId="{8A4F0A1C-4807-45C1-B72D-AF8B5B64D9AD}" destId="{4683E023-F386-4AE6-9055-1798F97863CA}" srcOrd="3" destOrd="0" presId="urn:microsoft.com/office/officeart/2005/8/layout/hierarchy3"/>
    <dgm:cxn modelId="{CA76DD2A-31C4-4F37-B6BE-32919FD4BA35}" type="presParOf" srcId="{4683E023-F386-4AE6-9055-1798F97863CA}" destId="{CFAF881E-6D88-4AA0-BD29-52697DE6CFFA}" srcOrd="0" destOrd="0" presId="urn:microsoft.com/office/officeart/2005/8/layout/hierarchy3"/>
    <dgm:cxn modelId="{2CAFE755-33B8-45F8-8A38-03E7F53FDC2C}" type="presParOf" srcId="{CFAF881E-6D88-4AA0-BD29-52697DE6CFFA}" destId="{B14E46F1-A387-48EA-A48A-3789B6FDE459}" srcOrd="0" destOrd="0" presId="urn:microsoft.com/office/officeart/2005/8/layout/hierarchy3"/>
    <dgm:cxn modelId="{97D5FB4F-B0A3-4F59-8879-A8DF160036B7}" type="presParOf" srcId="{CFAF881E-6D88-4AA0-BD29-52697DE6CFFA}" destId="{08728D6D-D495-4F2A-8631-1BC435149558}" srcOrd="1" destOrd="0" presId="urn:microsoft.com/office/officeart/2005/8/layout/hierarchy3"/>
    <dgm:cxn modelId="{284F26A2-1237-4650-B2D3-C3F920969875}" type="presParOf" srcId="{4683E023-F386-4AE6-9055-1798F97863CA}" destId="{6DC3B875-9C73-4E87-BAB8-0F88B81B5F2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D88EF-B023-4FF5-8ED3-3F09494F9D6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D4864C-F1CF-4EE2-901D-68771BD647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Occupation</a:t>
          </a:r>
          <a:endParaRPr lang="en-US" dirty="0"/>
        </a:p>
      </dgm:t>
    </dgm:pt>
    <dgm:pt modelId="{4ECEFC87-A44E-4A51-A8E3-3B46DAAC9EB7}" type="parTrans" cxnId="{7A0F66F1-53D0-4E3D-8439-E981E1938BDD}">
      <dgm:prSet/>
      <dgm:spPr/>
      <dgm:t>
        <a:bodyPr/>
        <a:lstStyle/>
        <a:p>
          <a:endParaRPr lang="en-US"/>
        </a:p>
      </dgm:t>
    </dgm:pt>
    <dgm:pt modelId="{D48B167C-188C-4427-9C37-446B52F85A1B}" type="sibTrans" cxnId="{7A0F66F1-53D0-4E3D-8439-E981E1938BDD}">
      <dgm:prSet/>
      <dgm:spPr/>
      <dgm:t>
        <a:bodyPr/>
        <a:lstStyle/>
        <a:p>
          <a:endParaRPr lang="en-US"/>
        </a:p>
      </dgm:t>
    </dgm:pt>
    <dgm:pt modelId="{12ADFA10-FFD8-4B3D-AAB3-AECB2C823B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Work class</a:t>
          </a:r>
          <a:endParaRPr lang="en-US" dirty="0"/>
        </a:p>
      </dgm:t>
    </dgm:pt>
    <dgm:pt modelId="{313B2F80-FBC6-4339-8489-5C94B558A5E7}" type="parTrans" cxnId="{C0590735-651E-453F-94F9-323867E3BE92}">
      <dgm:prSet/>
      <dgm:spPr/>
      <dgm:t>
        <a:bodyPr/>
        <a:lstStyle/>
        <a:p>
          <a:endParaRPr lang="en-US"/>
        </a:p>
      </dgm:t>
    </dgm:pt>
    <dgm:pt modelId="{FB0D6B95-7A52-4486-B0F9-DA471F39818E}" type="sibTrans" cxnId="{C0590735-651E-453F-94F9-323867E3BE92}">
      <dgm:prSet/>
      <dgm:spPr/>
      <dgm:t>
        <a:bodyPr/>
        <a:lstStyle/>
        <a:p>
          <a:endParaRPr lang="en-US"/>
        </a:p>
      </dgm:t>
    </dgm:pt>
    <dgm:pt modelId="{95019E4A-799E-4DF9-9DC0-3B49D50F4E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marital-status</a:t>
          </a:r>
          <a:endParaRPr lang="en-US" dirty="0"/>
        </a:p>
      </dgm:t>
    </dgm:pt>
    <dgm:pt modelId="{C1FCA063-85B0-4EC4-8657-AE2C4546CA97}" type="parTrans" cxnId="{7A68DB56-6913-4460-8284-B2A7CBE16CCA}">
      <dgm:prSet/>
      <dgm:spPr/>
      <dgm:t>
        <a:bodyPr/>
        <a:lstStyle/>
        <a:p>
          <a:endParaRPr lang="en-US"/>
        </a:p>
      </dgm:t>
    </dgm:pt>
    <dgm:pt modelId="{7EB24766-BFB3-413E-8C9F-00BE1AFD340B}" type="sibTrans" cxnId="{7A68DB56-6913-4460-8284-B2A7CBE16CCA}">
      <dgm:prSet/>
      <dgm:spPr/>
      <dgm:t>
        <a:bodyPr/>
        <a:lstStyle/>
        <a:p>
          <a:endParaRPr lang="en-US"/>
        </a:p>
      </dgm:t>
    </dgm:pt>
    <dgm:pt modelId="{FC64D31F-5D39-470C-93DC-231FC2297B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Race &amp; Native Country</a:t>
          </a:r>
        </a:p>
      </dgm:t>
    </dgm:pt>
    <dgm:pt modelId="{0B9F10D7-946B-4777-8693-8FCDF33DFA08}" type="parTrans" cxnId="{FA3551DA-B429-49FD-94CB-7A3FADBCB586}">
      <dgm:prSet/>
      <dgm:spPr/>
      <dgm:t>
        <a:bodyPr/>
        <a:lstStyle/>
        <a:p>
          <a:endParaRPr lang="en-US"/>
        </a:p>
      </dgm:t>
    </dgm:pt>
    <dgm:pt modelId="{3E60DF43-B619-4A8B-ACB7-DC9B114B6511}" type="sibTrans" cxnId="{FA3551DA-B429-49FD-94CB-7A3FADBCB586}">
      <dgm:prSet/>
      <dgm:spPr/>
      <dgm:t>
        <a:bodyPr/>
        <a:lstStyle/>
        <a:p>
          <a:endParaRPr lang="en-US"/>
        </a:p>
      </dgm:t>
    </dgm:pt>
    <dgm:pt modelId="{AF27F9E7-5BDA-466C-9FAA-724C92DB4063}" type="pres">
      <dgm:prSet presAssocID="{E93D88EF-B023-4FF5-8ED3-3F09494F9D6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9A438A9-7AF8-449E-B0E3-DDB479FFB6E2}" type="pres">
      <dgm:prSet presAssocID="{48D4864C-F1CF-4EE2-901D-68771BD64720}" presName="thickLine" presStyleLbl="alignNode1" presStyleIdx="0" presStyleCnt="4"/>
      <dgm:spPr/>
    </dgm:pt>
    <dgm:pt modelId="{2A6BBB10-5874-4530-9595-86163DAC21B7}" type="pres">
      <dgm:prSet presAssocID="{48D4864C-F1CF-4EE2-901D-68771BD64720}" presName="horz1" presStyleCnt="0"/>
      <dgm:spPr/>
    </dgm:pt>
    <dgm:pt modelId="{57DE1027-6435-417A-B7E4-589B2AD03D19}" type="pres">
      <dgm:prSet presAssocID="{48D4864C-F1CF-4EE2-901D-68771BD64720}" presName="tx1" presStyleLbl="revTx" presStyleIdx="0" presStyleCnt="4"/>
      <dgm:spPr/>
      <dgm:t>
        <a:bodyPr/>
        <a:lstStyle/>
        <a:p>
          <a:endParaRPr lang="en-US"/>
        </a:p>
      </dgm:t>
    </dgm:pt>
    <dgm:pt modelId="{4CC3E242-F020-4FB9-AF1C-8263D1903F35}" type="pres">
      <dgm:prSet presAssocID="{48D4864C-F1CF-4EE2-901D-68771BD64720}" presName="vert1" presStyleCnt="0"/>
      <dgm:spPr/>
    </dgm:pt>
    <dgm:pt modelId="{33821747-3CBF-40A6-865B-F0CA1E6D9F3E}" type="pres">
      <dgm:prSet presAssocID="{12ADFA10-FFD8-4B3D-AAB3-AECB2C823B52}" presName="thickLine" presStyleLbl="alignNode1" presStyleIdx="1" presStyleCnt="4"/>
      <dgm:spPr/>
    </dgm:pt>
    <dgm:pt modelId="{8F92B03D-1279-418A-89E8-510DCD0F6516}" type="pres">
      <dgm:prSet presAssocID="{12ADFA10-FFD8-4B3D-AAB3-AECB2C823B52}" presName="horz1" presStyleCnt="0"/>
      <dgm:spPr/>
    </dgm:pt>
    <dgm:pt modelId="{DE98EECD-2A57-4CDF-B410-EA730C8D5D7C}" type="pres">
      <dgm:prSet presAssocID="{12ADFA10-FFD8-4B3D-AAB3-AECB2C823B52}" presName="tx1" presStyleLbl="revTx" presStyleIdx="1" presStyleCnt="4"/>
      <dgm:spPr/>
      <dgm:t>
        <a:bodyPr/>
        <a:lstStyle/>
        <a:p>
          <a:endParaRPr lang="en-US"/>
        </a:p>
      </dgm:t>
    </dgm:pt>
    <dgm:pt modelId="{ECCA99F8-BF80-4A6D-AB97-6C6047CC0833}" type="pres">
      <dgm:prSet presAssocID="{12ADFA10-FFD8-4B3D-AAB3-AECB2C823B52}" presName="vert1" presStyleCnt="0"/>
      <dgm:spPr/>
    </dgm:pt>
    <dgm:pt modelId="{E662339A-9CFF-4443-ACE6-B5513CEA66AF}" type="pres">
      <dgm:prSet presAssocID="{95019E4A-799E-4DF9-9DC0-3B49D50F4E62}" presName="thickLine" presStyleLbl="alignNode1" presStyleIdx="2" presStyleCnt="4"/>
      <dgm:spPr/>
    </dgm:pt>
    <dgm:pt modelId="{15F514C1-6D3E-4F66-8B86-68A7946F6394}" type="pres">
      <dgm:prSet presAssocID="{95019E4A-799E-4DF9-9DC0-3B49D50F4E62}" presName="horz1" presStyleCnt="0"/>
      <dgm:spPr/>
    </dgm:pt>
    <dgm:pt modelId="{4A7A01C6-A2D1-4461-8C25-DF3C8DF7F30F}" type="pres">
      <dgm:prSet presAssocID="{95019E4A-799E-4DF9-9DC0-3B49D50F4E62}" presName="tx1" presStyleLbl="revTx" presStyleIdx="2" presStyleCnt="4"/>
      <dgm:spPr/>
      <dgm:t>
        <a:bodyPr/>
        <a:lstStyle/>
        <a:p>
          <a:endParaRPr lang="en-US"/>
        </a:p>
      </dgm:t>
    </dgm:pt>
    <dgm:pt modelId="{E14CA94A-CEBC-4421-8F09-3AC8AB3C1E61}" type="pres">
      <dgm:prSet presAssocID="{95019E4A-799E-4DF9-9DC0-3B49D50F4E62}" presName="vert1" presStyleCnt="0"/>
      <dgm:spPr/>
    </dgm:pt>
    <dgm:pt modelId="{9E843F85-F4B4-4FA2-A432-6D11B1E8D91B}" type="pres">
      <dgm:prSet presAssocID="{FC64D31F-5D39-470C-93DC-231FC2297B5B}" presName="thickLine" presStyleLbl="alignNode1" presStyleIdx="3" presStyleCnt="4"/>
      <dgm:spPr/>
    </dgm:pt>
    <dgm:pt modelId="{486364C1-9F60-4473-A37E-63B484F6E138}" type="pres">
      <dgm:prSet presAssocID="{FC64D31F-5D39-470C-93DC-231FC2297B5B}" presName="horz1" presStyleCnt="0"/>
      <dgm:spPr/>
    </dgm:pt>
    <dgm:pt modelId="{D4688796-FFE7-4D50-85EE-B892A2010728}" type="pres">
      <dgm:prSet presAssocID="{FC64D31F-5D39-470C-93DC-231FC2297B5B}" presName="tx1" presStyleLbl="revTx" presStyleIdx="3" presStyleCnt="4"/>
      <dgm:spPr/>
      <dgm:t>
        <a:bodyPr/>
        <a:lstStyle/>
        <a:p>
          <a:endParaRPr lang="en-US"/>
        </a:p>
      </dgm:t>
    </dgm:pt>
    <dgm:pt modelId="{700D31AE-B3C9-48FC-AAE1-2B4DF8C35E95}" type="pres">
      <dgm:prSet presAssocID="{FC64D31F-5D39-470C-93DC-231FC2297B5B}" presName="vert1" presStyleCnt="0"/>
      <dgm:spPr/>
    </dgm:pt>
  </dgm:ptLst>
  <dgm:cxnLst>
    <dgm:cxn modelId="{5D624236-0665-46C7-8D74-DB2778AC2B22}" type="presOf" srcId="{48D4864C-F1CF-4EE2-901D-68771BD64720}" destId="{57DE1027-6435-417A-B7E4-589B2AD03D19}" srcOrd="0" destOrd="0" presId="urn:microsoft.com/office/officeart/2008/layout/LinedList"/>
    <dgm:cxn modelId="{C0590735-651E-453F-94F9-323867E3BE92}" srcId="{E93D88EF-B023-4FF5-8ED3-3F09494F9D68}" destId="{12ADFA10-FFD8-4B3D-AAB3-AECB2C823B52}" srcOrd="1" destOrd="0" parTransId="{313B2F80-FBC6-4339-8489-5C94B558A5E7}" sibTransId="{FB0D6B95-7A52-4486-B0F9-DA471F39818E}"/>
    <dgm:cxn modelId="{951FFD30-3ADD-4C5B-AFE9-F67CBD1DDE89}" type="presOf" srcId="{FC64D31F-5D39-470C-93DC-231FC2297B5B}" destId="{D4688796-FFE7-4D50-85EE-B892A2010728}" srcOrd="0" destOrd="0" presId="urn:microsoft.com/office/officeart/2008/layout/LinedList"/>
    <dgm:cxn modelId="{7A0F66F1-53D0-4E3D-8439-E981E1938BDD}" srcId="{E93D88EF-B023-4FF5-8ED3-3F09494F9D68}" destId="{48D4864C-F1CF-4EE2-901D-68771BD64720}" srcOrd="0" destOrd="0" parTransId="{4ECEFC87-A44E-4A51-A8E3-3B46DAAC9EB7}" sibTransId="{D48B167C-188C-4427-9C37-446B52F85A1B}"/>
    <dgm:cxn modelId="{8B276D00-420E-483D-8B56-51CB9BDF15DA}" type="presOf" srcId="{E93D88EF-B023-4FF5-8ED3-3F09494F9D68}" destId="{AF27F9E7-5BDA-466C-9FAA-724C92DB4063}" srcOrd="0" destOrd="0" presId="urn:microsoft.com/office/officeart/2008/layout/LinedList"/>
    <dgm:cxn modelId="{FA3551DA-B429-49FD-94CB-7A3FADBCB586}" srcId="{E93D88EF-B023-4FF5-8ED3-3F09494F9D68}" destId="{FC64D31F-5D39-470C-93DC-231FC2297B5B}" srcOrd="3" destOrd="0" parTransId="{0B9F10D7-946B-4777-8693-8FCDF33DFA08}" sibTransId="{3E60DF43-B619-4A8B-ACB7-DC9B114B6511}"/>
    <dgm:cxn modelId="{0D3748E7-7E10-44B4-8CB5-9D12EFC51F07}" type="presOf" srcId="{95019E4A-799E-4DF9-9DC0-3B49D50F4E62}" destId="{4A7A01C6-A2D1-4461-8C25-DF3C8DF7F30F}" srcOrd="0" destOrd="0" presId="urn:microsoft.com/office/officeart/2008/layout/LinedList"/>
    <dgm:cxn modelId="{593193F1-4319-45EA-ABE5-CC69D1F691D3}" type="presOf" srcId="{12ADFA10-FFD8-4B3D-AAB3-AECB2C823B52}" destId="{DE98EECD-2A57-4CDF-B410-EA730C8D5D7C}" srcOrd="0" destOrd="0" presId="urn:microsoft.com/office/officeart/2008/layout/LinedList"/>
    <dgm:cxn modelId="{7A68DB56-6913-4460-8284-B2A7CBE16CCA}" srcId="{E93D88EF-B023-4FF5-8ED3-3F09494F9D68}" destId="{95019E4A-799E-4DF9-9DC0-3B49D50F4E62}" srcOrd="2" destOrd="0" parTransId="{C1FCA063-85B0-4EC4-8657-AE2C4546CA97}" sibTransId="{7EB24766-BFB3-413E-8C9F-00BE1AFD340B}"/>
    <dgm:cxn modelId="{4B998270-F43A-4B31-81B6-E94CDEEC0DEE}" type="presParOf" srcId="{AF27F9E7-5BDA-466C-9FAA-724C92DB4063}" destId="{59A438A9-7AF8-449E-B0E3-DDB479FFB6E2}" srcOrd="0" destOrd="0" presId="urn:microsoft.com/office/officeart/2008/layout/LinedList"/>
    <dgm:cxn modelId="{E889D4AF-91D5-440D-8193-C611D612018A}" type="presParOf" srcId="{AF27F9E7-5BDA-466C-9FAA-724C92DB4063}" destId="{2A6BBB10-5874-4530-9595-86163DAC21B7}" srcOrd="1" destOrd="0" presId="urn:microsoft.com/office/officeart/2008/layout/LinedList"/>
    <dgm:cxn modelId="{D63F406E-130A-4497-AD4B-6F9462FE844B}" type="presParOf" srcId="{2A6BBB10-5874-4530-9595-86163DAC21B7}" destId="{57DE1027-6435-417A-B7E4-589B2AD03D19}" srcOrd="0" destOrd="0" presId="urn:microsoft.com/office/officeart/2008/layout/LinedList"/>
    <dgm:cxn modelId="{351F0FCE-675B-4E17-94EC-AFE1FD14E345}" type="presParOf" srcId="{2A6BBB10-5874-4530-9595-86163DAC21B7}" destId="{4CC3E242-F020-4FB9-AF1C-8263D1903F35}" srcOrd="1" destOrd="0" presId="urn:microsoft.com/office/officeart/2008/layout/LinedList"/>
    <dgm:cxn modelId="{8229A215-17C6-4A2D-B269-59CAE5776BAC}" type="presParOf" srcId="{AF27F9E7-5BDA-466C-9FAA-724C92DB4063}" destId="{33821747-3CBF-40A6-865B-F0CA1E6D9F3E}" srcOrd="2" destOrd="0" presId="urn:microsoft.com/office/officeart/2008/layout/LinedList"/>
    <dgm:cxn modelId="{FB73F9E7-9CA1-4B15-B5A2-8A8E7107142B}" type="presParOf" srcId="{AF27F9E7-5BDA-466C-9FAA-724C92DB4063}" destId="{8F92B03D-1279-418A-89E8-510DCD0F6516}" srcOrd="3" destOrd="0" presId="urn:microsoft.com/office/officeart/2008/layout/LinedList"/>
    <dgm:cxn modelId="{330AFEA7-BB39-4656-9078-EA7858C29A56}" type="presParOf" srcId="{8F92B03D-1279-418A-89E8-510DCD0F6516}" destId="{DE98EECD-2A57-4CDF-B410-EA730C8D5D7C}" srcOrd="0" destOrd="0" presId="urn:microsoft.com/office/officeart/2008/layout/LinedList"/>
    <dgm:cxn modelId="{0EE06099-B46B-4072-A9CC-AF479956051F}" type="presParOf" srcId="{8F92B03D-1279-418A-89E8-510DCD0F6516}" destId="{ECCA99F8-BF80-4A6D-AB97-6C6047CC0833}" srcOrd="1" destOrd="0" presId="urn:microsoft.com/office/officeart/2008/layout/LinedList"/>
    <dgm:cxn modelId="{A68A7F4C-F430-47CE-903F-B6A769675DC8}" type="presParOf" srcId="{AF27F9E7-5BDA-466C-9FAA-724C92DB4063}" destId="{E662339A-9CFF-4443-ACE6-B5513CEA66AF}" srcOrd="4" destOrd="0" presId="urn:microsoft.com/office/officeart/2008/layout/LinedList"/>
    <dgm:cxn modelId="{6AD18EE5-9EFC-409E-B8C1-10EF446BE898}" type="presParOf" srcId="{AF27F9E7-5BDA-466C-9FAA-724C92DB4063}" destId="{15F514C1-6D3E-4F66-8B86-68A7946F6394}" srcOrd="5" destOrd="0" presId="urn:microsoft.com/office/officeart/2008/layout/LinedList"/>
    <dgm:cxn modelId="{BC5E2CE1-1B97-470C-BD4B-4DEBA95A9E35}" type="presParOf" srcId="{15F514C1-6D3E-4F66-8B86-68A7946F6394}" destId="{4A7A01C6-A2D1-4461-8C25-DF3C8DF7F30F}" srcOrd="0" destOrd="0" presId="urn:microsoft.com/office/officeart/2008/layout/LinedList"/>
    <dgm:cxn modelId="{442975BC-9053-4DF1-A176-FA9AFD3A8B2F}" type="presParOf" srcId="{15F514C1-6D3E-4F66-8B86-68A7946F6394}" destId="{E14CA94A-CEBC-4421-8F09-3AC8AB3C1E61}" srcOrd="1" destOrd="0" presId="urn:microsoft.com/office/officeart/2008/layout/LinedList"/>
    <dgm:cxn modelId="{EB2CE59E-9F89-4FA1-A4EE-DFF46AADBE07}" type="presParOf" srcId="{AF27F9E7-5BDA-466C-9FAA-724C92DB4063}" destId="{9E843F85-F4B4-4FA2-A432-6D11B1E8D91B}" srcOrd="6" destOrd="0" presId="urn:microsoft.com/office/officeart/2008/layout/LinedList"/>
    <dgm:cxn modelId="{0B8BF3E2-A7FC-443D-B14E-112BDC843F79}" type="presParOf" srcId="{AF27F9E7-5BDA-466C-9FAA-724C92DB4063}" destId="{486364C1-9F60-4473-A37E-63B484F6E138}" srcOrd="7" destOrd="0" presId="urn:microsoft.com/office/officeart/2008/layout/LinedList"/>
    <dgm:cxn modelId="{3D776FD7-6C77-4FFE-B6E4-5F205F5DB6F7}" type="presParOf" srcId="{486364C1-9F60-4473-A37E-63B484F6E138}" destId="{D4688796-FFE7-4D50-85EE-B892A2010728}" srcOrd="0" destOrd="0" presId="urn:microsoft.com/office/officeart/2008/layout/LinedList"/>
    <dgm:cxn modelId="{A8B06D02-0AA5-4F33-AC46-4F62F15795AC}" type="presParOf" srcId="{486364C1-9F60-4473-A37E-63B484F6E138}" destId="{700D31AE-B3C9-48FC-AAE1-2B4DF8C35E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A8816-6333-4FB4-8729-C27F70038EA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39E821-7F86-4043-A3FF-AAF75978884F}">
      <dgm:prSet/>
      <dgm:spPr/>
      <dgm:t>
        <a:bodyPr/>
        <a:lstStyle/>
        <a:p>
          <a:r>
            <a:rPr kumimoji="1" lang="en-US" dirty="0"/>
            <a:t>Changing modeling method</a:t>
          </a:r>
          <a:endParaRPr lang="en-US" dirty="0"/>
        </a:p>
      </dgm:t>
    </dgm:pt>
    <dgm:pt modelId="{9EFFFC5F-B079-4E41-85D9-A65664337202}" type="parTrans" cxnId="{56482F3A-4531-4AF9-B0AA-EA625CD8377F}">
      <dgm:prSet/>
      <dgm:spPr/>
      <dgm:t>
        <a:bodyPr/>
        <a:lstStyle/>
        <a:p>
          <a:endParaRPr lang="en-US"/>
        </a:p>
      </dgm:t>
    </dgm:pt>
    <dgm:pt modelId="{675B70FA-4A5B-44E0-B3BB-0F5B20B8EB81}" type="sibTrans" cxnId="{56482F3A-4531-4AF9-B0AA-EA625CD8377F}">
      <dgm:prSet/>
      <dgm:spPr/>
      <dgm:t>
        <a:bodyPr/>
        <a:lstStyle/>
        <a:p>
          <a:endParaRPr lang="en-US"/>
        </a:p>
      </dgm:t>
    </dgm:pt>
    <dgm:pt modelId="{D60824A5-A1EF-4729-B638-6DEE0B656650}">
      <dgm:prSet/>
      <dgm:spPr/>
      <dgm:t>
        <a:bodyPr/>
        <a:lstStyle/>
        <a:p>
          <a:r>
            <a:rPr lang="en-US" dirty="0"/>
            <a:t>Try a decision Tree( forest regression)</a:t>
          </a:r>
        </a:p>
      </dgm:t>
    </dgm:pt>
    <dgm:pt modelId="{296AC4BD-90A2-4093-8CE1-10CC5A200FC4}" type="parTrans" cxnId="{960F6DCE-7F9F-4C43-817D-9D8A0002C299}">
      <dgm:prSet/>
      <dgm:spPr/>
      <dgm:t>
        <a:bodyPr/>
        <a:lstStyle/>
        <a:p>
          <a:endParaRPr lang="en-US"/>
        </a:p>
      </dgm:t>
    </dgm:pt>
    <dgm:pt modelId="{8902697F-5F4D-49B9-8EE2-4587327BF052}" type="sibTrans" cxnId="{960F6DCE-7F9F-4C43-817D-9D8A0002C299}">
      <dgm:prSet/>
      <dgm:spPr/>
      <dgm:t>
        <a:bodyPr/>
        <a:lstStyle/>
        <a:p>
          <a:endParaRPr lang="en-US"/>
        </a:p>
      </dgm:t>
    </dgm:pt>
    <dgm:pt modelId="{4195B8B6-A24C-444A-AC1E-6B7ACFE3FD9E}">
      <dgm:prSet/>
      <dgm:spPr/>
      <dgm:t>
        <a:bodyPr/>
        <a:lstStyle/>
        <a:p>
          <a:r>
            <a:rPr kumimoji="1" lang="en-US" dirty="0"/>
            <a:t>Graph </a:t>
          </a:r>
          <a:r>
            <a:rPr kumimoji="1" lang="en-US" dirty="0" err="1"/>
            <a:t>RoC</a:t>
          </a:r>
          <a:r>
            <a:rPr kumimoji="1" lang="en-US" dirty="0"/>
            <a:t> Curve</a:t>
          </a:r>
          <a:endParaRPr lang="en-US" dirty="0"/>
        </a:p>
      </dgm:t>
    </dgm:pt>
    <dgm:pt modelId="{DB7B34F1-407B-4F12-B0D3-173A250FA70D}" type="parTrans" cxnId="{F09482B1-8082-41DA-889B-58611105A9AD}">
      <dgm:prSet/>
      <dgm:spPr/>
      <dgm:t>
        <a:bodyPr/>
        <a:lstStyle/>
        <a:p>
          <a:endParaRPr lang="en-US"/>
        </a:p>
      </dgm:t>
    </dgm:pt>
    <dgm:pt modelId="{2764CD78-A4F2-4949-9569-C7CF623894A4}" type="sibTrans" cxnId="{F09482B1-8082-41DA-889B-58611105A9AD}">
      <dgm:prSet/>
      <dgm:spPr/>
      <dgm:t>
        <a:bodyPr/>
        <a:lstStyle/>
        <a:p>
          <a:endParaRPr lang="en-US"/>
        </a:p>
      </dgm:t>
    </dgm:pt>
    <dgm:pt modelId="{E0B04BD4-CE73-45A7-9935-75EA960F5664}">
      <dgm:prSet/>
      <dgm:spPr/>
      <dgm:t>
        <a:bodyPr/>
        <a:lstStyle/>
        <a:p>
          <a:r>
            <a:rPr lang="en-US" dirty="0"/>
            <a:t>Data Resampling</a:t>
          </a:r>
        </a:p>
      </dgm:t>
    </dgm:pt>
    <dgm:pt modelId="{A6D028B2-8347-4C7F-87F5-098BFB980056}" type="parTrans" cxnId="{C7C9D81B-5125-4C5A-A5D5-15AB1D726BAB}">
      <dgm:prSet/>
      <dgm:spPr/>
      <dgm:t>
        <a:bodyPr/>
        <a:lstStyle/>
        <a:p>
          <a:endParaRPr lang="en-US"/>
        </a:p>
      </dgm:t>
    </dgm:pt>
    <dgm:pt modelId="{237DFA54-856C-4D46-AF06-3BE34FD853F7}" type="sibTrans" cxnId="{C7C9D81B-5125-4C5A-A5D5-15AB1D726BAB}">
      <dgm:prSet/>
      <dgm:spPr/>
      <dgm:t>
        <a:bodyPr/>
        <a:lstStyle/>
        <a:p>
          <a:endParaRPr lang="en-US"/>
        </a:p>
      </dgm:t>
    </dgm:pt>
    <dgm:pt modelId="{C948DCD3-E110-46B0-A0F6-1D3911652ED4}" type="pres">
      <dgm:prSet presAssocID="{990A8816-6333-4FB4-8729-C27F70038E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082D5A-1E83-49CD-A307-81B7B3E9ED6E}" type="pres">
      <dgm:prSet presAssocID="{8E39E821-7F86-4043-A3FF-AAF75978884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188D9-AAA7-422B-999A-1A66FE6F9675}" type="pres">
      <dgm:prSet presAssocID="{675B70FA-4A5B-44E0-B3BB-0F5B20B8EB81}" presName="spacer" presStyleCnt="0"/>
      <dgm:spPr/>
    </dgm:pt>
    <dgm:pt modelId="{76D72448-F0FD-49FF-9F9B-142EDEFDC96C}" type="pres">
      <dgm:prSet presAssocID="{D60824A5-A1EF-4729-B638-6DEE0B65665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B3C63-A8A6-4705-BEE5-635E6BAC3850}" type="pres">
      <dgm:prSet presAssocID="{8902697F-5F4D-49B9-8EE2-4587327BF052}" presName="spacer" presStyleCnt="0"/>
      <dgm:spPr/>
    </dgm:pt>
    <dgm:pt modelId="{51F685D1-9CB2-4C71-8848-F7F68AB8530B}" type="pres">
      <dgm:prSet presAssocID="{4195B8B6-A24C-444A-AC1E-6B7ACFE3FD9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841FF-39A1-419F-8DCB-5595FAA87271}" type="pres">
      <dgm:prSet presAssocID="{2764CD78-A4F2-4949-9569-C7CF623894A4}" presName="spacer" presStyleCnt="0"/>
      <dgm:spPr/>
    </dgm:pt>
    <dgm:pt modelId="{126E99EA-D076-406C-97FA-FC45384CD57B}" type="pres">
      <dgm:prSet presAssocID="{E0B04BD4-CE73-45A7-9935-75EA960F5664}" presName="parentText" presStyleLbl="node1" presStyleIdx="3" presStyleCnt="4" custLinFactNeighborX="-4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11A846-EF20-4064-8D9C-76C262B88E12}" type="presOf" srcId="{D60824A5-A1EF-4729-B638-6DEE0B656650}" destId="{76D72448-F0FD-49FF-9F9B-142EDEFDC96C}" srcOrd="0" destOrd="0" presId="urn:microsoft.com/office/officeart/2005/8/layout/vList2"/>
    <dgm:cxn modelId="{C82B8C7C-C466-4AE6-95E0-C104DC006AF3}" type="presOf" srcId="{E0B04BD4-CE73-45A7-9935-75EA960F5664}" destId="{126E99EA-D076-406C-97FA-FC45384CD57B}" srcOrd="0" destOrd="0" presId="urn:microsoft.com/office/officeart/2005/8/layout/vList2"/>
    <dgm:cxn modelId="{F09482B1-8082-41DA-889B-58611105A9AD}" srcId="{990A8816-6333-4FB4-8729-C27F70038EA9}" destId="{4195B8B6-A24C-444A-AC1E-6B7ACFE3FD9E}" srcOrd="2" destOrd="0" parTransId="{DB7B34F1-407B-4F12-B0D3-173A250FA70D}" sibTransId="{2764CD78-A4F2-4949-9569-C7CF623894A4}"/>
    <dgm:cxn modelId="{960F6DCE-7F9F-4C43-817D-9D8A0002C299}" srcId="{990A8816-6333-4FB4-8729-C27F70038EA9}" destId="{D60824A5-A1EF-4729-B638-6DEE0B656650}" srcOrd="1" destOrd="0" parTransId="{296AC4BD-90A2-4093-8CE1-10CC5A200FC4}" sibTransId="{8902697F-5F4D-49B9-8EE2-4587327BF052}"/>
    <dgm:cxn modelId="{C7C9D81B-5125-4C5A-A5D5-15AB1D726BAB}" srcId="{990A8816-6333-4FB4-8729-C27F70038EA9}" destId="{E0B04BD4-CE73-45A7-9935-75EA960F5664}" srcOrd="3" destOrd="0" parTransId="{A6D028B2-8347-4C7F-87F5-098BFB980056}" sibTransId="{237DFA54-856C-4D46-AF06-3BE34FD853F7}"/>
    <dgm:cxn modelId="{AFD1464A-A86B-4282-BAD0-D0262B024C14}" type="presOf" srcId="{990A8816-6333-4FB4-8729-C27F70038EA9}" destId="{C948DCD3-E110-46B0-A0F6-1D3911652ED4}" srcOrd="0" destOrd="0" presId="urn:microsoft.com/office/officeart/2005/8/layout/vList2"/>
    <dgm:cxn modelId="{6C6CAB47-88DF-4F9E-9F4E-0D2235EF4AC1}" type="presOf" srcId="{8E39E821-7F86-4043-A3FF-AAF75978884F}" destId="{A6082D5A-1E83-49CD-A307-81B7B3E9ED6E}" srcOrd="0" destOrd="0" presId="urn:microsoft.com/office/officeart/2005/8/layout/vList2"/>
    <dgm:cxn modelId="{56482F3A-4531-4AF9-B0AA-EA625CD8377F}" srcId="{990A8816-6333-4FB4-8729-C27F70038EA9}" destId="{8E39E821-7F86-4043-A3FF-AAF75978884F}" srcOrd="0" destOrd="0" parTransId="{9EFFFC5F-B079-4E41-85D9-A65664337202}" sibTransId="{675B70FA-4A5B-44E0-B3BB-0F5B20B8EB81}"/>
    <dgm:cxn modelId="{3725F75F-D9DC-44D2-ABB0-447767CB9213}" type="presOf" srcId="{4195B8B6-A24C-444A-AC1E-6B7ACFE3FD9E}" destId="{51F685D1-9CB2-4C71-8848-F7F68AB8530B}" srcOrd="0" destOrd="0" presId="urn:microsoft.com/office/officeart/2005/8/layout/vList2"/>
    <dgm:cxn modelId="{CB06E9B8-EF20-4B04-B928-6633FFFF8B62}" type="presParOf" srcId="{C948DCD3-E110-46B0-A0F6-1D3911652ED4}" destId="{A6082D5A-1E83-49CD-A307-81B7B3E9ED6E}" srcOrd="0" destOrd="0" presId="urn:microsoft.com/office/officeart/2005/8/layout/vList2"/>
    <dgm:cxn modelId="{04DC5840-D15E-4519-9DC8-B7014606DCB0}" type="presParOf" srcId="{C948DCD3-E110-46B0-A0F6-1D3911652ED4}" destId="{79C188D9-AAA7-422B-999A-1A66FE6F9675}" srcOrd="1" destOrd="0" presId="urn:microsoft.com/office/officeart/2005/8/layout/vList2"/>
    <dgm:cxn modelId="{B9D8FE86-8B6A-49EC-B661-60D4FEE49834}" type="presParOf" srcId="{C948DCD3-E110-46B0-A0F6-1D3911652ED4}" destId="{76D72448-F0FD-49FF-9F9B-142EDEFDC96C}" srcOrd="2" destOrd="0" presId="urn:microsoft.com/office/officeart/2005/8/layout/vList2"/>
    <dgm:cxn modelId="{DF81F487-CC6D-464D-B1E8-59D49F41E938}" type="presParOf" srcId="{C948DCD3-E110-46B0-A0F6-1D3911652ED4}" destId="{5CEB3C63-A8A6-4705-BEE5-635E6BAC3850}" srcOrd="3" destOrd="0" presId="urn:microsoft.com/office/officeart/2005/8/layout/vList2"/>
    <dgm:cxn modelId="{C1F0263E-D257-4D6A-82BE-02A6EBEDC4D5}" type="presParOf" srcId="{C948DCD3-E110-46B0-A0F6-1D3911652ED4}" destId="{51F685D1-9CB2-4C71-8848-F7F68AB8530B}" srcOrd="4" destOrd="0" presId="urn:microsoft.com/office/officeart/2005/8/layout/vList2"/>
    <dgm:cxn modelId="{DCD89A6F-D17C-444F-9F22-09B0E027173B}" type="presParOf" srcId="{C948DCD3-E110-46B0-A0F6-1D3911652ED4}" destId="{1B5841FF-39A1-419F-8DCB-5595FAA87271}" srcOrd="5" destOrd="0" presId="urn:microsoft.com/office/officeart/2005/8/layout/vList2"/>
    <dgm:cxn modelId="{AA72D1CF-D153-4695-9EEC-5D3D30615E4D}" type="presParOf" srcId="{C948DCD3-E110-46B0-A0F6-1D3911652ED4}" destId="{126E99EA-D076-406C-97FA-FC45384CD5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72F07-52A7-4C66-9CE9-73017F3FF320}">
      <dsp:nvSpPr>
        <dsp:cNvPr id="0" name=""/>
        <dsp:cNvSpPr/>
      </dsp:nvSpPr>
      <dsp:spPr>
        <a:xfrm>
          <a:off x="5303648" y="1143000"/>
          <a:ext cx="2084709" cy="10423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dirty="0"/>
            <a:t>Age </a:t>
          </a:r>
          <a:endParaRPr lang="en-US" sz="2700" kern="1200" dirty="0"/>
        </a:p>
      </dsp:txBody>
      <dsp:txXfrm>
        <a:off x="5334178" y="1173530"/>
        <a:ext cx="2023649" cy="981294"/>
      </dsp:txXfrm>
    </dsp:sp>
    <dsp:sp modelId="{A797414E-6265-4529-802D-A9F9A9611B23}">
      <dsp:nvSpPr>
        <dsp:cNvPr id="0" name=""/>
        <dsp:cNvSpPr/>
      </dsp:nvSpPr>
      <dsp:spPr>
        <a:xfrm>
          <a:off x="2607701" y="1172540"/>
          <a:ext cx="2084709" cy="1042354"/>
        </a:xfrm>
        <a:prstGeom prst="roundRect">
          <a:avLst>
            <a:gd name="adj" fmla="val 10000"/>
          </a:avLst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dirty="0"/>
            <a:t>Gender</a:t>
          </a:r>
          <a:endParaRPr lang="en-US" sz="2700" kern="1200" dirty="0"/>
        </a:p>
      </dsp:txBody>
      <dsp:txXfrm>
        <a:off x="2638231" y="1203070"/>
        <a:ext cx="2023649" cy="981294"/>
      </dsp:txXfrm>
    </dsp:sp>
    <dsp:sp modelId="{E99F0842-0B00-4FA5-9863-4F11A94C5117}">
      <dsp:nvSpPr>
        <dsp:cNvPr id="0" name=""/>
        <dsp:cNvSpPr/>
      </dsp:nvSpPr>
      <dsp:spPr>
        <a:xfrm>
          <a:off x="25767" y="1219196"/>
          <a:ext cx="2084709" cy="1042354"/>
        </a:xfrm>
        <a:prstGeom prst="roundRect">
          <a:avLst>
            <a:gd name="adj" fmla="val 10000"/>
          </a:avLst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dirty="0"/>
            <a:t>Hours-per-week</a:t>
          </a:r>
          <a:endParaRPr lang="en-US" sz="2700" kern="1200" dirty="0"/>
        </a:p>
      </dsp:txBody>
      <dsp:txXfrm>
        <a:off x="56297" y="1249726"/>
        <a:ext cx="2023649" cy="981294"/>
      </dsp:txXfrm>
    </dsp:sp>
    <dsp:sp modelId="{B14E46F1-A387-48EA-A48A-3789B6FDE459}">
      <dsp:nvSpPr>
        <dsp:cNvPr id="0" name=""/>
        <dsp:cNvSpPr/>
      </dsp:nvSpPr>
      <dsp:spPr>
        <a:xfrm>
          <a:off x="7819476" y="1172540"/>
          <a:ext cx="2084709" cy="1042354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Education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7850006" y="1203070"/>
        <a:ext cx="2023649" cy="981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38A9-7AF8-449E-B0E3-DDB479FFB6E2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E1027-6435-417A-B7E4-589B2AD03D19}">
      <dsp:nvSpPr>
        <dsp:cNvPr id="0" name=""/>
        <dsp:cNvSpPr/>
      </dsp:nvSpPr>
      <dsp:spPr>
        <a:xfrm>
          <a:off x="0" y="0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kumimoji="1" lang="en-US" sz="3600" kern="1200" dirty="0"/>
            <a:t>Occupation</a:t>
          </a:r>
          <a:endParaRPr lang="en-US" sz="3600" kern="1200" dirty="0"/>
        </a:p>
      </dsp:txBody>
      <dsp:txXfrm>
        <a:off x="0" y="0"/>
        <a:ext cx="6046132" cy="1151466"/>
      </dsp:txXfrm>
    </dsp:sp>
    <dsp:sp modelId="{33821747-3CBF-40A6-865B-F0CA1E6D9F3E}">
      <dsp:nvSpPr>
        <dsp:cNvPr id="0" name=""/>
        <dsp:cNvSpPr/>
      </dsp:nvSpPr>
      <dsp:spPr>
        <a:xfrm>
          <a:off x="0" y="1151466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225322"/>
                <a:satOff val="-6032"/>
                <a:lumOff val="-2092"/>
                <a:alphaOff val="0"/>
                <a:tint val="96000"/>
                <a:lumMod val="104000"/>
              </a:schemeClr>
            </a:gs>
            <a:gs pos="100000">
              <a:schemeClr val="accent5">
                <a:hueOff val="-225322"/>
                <a:satOff val="-6032"/>
                <a:lumOff val="-20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98EECD-2A57-4CDF-B410-EA730C8D5D7C}">
      <dsp:nvSpPr>
        <dsp:cNvPr id="0" name=""/>
        <dsp:cNvSpPr/>
      </dsp:nvSpPr>
      <dsp:spPr>
        <a:xfrm>
          <a:off x="0" y="1151466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kumimoji="1" lang="en-US" sz="3600" kern="1200" dirty="0"/>
            <a:t>Work class</a:t>
          </a:r>
          <a:endParaRPr lang="en-US" sz="3600" kern="1200" dirty="0"/>
        </a:p>
      </dsp:txBody>
      <dsp:txXfrm>
        <a:off x="0" y="1151466"/>
        <a:ext cx="6046132" cy="1151466"/>
      </dsp:txXfrm>
    </dsp:sp>
    <dsp:sp modelId="{E662339A-9CFF-4443-ACE6-B5513CEA66AF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450643"/>
                <a:satOff val="-12063"/>
                <a:lumOff val="-4185"/>
                <a:alphaOff val="0"/>
                <a:tint val="96000"/>
                <a:lumMod val="104000"/>
              </a:schemeClr>
            </a:gs>
            <a:gs pos="100000">
              <a:schemeClr val="accent5">
                <a:hueOff val="-450643"/>
                <a:satOff val="-12063"/>
                <a:lumOff val="-418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7A01C6-A2D1-4461-8C25-DF3C8DF7F30F}">
      <dsp:nvSpPr>
        <dsp:cNvPr id="0" name=""/>
        <dsp:cNvSpPr/>
      </dsp:nvSpPr>
      <dsp:spPr>
        <a:xfrm>
          <a:off x="0" y="2302933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kumimoji="1" lang="en-US" sz="3600" kern="1200" dirty="0"/>
            <a:t>marital-status</a:t>
          </a:r>
          <a:endParaRPr lang="en-US" sz="3600" kern="1200" dirty="0"/>
        </a:p>
      </dsp:txBody>
      <dsp:txXfrm>
        <a:off x="0" y="2302933"/>
        <a:ext cx="6046132" cy="1151466"/>
      </dsp:txXfrm>
    </dsp:sp>
    <dsp:sp modelId="{9E843F85-F4B4-4FA2-A432-6D11B1E8D91B}">
      <dsp:nvSpPr>
        <dsp:cNvPr id="0" name=""/>
        <dsp:cNvSpPr/>
      </dsp:nvSpPr>
      <dsp:spPr>
        <a:xfrm>
          <a:off x="0" y="3454399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688796-FFE7-4D50-85EE-B892A2010728}">
      <dsp:nvSpPr>
        <dsp:cNvPr id="0" name=""/>
        <dsp:cNvSpPr/>
      </dsp:nvSpPr>
      <dsp:spPr>
        <a:xfrm>
          <a:off x="0" y="3454399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3600" kern="1200" dirty="0"/>
            <a:t>Race &amp; Native Country</a:t>
          </a:r>
        </a:p>
      </dsp:txBody>
      <dsp:txXfrm>
        <a:off x="0" y="3454399"/>
        <a:ext cx="6046132" cy="1151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82D5A-1E83-49CD-A307-81B7B3E9ED6E}">
      <dsp:nvSpPr>
        <dsp:cNvPr id="0" name=""/>
        <dsp:cNvSpPr/>
      </dsp:nvSpPr>
      <dsp:spPr>
        <a:xfrm>
          <a:off x="0" y="41134"/>
          <a:ext cx="6046132" cy="10725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dirty="0"/>
            <a:t>Changing modeling method</a:t>
          </a:r>
          <a:endParaRPr lang="en-US" sz="2700" kern="1200" dirty="0"/>
        </a:p>
      </dsp:txBody>
      <dsp:txXfrm>
        <a:off x="52359" y="93493"/>
        <a:ext cx="5941414" cy="967861"/>
      </dsp:txXfrm>
    </dsp:sp>
    <dsp:sp modelId="{76D72448-F0FD-49FF-9F9B-142EDEFDC96C}">
      <dsp:nvSpPr>
        <dsp:cNvPr id="0" name=""/>
        <dsp:cNvSpPr/>
      </dsp:nvSpPr>
      <dsp:spPr>
        <a:xfrm>
          <a:off x="0" y="1191473"/>
          <a:ext cx="6046132" cy="1072579"/>
        </a:xfrm>
        <a:prstGeom prst="roundRect">
          <a:avLst/>
        </a:prstGeom>
        <a:gradFill rotWithShape="0">
          <a:gsLst>
            <a:gs pos="0">
              <a:schemeClr val="accent2">
                <a:hueOff val="-163625"/>
                <a:satOff val="12937"/>
                <a:lumOff val="-26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625"/>
                <a:satOff val="12937"/>
                <a:lumOff val="-26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Try a decision Tree( forest regression)</a:t>
          </a:r>
        </a:p>
      </dsp:txBody>
      <dsp:txXfrm>
        <a:off x="52359" y="1243832"/>
        <a:ext cx="5941414" cy="967861"/>
      </dsp:txXfrm>
    </dsp:sp>
    <dsp:sp modelId="{51F685D1-9CB2-4C71-8848-F7F68AB8530B}">
      <dsp:nvSpPr>
        <dsp:cNvPr id="0" name=""/>
        <dsp:cNvSpPr/>
      </dsp:nvSpPr>
      <dsp:spPr>
        <a:xfrm>
          <a:off x="0" y="2341812"/>
          <a:ext cx="6046132" cy="1072579"/>
        </a:xfrm>
        <a:prstGeom prst="roundRect">
          <a:avLst/>
        </a:prstGeom>
        <a:gradFill rotWithShape="0">
          <a:gsLst>
            <a:gs pos="0">
              <a:schemeClr val="accent2">
                <a:hueOff val="-327250"/>
                <a:satOff val="25875"/>
                <a:lumOff val="-523"/>
                <a:alphaOff val="0"/>
                <a:tint val="96000"/>
                <a:lumMod val="104000"/>
              </a:schemeClr>
            </a:gs>
            <a:gs pos="100000">
              <a:schemeClr val="accent2">
                <a:hueOff val="-327250"/>
                <a:satOff val="25875"/>
                <a:lumOff val="-52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700" kern="1200" dirty="0"/>
            <a:t>Graph </a:t>
          </a:r>
          <a:r>
            <a:rPr kumimoji="1" lang="en-US" sz="2700" kern="1200" dirty="0" err="1"/>
            <a:t>RoC</a:t>
          </a:r>
          <a:r>
            <a:rPr kumimoji="1" lang="en-US" sz="2700" kern="1200" dirty="0"/>
            <a:t> Curve</a:t>
          </a:r>
          <a:endParaRPr lang="en-US" sz="2700" kern="1200" dirty="0"/>
        </a:p>
      </dsp:txBody>
      <dsp:txXfrm>
        <a:off x="52359" y="2394171"/>
        <a:ext cx="5941414" cy="967861"/>
      </dsp:txXfrm>
    </dsp:sp>
    <dsp:sp modelId="{126E99EA-D076-406C-97FA-FC45384CD57B}">
      <dsp:nvSpPr>
        <dsp:cNvPr id="0" name=""/>
        <dsp:cNvSpPr/>
      </dsp:nvSpPr>
      <dsp:spPr>
        <a:xfrm>
          <a:off x="0" y="3492152"/>
          <a:ext cx="6046132" cy="1072579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Data Resampling</a:t>
          </a:r>
        </a:p>
      </dsp:txBody>
      <dsp:txXfrm>
        <a:off x="52359" y="3544511"/>
        <a:ext cx="5941414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08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1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28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437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6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8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462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15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84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0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3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20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23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0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61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D894F7-D543-4250-BBEE-2D544983FBB6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303122-4762-4CF1-9141-20F2EE023C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52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912A3-3665-1AF8-87F8-F71271F15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altLang="ja-JP" sz="6600" b="0" i="0" dirty="0">
                <a:effectLst/>
                <a:latin typeface="Arial" panose="020B0604020202020204" pitchFamily="34" charset="0"/>
              </a:rPr>
              <a:t>Income Insights:</a:t>
            </a:r>
            <a:endParaRPr kumimoji="1" lang="ja-JP" alt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000D49-01F2-A32C-0810-BC0A1F283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03038"/>
            <a:ext cx="8676222" cy="10403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2300" dirty="0">
                <a:solidFill>
                  <a:srgbClr val="E6E6E6"/>
                </a:solidFill>
              </a:rPr>
              <a:t>Who Earns Over 50,000, and Who Earns Under </a:t>
            </a:r>
            <a:r>
              <a:rPr kumimoji="1" lang="en-US" altLang="ja-JP" sz="2300" dirty="0" smtClean="0">
                <a:solidFill>
                  <a:srgbClr val="E6E6E6"/>
                </a:solidFill>
              </a:rPr>
              <a:t>50,000:</a:t>
            </a:r>
          </a:p>
          <a:p>
            <a:pPr>
              <a:lnSpc>
                <a:spcPct val="90000"/>
              </a:lnSpc>
            </a:pPr>
            <a:r>
              <a:rPr lang="en-US" altLang="ja-JP" sz="2300" dirty="0" smtClean="0">
                <a:solidFill>
                  <a:srgbClr val="E6E6E6"/>
                </a:solidFill>
              </a:rPr>
              <a:t>Is there a Wage Gap?</a:t>
            </a:r>
            <a:endParaRPr kumimoji="1" lang="en-US" altLang="ja-JP" sz="2300" dirty="0">
              <a:solidFill>
                <a:srgbClr val="E6E6E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ja-JP" sz="1500" dirty="0">
                <a:solidFill>
                  <a:srgbClr val="E6E6E6"/>
                </a:solidFill>
              </a:rPr>
              <a:t>(Based on1994 Census Data)</a:t>
            </a:r>
            <a:endParaRPr kumimoji="1" lang="ja-JP" altLang="en-US" sz="1500" dirty="0">
              <a:solidFill>
                <a:srgbClr val="E6E6E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C53988-78EC-155D-B61A-549E2E434867}"/>
              </a:ext>
            </a:extLst>
          </p:cNvPr>
          <p:cNvSpPr txBox="1"/>
          <p:nvPr/>
        </p:nvSpPr>
        <p:spPr>
          <a:xfrm>
            <a:off x="5495731" y="5622694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Maria Meza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21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7F93C-72A2-9B94-7283-A764ABE1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76.07% of people made under 50K in 1994 explain the two clustars</a:t>
            </a:r>
            <a:br>
              <a:rPr kumimoji="1" lang="en-US" altLang="ja-JP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kumimoji="1" lang="en-US" altLang="ja-JP" sz="41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xmlns="" id="{BE8D44BB-F45F-A435-8453-DC670D1DD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r="1209" b="3"/>
          <a:stretch/>
        </p:blipFill>
        <p:spPr bwMode="auto"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B0DBDF-4CAA-C07E-CCFC-C793AB52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830510"/>
            <a:ext cx="4854339" cy="16840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Correlational heat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0AFB5C-3246-8855-0D1E-DC58F8A1A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0465" y="2666999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altLang="ja-JP" dirty="0"/>
              <a:t>G</a:t>
            </a:r>
            <a:r>
              <a:rPr kumimoji="1" lang="en-US" altLang="ja-JP" dirty="0"/>
              <a:t>ender and income</a:t>
            </a:r>
          </a:p>
          <a:p>
            <a:pPr>
              <a:buFont typeface="Arial"/>
              <a:buChar char="•"/>
            </a:pPr>
            <a:r>
              <a:rPr kumimoji="1" lang="en-US" altLang="ja-JP" dirty="0"/>
              <a:t>Gender and Hours per Week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5D620FCA-057E-5730-5DC9-507F328557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013369"/>
            <a:ext cx="5451627" cy="451122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80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524BE-ED45-EE65-EC81-4B2D81C0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Why was there a divide</a:t>
            </a:r>
          </a:p>
        </p:txBody>
      </p:sp>
    </p:spTree>
    <p:extLst>
      <p:ext uri="{BB962C8B-B14F-4D97-AF65-F5344CB8AC3E}">
        <p14:creationId xmlns:p14="http://schemas.microsoft.com/office/powerpoint/2010/main" val="37061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F2CF5-0A02-ED1E-4CEE-F5609D95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859" y="1785257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Those who worked ove</a:t>
            </a:r>
            <a:r>
              <a:rPr lang="en-US" altLang="ja-JP" sz="4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 30hours a week made more than 50k</a:t>
            </a:r>
            <a:endParaRPr kumimoji="1" lang="en-US" altLang="ja-JP" sz="4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xmlns="" id="{7F56F874-921E-758D-30DF-59108C6F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718707"/>
            <a:ext cx="5462001" cy="342740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B96B1DF-7DBD-6E8B-DC0D-682B5FD4C9D2}"/>
              </a:ext>
            </a:extLst>
          </p:cNvPr>
          <p:cNvSpPr txBox="1"/>
          <p:nvPr/>
        </p:nvSpPr>
        <p:spPr>
          <a:xfrm>
            <a:off x="7940351" y="1119673"/>
            <a:ext cx="292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Hours-per-week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00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0120C5-6825-15AB-E5E4-318D9B15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4106" y="1418253"/>
            <a:ext cx="3369133" cy="3379483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Both Men and women who worked over 30 hours made more in general</a:t>
            </a:r>
            <a:endParaRPr kumimoji="1" lang="ja-JP" alt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20D7F0-0334-D7B9-D8FA-3007D647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5442" y="5064947"/>
            <a:ext cx="3369132" cy="1793053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400" dirty="0"/>
              <a:t>Income was compared against Hours per week, while being broken down by gender</a:t>
            </a:r>
            <a:endParaRPr kumimoji="1" lang="ja-JP" altLang="en-US" dirty="0"/>
          </a:p>
        </p:txBody>
      </p:sp>
      <p:pic>
        <p:nvPicPr>
          <p:cNvPr id="11266" name="Picture 2" descr="A graph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xmlns="" id="{3127D9F0-D3B0-187D-338B-ADA12199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105452"/>
            <a:ext cx="6915663" cy="4650783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E4918E-764E-C0A6-1267-03B8CDC0CA65}"/>
              </a:ext>
            </a:extLst>
          </p:cNvPr>
          <p:cNvSpPr txBox="1"/>
          <p:nvPr/>
        </p:nvSpPr>
        <p:spPr>
          <a:xfrm>
            <a:off x="8714792" y="431096"/>
            <a:ext cx="292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Hours-per-week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73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41D618C9-3FE3-9691-3C66-B5D07580F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3070" y="1912776"/>
            <a:ext cx="3829660" cy="25792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kumimoji="1" lang="en-US" altLang="ja-JP" dirty="0"/>
              <a:t>However, Significantly Less women Made over 50K than men when Graphing Earnings By Gender.</a:t>
            </a:r>
          </a:p>
          <a:p>
            <a:pPr>
              <a:buFont typeface="Arial"/>
              <a:buChar char="•"/>
            </a:pPr>
            <a:endParaRPr kumimoji="1" lang="en-US" altLang="ja-JP" dirty="0"/>
          </a:p>
        </p:txBody>
      </p:sp>
      <p:pic>
        <p:nvPicPr>
          <p:cNvPr id="4098" name="Picture 2" descr="A graph of income by gender&#10;&#10;Description automatically generated">
            <a:extLst>
              <a:ext uri="{FF2B5EF4-FFF2-40B4-BE49-F238E27FC236}">
                <a16:creationId xmlns:a16="http://schemas.microsoft.com/office/drawing/2014/main" xmlns="" id="{8D139BA5-B290-14D3-95FC-3290CB1C7D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479" y="1309030"/>
            <a:ext cx="5542404" cy="423994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471253-809D-F6B4-C482-DF83958D92E5}"/>
              </a:ext>
            </a:extLst>
          </p:cNvPr>
          <p:cNvSpPr txBox="1"/>
          <p:nvPr/>
        </p:nvSpPr>
        <p:spPr>
          <a:xfrm>
            <a:off x="8705461" y="93969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Gender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73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13325">
            <a:extLst>
              <a:ext uri="{FF2B5EF4-FFF2-40B4-BE49-F238E27FC236}">
                <a16:creationId xmlns:a16="http://schemas.microsoft.com/office/drawing/2014/main" xmlns="" id="{806ABAF8-A5F0-4E99-AB6D-67BFBB982B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9EF39-30EB-6B22-8B6A-27432B1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659" y="1987421"/>
            <a:ext cx="3369133" cy="30546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ja-JP" sz="40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Men and woman 40 and older made over 50k</a:t>
            </a:r>
            <a:endParaRPr kumimoji="1" lang="en-US" altLang="ja-JP" sz="40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8570C3-3405-DC83-190D-D8D2F18C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0660" y="817057"/>
            <a:ext cx="3369132" cy="598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kumimoji="1" lang="en-US" altLang="ja-JP" sz="21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400000" scaled="0"/>
                  <a:tileRect/>
                </a:gradFill>
              </a:rPr>
              <a:t>Age</a:t>
            </a:r>
          </a:p>
        </p:txBody>
      </p:sp>
      <p:sp>
        <p:nvSpPr>
          <p:cNvPr id="13328" name="Rounded Rectangle 7">
            <a:extLst>
              <a:ext uri="{FF2B5EF4-FFF2-40B4-BE49-F238E27FC236}">
                <a16:creationId xmlns:a16="http://schemas.microsoft.com/office/drawing/2014/main" xmlns="" id="{5F7833E7-6A14-4F78-A2DD-5640A4F6C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xmlns="" id="{8BEFB2F2-4ABE-3D1A-4236-3A63518039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544" y="1415420"/>
            <a:ext cx="5915570" cy="400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040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5E015-2C37-09E9-D99F-A30F3200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200" y="66871"/>
            <a:ext cx="2956800" cy="702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1800" dirty="0"/>
              <a:t>education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0E1F89-C059-4F97-787F-F87B61C5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698" y="4841031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dirty="0"/>
              <a:t>Bachelor’s degree</a:t>
            </a:r>
          </a:p>
          <a:p>
            <a:r>
              <a:rPr kumimoji="1" lang="en-US" altLang="ja-JP" dirty="0"/>
              <a:t>Highschool Grad</a:t>
            </a:r>
            <a:endParaRPr lang="en-US" altLang="ja-JP" dirty="0"/>
          </a:p>
          <a:p>
            <a:r>
              <a:rPr kumimoji="1" lang="en-US" altLang="ja-JP" dirty="0"/>
              <a:t>Some college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xmlns="" id="{9F07ED3B-4D16-AD92-0FEB-2E8611DDD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90" y="625151"/>
            <a:ext cx="12013400" cy="3937518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4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ECAE0-AD2B-8443-EF02-F7D6F2F2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Looking at the Other Factors</a:t>
            </a:r>
            <a:br>
              <a:rPr kumimoji="1" lang="en-US" altLang="ja-JP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kumimoji="1" lang="en-US" altLang="ja-JP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(Noise)</a:t>
            </a:r>
          </a:p>
        </p:txBody>
      </p:sp>
    </p:spTree>
    <p:extLst>
      <p:ext uri="{BB962C8B-B14F-4D97-AF65-F5344CB8AC3E}">
        <p14:creationId xmlns:p14="http://schemas.microsoft.com/office/powerpoint/2010/main" val="288081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ECAE0-AD2B-8443-EF02-F7D6F2F2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656" y="362195"/>
            <a:ext cx="3369133" cy="716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2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Occupation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778895-096B-736C-64A1-468EF50A9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3372" y="1543575"/>
            <a:ext cx="4268940" cy="4332804"/>
          </a:xfrm>
        </p:spPr>
        <p:txBody>
          <a:bodyPr/>
          <a:lstStyle/>
          <a:p>
            <a:r>
              <a:rPr lang="en-US" altLang="ja-JP" dirty="0"/>
              <a:t>Executive management and </a:t>
            </a:r>
            <a:r>
              <a:rPr kumimoji="1" lang="en-US" altLang="ja-JP" dirty="0"/>
              <a:t>Prof-specialty h</a:t>
            </a:r>
            <a:r>
              <a:rPr lang="en-US" altLang="ja-JP" dirty="0"/>
              <a:t>ave more people who make over 50K but  in every occupation , people who earn less than 50K make the majority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FA9AF08D-A762-A615-507E-8167ED89F7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183253"/>
            <a:ext cx="6915663" cy="449518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2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83A57-8196-CB02-1C23-035D054E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1043256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Introduction: Main Point</a:t>
            </a:r>
          </a:p>
        </p:txBody>
      </p:sp>
    </p:spTree>
    <p:extLst>
      <p:ext uri="{BB962C8B-B14F-4D97-AF65-F5344CB8AC3E}">
        <p14:creationId xmlns:p14="http://schemas.microsoft.com/office/powerpoint/2010/main" val="356926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D0B4AF-435B-B176-9C9D-3F0110AD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9148" y="482763"/>
            <a:ext cx="4588931" cy="576262"/>
          </a:xfrm>
        </p:spPr>
        <p:txBody>
          <a:bodyPr/>
          <a:lstStyle/>
          <a:p>
            <a:r>
              <a:rPr lang="en-US" altLang="ja-JP" dirty="0"/>
              <a:t>Marital Status</a:t>
            </a:r>
            <a:endParaRPr kumimoji="1" lang="ja-JP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xmlns="" id="{2F5B1F4B-5ED6-B48D-F272-E03B843A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2" y="1059025"/>
            <a:ext cx="7650047" cy="451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1C0E2A-C519-0928-37F7-EAEDDF39A7E7}"/>
              </a:ext>
            </a:extLst>
          </p:cNvPr>
          <p:cNvSpPr txBox="1"/>
          <p:nvPr/>
        </p:nvSpPr>
        <p:spPr>
          <a:xfrm>
            <a:off x="8434873" y="1548882"/>
            <a:ext cx="3452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Married –Civ-Spouse has a higher chance of making Over 50K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6245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A7F354-3C46-FC00-FC46-C90A1438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41" y="1556656"/>
            <a:ext cx="5122606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dirty="0"/>
              <a:t>Most people who participated in the census were from the United states, so this data wasn’t useful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xmlns="" id="{DA269B02-3774-6F8B-63AD-6D6BE18D20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836191"/>
            <a:ext cx="5451627" cy="486557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6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0F903A-D593-14C7-1AE2-7BB950A8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4756" y="2284013"/>
            <a:ext cx="2664548" cy="576262"/>
          </a:xfrm>
        </p:spPr>
        <p:txBody>
          <a:bodyPr/>
          <a:lstStyle/>
          <a:p>
            <a:r>
              <a:rPr kumimoji="1" lang="en-US" altLang="ja-JP" dirty="0"/>
              <a:t>Data is biased towards th</a:t>
            </a:r>
            <a:r>
              <a:rPr lang="en-US" altLang="ja-JP" dirty="0"/>
              <a:t>e white race</a:t>
            </a:r>
            <a:endParaRPr kumimoji="1" lang="ja-JP" alt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xmlns="" id="{446535C6-1EBA-8FCA-5A8D-6A22F7D605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5" y="1149292"/>
            <a:ext cx="8167525" cy="44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930012-0C31-DF94-783A-EB4A13CADD63}"/>
              </a:ext>
            </a:extLst>
          </p:cNvPr>
          <p:cNvSpPr txBox="1"/>
          <p:nvPr/>
        </p:nvSpPr>
        <p:spPr>
          <a:xfrm>
            <a:off x="9521505" y="7799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00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D6864-737F-DAC3-3244-6B4555D7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Modeling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B803CFDD-3E16-0B37-39F7-1828F5F4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1261" y="3429000"/>
            <a:ext cx="4588931" cy="576262"/>
          </a:xfrm>
        </p:spPr>
        <p:txBody>
          <a:bodyPr/>
          <a:lstStyle/>
          <a:p>
            <a:r>
              <a:rPr kumimoji="1" lang="en-US" altLang="ja-JP" dirty="0"/>
              <a:t>To predict income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3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89838-7242-EC76-3126-C4DA44D4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829" y="61942"/>
            <a:ext cx="1316237" cy="1152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2800" dirty="0" err="1"/>
              <a:t>knn</a:t>
            </a:r>
            <a:endParaRPr kumimoji="1" lang="en-US" altLang="ja-JP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9F25C-27EA-E637-4353-5F8F7707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563" y="2666999"/>
            <a:ext cx="3932303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Classifying data</a:t>
            </a:r>
          </a:p>
          <a:p>
            <a:r>
              <a:rPr lang="en-US" altLang="ja-JP" dirty="0"/>
              <a:t>KNN </a:t>
            </a:r>
          </a:p>
          <a:p>
            <a:r>
              <a:rPr kumimoji="1" lang="en-US" altLang="ja-JP" dirty="0" err="1"/>
              <a:t>GridSearch_CV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n_neighbors</a:t>
            </a:r>
            <a:r>
              <a:rPr kumimoji="1" lang="en-US" altLang="ja-JP" dirty="0"/>
              <a:t> =8)</a:t>
            </a:r>
          </a:p>
          <a:p>
            <a:r>
              <a:rPr lang="en-US" altLang="ja-JP" dirty="0"/>
              <a:t>Used </a:t>
            </a:r>
            <a:r>
              <a:rPr lang="en-US" altLang="ja-JP" dirty="0" err="1"/>
              <a:t>StandarScalar</a:t>
            </a:r>
            <a:r>
              <a:rPr lang="en-US" altLang="ja-JP" dirty="0"/>
              <a:t>()</a:t>
            </a:r>
          </a:p>
          <a:p>
            <a:endParaRPr kumimoji="1" lang="en-US" altLang="ja-JP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59915AF-1935-69A3-FC5D-AE7A4BB6F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" r="22071" b="1"/>
          <a:stretch/>
        </p:blipFill>
        <p:spPr>
          <a:xfrm>
            <a:off x="4798945" y="1214273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6BAB5267-B1EA-7824-F32F-9606F5A5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42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1CCBB-693A-00EA-9085-DBAE1240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4992" y="1021950"/>
            <a:ext cx="4588931" cy="576262"/>
          </a:xfrm>
        </p:spPr>
        <p:txBody>
          <a:bodyPr/>
          <a:lstStyle/>
          <a:p>
            <a:r>
              <a:rPr kumimoji="1" lang="en-US" altLang="ja-JP" sz="2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  <a:endParaRPr kumimoji="1" lang="ja-JP" alt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4FDE92-8493-61BE-FF45-3DCE1207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0521" y="2242072"/>
            <a:ext cx="4231356" cy="25479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en-US" altLang="ja-JP" sz="3600" dirty="0"/>
              <a:t>KNN was not the best model.</a:t>
            </a:r>
          </a:p>
          <a:p>
            <a:pPr marL="0" indent="0" algn="ctr">
              <a:buNone/>
            </a:pPr>
            <a:r>
              <a:rPr lang="en-US" altLang="ja-JP" sz="3600" dirty="0"/>
              <a:t>There was an imbalance of data.</a:t>
            </a:r>
          </a:p>
          <a:p>
            <a:pPr marL="0" indent="0" algn="ctr">
              <a:buNone/>
            </a:pPr>
            <a:endParaRPr kumimoji="1" lang="ja-JP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8D041B-DD6C-28A7-364D-080F4F307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3" r="22071" b="1"/>
          <a:stretch/>
        </p:blipFill>
        <p:spPr>
          <a:xfrm>
            <a:off x="360218" y="660600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2417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E634E-9552-DEA9-7A73-C02BE1C0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34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Future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475056-B0EB-44BE-8568-61ABEFB2E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2C8E2EC-73A4-48C2-B4D7-D7726BD90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2ABBDC-7A44-4AE8-A04F-B5495481B9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08B5C9DA-B600-72A0-37CC-5277A4A9AE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206792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69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art on a dartboard">
            <a:extLst>
              <a:ext uri="{FF2B5EF4-FFF2-40B4-BE49-F238E27FC236}">
                <a16:creationId xmlns:a16="http://schemas.microsoft.com/office/drawing/2014/main" xmlns="" id="{899BEF46-C423-439A-676E-9AA779690B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236C4-A4A0-6F12-AB28-CA376357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There is a gap between those  who earn under 50k and over 50k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0E88BE-B658-C74E-2BB3-CC405D3B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kumimoji="1" lang="en-US" altLang="ja-JP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Final point</a:t>
            </a:r>
          </a:p>
        </p:txBody>
      </p:sp>
    </p:spTree>
    <p:extLst>
      <p:ext uri="{BB962C8B-B14F-4D97-AF65-F5344CB8AC3E}">
        <p14:creationId xmlns:p14="http://schemas.microsoft.com/office/powerpoint/2010/main" val="35156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E634E-9552-DEA9-7A73-C02BE1C0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344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04F09-323A-6449-A252-15A46860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Men Over 40 Who work 30+hours per week Tend To make over 50K</a:t>
            </a:r>
            <a:br>
              <a:rPr kumimoji="1" lang="en-US" altLang="ja-JP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kumimoji="1" lang="en-US" altLang="ja-JP" sz="3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6A6155-7B1D-8EE7-9F4F-D1D325C7E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kumimoji="1" lang="en-US" altLang="ja-JP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Women tend to make less than men on average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A707F3BC-5E83-160E-E7BB-6E4D877D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088163"/>
            <a:ext cx="6915663" cy="4685362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51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B51DBE-F3E1-D641-45CB-481EE6CF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Selecting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8F768C8-1951-A91A-8665-EE78809A372E}"/>
              </a:ext>
            </a:extLst>
          </p:cNvPr>
          <p:cNvSpPr txBox="1"/>
          <p:nvPr/>
        </p:nvSpPr>
        <p:spPr>
          <a:xfrm>
            <a:off x="4161351" y="3568740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How the factors were selected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98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0EB4F-DFE8-779E-93E4-C8AA7B27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13" y="733528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Factors in consideration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A8D71AD-9761-D4FF-706E-EA2D5EF185D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667780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89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635D1-EBE1-C588-601C-FFB1DCA5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25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Other Categorical Factors in consideration,</a:t>
            </a:r>
            <a:br>
              <a:rPr kumimoji="1" lang="en-US" altLang="ja-JP" sz="25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kumimoji="1" lang="en-US" altLang="ja-JP" sz="2500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with less influence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475056-B0EB-44BE-8568-61ABEFB2E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2C8E2EC-73A4-48C2-B4D7-D7726BD90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82ABBDC-7A44-4AE8-A04F-B5495481B9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89074056-0099-3F08-556D-4EFA811998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636726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95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xmlns="" id="{C82ED907-550C-34AA-2A77-DD5B537F6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2" b="2737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98020-E5DC-747A-38C1-1927A578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First Hints</a:t>
            </a:r>
          </a:p>
        </p:txBody>
      </p:sp>
    </p:spTree>
    <p:extLst>
      <p:ext uri="{BB962C8B-B14F-4D97-AF65-F5344CB8AC3E}">
        <p14:creationId xmlns:p14="http://schemas.microsoft.com/office/powerpoint/2010/main" val="17623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8E68A-8968-8C70-504D-167547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ja-JP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4 features are the right amount of determine features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81EC4C1F-CA92-5AA0-EC19-FCE5894593F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742379"/>
            <a:ext cx="6915663" cy="5376929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0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A9087E-29D6-DC38-E7CF-C8AE8016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2492477"/>
            <a:ext cx="3369133" cy="17599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ja-JP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kumimoji="1" lang="en-US" altLang="ja-JP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kumimoji="1" lang="en-US" altLang="ja-JP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PCA for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9F97EB-538D-A4D8-8414-7A7505C6F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kumimoji="1" lang="en-US" altLang="ja-JP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Two Obvious Clusters</a:t>
            </a:r>
          </a:p>
          <a:p>
            <a:pPr marL="0" indent="0" algn="ctr">
              <a:buNone/>
            </a:pPr>
            <a:r>
              <a:rPr lang="en-US" altLang="ja-JP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In 4 total clusters</a:t>
            </a:r>
            <a:endParaRPr kumimoji="1" lang="en-US" altLang="ja-JP" sz="21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407ADE-337C-20CB-E2CE-F8CD625E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699157"/>
            <a:ext cx="6915663" cy="54633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778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337</Words>
  <Application>Microsoft Office PowerPoint</Application>
  <PresentationFormat>Custom</PresentationFormat>
  <Paragraphs>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Mesh</vt:lpstr>
      <vt:lpstr>Income Insights:</vt:lpstr>
      <vt:lpstr>Introduction: Main Point</vt:lpstr>
      <vt:lpstr>Men Over 40 Who work 30+hours per week Tend To make over 50K </vt:lpstr>
      <vt:lpstr>Selecting Factors</vt:lpstr>
      <vt:lpstr>Factors in consideration</vt:lpstr>
      <vt:lpstr>Other Categorical Factors in consideration, with less influence</vt:lpstr>
      <vt:lpstr>First Hints</vt:lpstr>
      <vt:lpstr>4 features are the right amount of determine features</vt:lpstr>
      <vt:lpstr> PCA for data visualization</vt:lpstr>
      <vt:lpstr>76.07% of people made under 50K in 1994 explain the two clustars </vt:lpstr>
      <vt:lpstr>Correlational heat map</vt:lpstr>
      <vt:lpstr>Why was there a divide</vt:lpstr>
      <vt:lpstr>Those who worked over 30hours a week made more than 50k</vt:lpstr>
      <vt:lpstr>Both Men and women who worked over 30 hours made more in general</vt:lpstr>
      <vt:lpstr>PowerPoint Presentation</vt:lpstr>
      <vt:lpstr>Men and woman 40 and older made over 50k</vt:lpstr>
      <vt:lpstr>education</vt:lpstr>
      <vt:lpstr>Looking at the Other Factors (Noise)</vt:lpstr>
      <vt:lpstr>Occupation</vt:lpstr>
      <vt:lpstr>PowerPoint Presentation</vt:lpstr>
      <vt:lpstr>PowerPoint Presentation</vt:lpstr>
      <vt:lpstr>PowerPoint Presentation</vt:lpstr>
      <vt:lpstr>Modeling</vt:lpstr>
      <vt:lpstr>knn</vt:lpstr>
      <vt:lpstr>PowerPoint Presentation</vt:lpstr>
      <vt:lpstr>Future Actions</vt:lpstr>
      <vt:lpstr>There is a gap between those  who earn under 50k and over 50k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Insights:</dc:title>
  <dc:creator>Meza,Maria A</dc:creator>
  <cp:lastModifiedBy>maria Meza</cp:lastModifiedBy>
  <cp:revision>24</cp:revision>
  <dcterms:created xsi:type="dcterms:W3CDTF">2023-09-18T07:11:06Z</dcterms:created>
  <dcterms:modified xsi:type="dcterms:W3CDTF">2023-09-18T22:11:10Z</dcterms:modified>
</cp:coreProperties>
</file>