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390b10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390b10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79247a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e79247a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79247af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e79247af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e390b105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e390b105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e390b105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e390b105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3150" y="10198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888363" y="4118925"/>
            <a:ext cx="1173600" cy="648000"/>
            <a:chOff x="3985200" y="2247750"/>
            <a:chExt cx="1173600" cy="6480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・新規登録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3888400" y="3177025"/>
            <a:ext cx="1173600" cy="648000"/>
            <a:chOff x="3985200" y="2247750"/>
            <a:chExt cx="1173600" cy="6480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・マイページ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2125988" y="4118825"/>
            <a:ext cx="1210500" cy="648000"/>
            <a:chOff x="3948300" y="2247750"/>
            <a:chExt cx="1210500" cy="648000"/>
          </a:xfrm>
        </p:grpSpPr>
        <p:sp>
          <p:nvSpPr>
            <p:cNvPr id="66" name="Google Shape;66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39483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会員登録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・登録ボタン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70" name="Google Shape;70;p13"/>
          <p:cNvCxnSpPr>
            <a:endCxn id="66" idx="3"/>
          </p:cNvCxnSpPr>
          <p:nvPr/>
        </p:nvCxnSpPr>
        <p:spPr>
          <a:xfrm rot="10800000">
            <a:off x="3336488" y="444282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3888400" y="2235225"/>
            <a:ext cx="1173600" cy="648000"/>
            <a:chOff x="3985200" y="2247750"/>
            <a:chExt cx="1173600" cy="648000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888400" y="1302475"/>
            <a:ext cx="1173600" cy="648000"/>
            <a:chOff x="3985200" y="2247750"/>
            <a:chExt cx="1173600" cy="648000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・カートに入れるボタン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購入履歴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購入履歴詳細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86" name="Google Shape;86;p13"/>
          <p:cNvCxnSpPr>
            <a:stCxn id="57" idx="0"/>
            <a:endCxn id="61" idx="2"/>
          </p:cNvCxnSpPr>
          <p:nvPr/>
        </p:nvCxnSpPr>
        <p:spPr>
          <a:xfrm rot="10800000">
            <a:off x="4475163" y="3824925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endCxn id="88" idx="3"/>
          </p:cNvCxnSpPr>
          <p:nvPr/>
        </p:nvCxnSpPr>
        <p:spPr>
          <a:xfrm rot="10800000">
            <a:off x="3351725" y="350102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3" idx="0"/>
            <a:endCxn id="77" idx="2"/>
          </p:cNvCxnSpPr>
          <p:nvPr/>
        </p:nvCxnSpPr>
        <p:spPr>
          <a:xfrm rot="10800000">
            <a:off x="4475200" y="19505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endCxn id="91" idx="3"/>
          </p:cNvCxnSpPr>
          <p:nvPr/>
        </p:nvCxnSpPr>
        <p:spPr>
          <a:xfrm rot="10800000">
            <a:off x="1604550" y="35010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3"/>
          <p:cNvGrpSpPr/>
          <p:nvPr/>
        </p:nvGrpSpPr>
        <p:grpSpPr>
          <a:xfrm>
            <a:off x="5598663" y="1311575"/>
            <a:ext cx="1173600" cy="648000"/>
            <a:chOff x="3985200" y="2247750"/>
            <a:chExt cx="1173600" cy="648000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カート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・レジボタン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5598675" y="2244325"/>
            <a:ext cx="1173600" cy="648000"/>
            <a:chOff x="3985200" y="2247750"/>
            <a:chExt cx="1173600" cy="648000"/>
          </a:xfrm>
        </p:grpSpPr>
        <p:sp>
          <p:nvSpPr>
            <p:cNvPr id="98" name="Google Shape;9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・お届け先追加・変更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・お支払い方法追加・変更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5602863" y="4109775"/>
            <a:ext cx="1173600" cy="648000"/>
            <a:chOff x="3985200" y="2247750"/>
            <a:chExt cx="1173600" cy="648000"/>
          </a:xfrm>
        </p:grpSpPr>
        <p:sp>
          <p:nvSpPr>
            <p:cNvPr id="103" name="Google Shape;103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r>
                <a:rPr b="1" lang="ja" sz="800">
                  <a:solidFill>
                    <a:schemeClr val="dk2"/>
                  </a:solidFill>
                </a:rPr>
                <a:t>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・ホーム画面に戻るボタン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07" name="Google Shape;107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</a:t>
            </a:r>
            <a:endParaRPr/>
          </a:p>
        </p:txBody>
      </p:sp>
      <p:cxnSp>
        <p:nvCxnSpPr>
          <p:cNvPr id="108" name="Google Shape;108;p13"/>
          <p:cNvCxnSpPr>
            <a:stCxn id="62" idx="0"/>
            <a:endCxn id="72" idx="2"/>
          </p:cNvCxnSpPr>
          <p:nvPr/>
        </p:nvCxnSpPr>
        <p:spPr>
          <a:xfrm rot="10800000">
            <a:off x="4475200" y="2883325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" name="Google Shape;109;p13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110" name="Google Shape;110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・マイページ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・カート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14" name="Google Shape;114;p13"/>
          <p:cNvCxnSpPr>
            <a:endCxn id="94" idx="0"/>
          </p:cNvCxnSpPr>
          <p:nvPr/>
        </p:nvCxnSpPr>
        <p:spPr>
          <a:xfrm flipH="1">
            <a:off x="6185463" y="791375"/>
            <a:ext cx="18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stCxn id="93" idx="2"/>
            <a:endCxn id="99" idx="0"/>
          </p:cNvCxnSpPr>
          <p:nvPr/>
        </p:nvCxnSpPr>
        <p:spPr>
          <a:xfrm>
            <a:off x="6185463" y="19595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54" idx="0"/>
          </p:cNvCxnSpPr>
          <p:nvPr/>
        </p:nvCxnSpPr>
        <p:spPr>
          <a:xfrm flipH="1" rot="10800000">
            <a:off x="4572000" y="679000"/>
            <a:ext cx="39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" name="Google Shape;117;p13"/>
          <p:cNvGrpSpPr/>
          <p:nvPr/>
        </p:nvGrpSpPr>
        <p:grpSpPr>
          <a:xfrm>
            <a:off x="2178125" y="1305825"/>
            <a:ext cx="1173600" cy="648000"/>
            <a:chOff x="3985200" y="2247750"/>
            <a:chExt cx="1173600" cy="648000"/>
          </a:xfrm>
        </p:grpSpPr>
        <p:sp>
          <p:nvSpPr>
            <p:cNvPr id="118" name="Google Shape;11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注文</a:t>
              </a:r>
              <a:r>
                <a:rPr b="1" lang="ja" sz="800">
                  <a:solidFill>
                    <a:schemeClr val="dk2"/>
                  </a:solidFill>
                </a:rPr>
                <a:t>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20" name="Google Shape;12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22" name="Google Shape;122;p13"/>
          <p:cNvCxnSpPr>
            <a:stCxn id="123" idx="0"/>
            <a:endCxn id="82" idx="2"/>
          </p:cNvCxnSpPr>
          <p:nvPr/>
        </p:nvCxnSpPr>
        <p:spPr>
          <a:xfrm flipH="1" rot="10800000">
            <a:off x="2763188" y="2895613"/>
            <a:ext cx="18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83" idx="0"/>
            <a:endCxn id="118" idx="2"/>
          </p:cNvCxnSpPr>
          <p:nvPr/>
        </p:nvCxnSpPr>
        <p:spPr>
          <a:xfrm rot="10800000">
            <a:off x="2764925" y="1953750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>
            <a:stCxn id="118" idx="3"/>
            <a:endCxn id="77" idx="1"/>
          </p:cNvCxnSpPr>
          <p:nvPr/>
        </p:nvCxnSpPr>
        <p:spPr>
          <a:xfrm flipH="1" rot="10800000">
            <a:off x="3351725" y="162652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stCxn id="82" idx="3"/>
            <a:endCxn id="77" idx="1"/>
          </p:cNvCxnSpPr>
          <p:nvPr/>
        </p:nvCxnSpPr>
        <p:spPr>
          <a:xfrm flipH="1" rot="10800000">
            <a:off x="3351725" y="1626450"/>
            <a:ext cx="536700" cy="9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" name="Google Shape;127;p13"/>
          <p:cNvGrpSpPr/>
          <p:nvPr/>
        </p:nvGrpSpPr>
        <p:grpSpPr>
          <a:xfrm>
            <a:off x="5598663" y="3177050"/>
            <a:ext cx="1173600" cy="648000"/>
            <a:chOff x="3985200" y="2247750"/>
            <a:chExt cx="1173600" cy="648000"/>
          </a:xfrm>
        </p:grpSpPr>
        <p:sp>
          <p:nvSpPr>
            <p:cNvPr id="128" name="Google Shape;12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29" name="Google Shape;12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32" name="Google Shape;132;p13"/>
          <p:cNvSpPr txBox="1"/>
          <p:nvPr/>
        </p:nvSpPr>
        <p:spPr>
          <a:xfrm>
            <a:off x="275575" y="3265650"/>
            <a:ext cx="13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別スライド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3" name="Google Shape;133;p13"/>
          <p:cNvCxnSpPr>
            <a:endCxn id="129" idx="0"/>
          </p:cNvCxnSpPr>
          <p:nvPr/>
        </p:nvCxnSpPr>
        <p:spPr>
          <a:xfrm>
            <a:off x="6185463" y="2892350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3"/>
          <p:cNvCxnSpPr>
            <a:endCxn id="104" idx="0"/>
          </p:cNvCxnSpPr>
          <p:nvPr/>
        </p:nvCxnSpPr>
        <p:spPr>
          <a:xfrm>
            <a:off x="6185463" y="3825075"/>
            <a:ext cx="42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endCxn id="77" idx="3"/>
          </p:cNvCxnSpPr>
          <p:nvPr/>
        </p:nvCxnSpPr>
        <p:spPr>
          <a:xfrm rot="10800000">
            <a:off x="5062000" y="1626475"/>
            <a:ext cx="536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3"/>
          <p:cNvGrpSpPr/>
          <p:nvPr/>
        </p:nvGrpSpPr>
        <p:grpSpPr>
          <a:xfrm>
            <a:off x="2117363" y="3177013"/>
            <a:ext cx="1295100" cy="648000"/>
            <a:chOff x="3926175" y="2247750"/>
            <a:chExt cx="1295100" cy="648000"/>
          </a:xfrm>
        </p:grpSpPr>
        <p:sp>
          <p:nvSpPr>
            <p:cNvPr id="137" name="Google Shape;137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マイページ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146350" y="1089775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888400" y="2246075"/>
            <a:ext cx="1173600" cy="648000"/>
            <a:chOff x="3985200" y="2247750"/>
            <a:chExt cx="1173600" cy="648000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お届け先情報編集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3888400" y="1302475"/>
            <a:ext cx="1173600" cy="648000"/>
            <a:chOff x="3985200" y="2247750"/>
            <a:chExt cx="1173600" cy="648000"/>
          </a:xfrm>
        </p:grpSpPr>
        <p:sp>
          <p:nvSpPr>
            <p:cNvPr id="151" name="Google Shape;15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4" name="Google Shape;15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・更新ボタン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408825" y="2247750"/>
            <a:ext cx="1295100" cy="648000"/>
            <a:chOff x="3926175" y="2247750"/>
            <a:chExt cx="1295100" cy="648000"/>
          </a:xfrm>
        </p:grpSpPr>
        <p:sp>
          <p:nvSpPr>
            <p:cNvPr id="156" name="Google Shape;15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マイページ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161" name="Google Shape;16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追加ボタン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5598663" y="1311575"/>
            <a:ext cx="1173600" cy="648000"/>
            <a:chOff x="3985200" y="2247750"/>
            <a:chExt cx="1173600" cy="648000"/>
          </a:xfrm>
        </p:grpSpPr>
        <p:sp>
          <p:nvSpPr>
            <p:cNvPr id="166" name="Google Shape;16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467838" y="1302475"/>
            <a:ext cx="1173600" cy="648000"/>
            <a:chOff x="3985200" y="2247750"/>
            <a:chExt cx="1173600" cy="648000"/>
          </a:xfrm>
        </p:grpSpPr>
        <p:sp>
          <p:nvSpPr>
            <p:cNvPr id="171" name="Google Shape;17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73" name="Google Shape;17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74" name="Google Shape;17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基本情報編集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75" name="Google Shape;175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購入者(</a:t>
            </a:r>
            <a:r>
              <a:rPr b="1" lang="ja" sz="800">
                <a:solidFill>
                  <a:schemeClr val="dk2"/>
                </a:solidFill>
              </a:rPr>
              <a:t>マイページ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のみ抜粋)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2178125" y="1305825"/>
            <a:ext cx="1173600" cy="648000"/>
            <a:chOff x="3985200" y="2247750"/>
            <a:chExt cx="1173600" cy="648000"/>
          </a:xfrm>
        </p:grpSpPr>
        <p:sp>
          <p:nvSpPr>
            <p:cNvPr id="177" name="Google Shape;177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8" name="Google Shape;178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81" name="Google Shape;181;p14"/>
          <p:cNvCxnSpPr>
            <a:endCxn id="171" idx="2"/>
          </p:cNvCxnSpPr>
          <p:nvPr/>
        </p:nvCxnSpPr>
        <p:spPr>
          <a:xfrm rot="10800000">
            <a:off x="1054638" y="19504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4"/>
          <p:cNvCxnSpPr>
            <a:endCxn id="177" idx="1"/>
          </p:cNvCxnSpPr>
          <p:nvPr/>
        </p:nvCxnSpPr>
        <p:spPr>
          <a:xfrm>
            <a:off x="1641425" y="162652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4"/>
          <p:cNvCxnSpPr>
            <a:endCxn id="151" idx="1"/>
          </p:cNvCxnSpPr>
          <p:nvPr/>
        </p:nvCxnSpPr>
        <p:spPr>
          <a:xfrm flipH="1" rot="10800000">
            <a:off x="3351700" y="162647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4"/>
          <p:cNvCxnSpPr>
            <a:endCxn id="166" idx="1"/>
          </p:cNvCxnSpPr>
          <p:nvPr/>
        </p:nvCxnSpPr>
        <p:spPr>
          <a:xfrm>
            <a:off x="5061963" y="1626575"/>
            <a:ext cx="536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5" name="Google Shape;185;p14"/>
          <p:cNvGrpSpPr/>
          <p:nvPr/>
        </p:nvGrpSpPr>
        <p:grpSpPr>
          <a:xfrm>
            <a:off x="5560425" y="2247750"/>
            <a:ext cx="1250100" cy="648000"/>
            <a:chOff x="3946950" y="2247750"/>
            <a:chExt cx="1250100" cy="648000"/>
          </a:xfrm>
        </p:grpSpPr>
        <p:sp>
          <p:nvSpPr>
            <p:cNvPr id="186" name="Google Shape;18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編集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更新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7270700" y="2247750"/>
            <a:ext cx="1250100" cy="648000"/>
            <a:chOff x="3946950" y="2247750"/>
            <a:chExt cx="1250100" cy="648000"/>
          </a:xfrm>
        </p:grpSpPr>
        <p:sp>
          <p:nvSpPr>
            <p:cNvPr id="191" name="Google Shape;19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95" name="Google Shape;195;p14"/>
          <p:cNvCxnSpPr>
            <a:stCxn id="156" idx="3"/>
            <a:endCxn id="161" idx="1"/>
          </p:cNvCxnSpPr>
          <p:nvPr/>
        </p:nvCxnSpPr>
        <p:spPr>
          <a:xfrm>
            <a:off x="16414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4"/>
          <p:cNvCxnSpPr>
            <a:stCxn id="161" idx="3"/>
            <a:endCxn id="146" idx="1"/>
          </p:cNvCxnSpPr>
          <p:nvPr/>
        </p:nvCxnSpPr>
        <p:spPr>
          <a:xfrm flipH="1" rot="10800000">
            <a:off x="3351725" y="2569950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4"/>
          <p:cNvCxnSpPr>
            <a:stCxn id="146" idx="3"/>
            <a:endCxn id="186" idx="1"/>
          </p:cNvCxnSpPr>
          <p:nvPr/>
        </p:nvCxnSpPr>
        <p:spPr>
          <a:xfrm>
            <a:off x="5062000" y="2570075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4"/>
          <p:cNvCxnSpPr>
            <a:endCxn id="191" idx="1"/>
          </p:cNvCxnSpPr>
          <p:nvPr/>
        </p:nvCxnSpPr>
        <p:spPr>
          <a:xfrm>
            <a:off x="67722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" name="Google Shape;199;p14"/>
          <p:cNvGrpSpPr/>
          <p:nvPr/>
        </p:nvGrpSpPr>
        <p:grpSpPr>
          <a:xfrm>
            <a:off x="2178125" y="3189675"/>
            <a:ext cx="1173600" cy="648000"/>
            <a:chOff x="3985200" y="2247750"/>
            <a:chExt cx="1173600" cy="648000"/>
          </a:xfrm>
        </p:grpSpPr>
        <p:sp>
          <p:nvSpPr>
            <p:cNvPr id="200" name="Google Shape;200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情報追加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3850150" y="3189675"/>
            <a:ext cx="1250100" cy="648000"/>
            <a:chOff x="3946950" y="2247750"/>
            <a:chExt cx="1250100" cy="648000"/>
          </a:xfrm>
        </p:grpSpPr>
        <p:sp>
          <p:nvSpPr>
            <p:cNvPr id="205" name="Google Shape;205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追加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5560425" y="3183925"/>
            <a:ext cx="1250100" cy="648000"/>
            <a:chOff x="3946950" y="2247750"/>
            <a:chExt cx="1250100" cy="6480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r>
                <a:rPr b="1" lang="ja" sz="800">
                  <a:solidFill>
                    <a:schemeClr val="dk2"/>
                  </a:solidFill>
                </a:rPr>
                <a:t>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14" name="Google Shape;214;p14"/>
          <p:cNvCxnSpPr>
            <a:endCxn id="201" idx="0"/>
          </p:cNvCxnSpPr>
          <p:nvPr/>
        </p:nvCxnSpPr>
        <p:spPr>
          <a:xfrm flipH="1">
            <a:off x="2764925" y="2855775"/>
            <a:ext cx="15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4"/>
          <p:cNvCxnSpPr>
            <a:endCxn id="205" idx="1"/>
          </p:cNvCxnSpPr>
          <p:nvPr/>
        </p:nvCxnSpPr>
        <p:spPr>
          <a:xfrm>
            <a:off x="3351700" y="351367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4"/>
          <p:cNvCxnSpPr>
            <a:stCxn id="205" idx="3"/>
            <a:endCxn id="210" idx="1"/>
          </p:cNvCxnSpPr>
          <p:nvPr/>
        </p:nvCxnSpPr>
        <p:spPr>
          <a:xfrm flipH="1" rot="10800000">
            <a:off x="5062000" y="3507975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146350" y="1089775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3888400" y="2246075"/>
            <a:ext cx="1173600" cy="648000"/>
            <a:chOff x="3985200" y="2247750"/>
            <a:chExt cx="1173600" cy="648000"/>
          </a:xfrm>
        </p:grpSpPr>
        <p:sp>
          <p:nvSpPr>
            <p:cNvPr id="223" name="Google Shape;223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27" name="Google Shape;227;p15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228" name="Google Shape;228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・追加ボタン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232" name="Google Shape;232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購入者(</a:t>
            </a:r>
            <a:r>
              <a:rPr lang="ja"/>
              <a:t>マイページ</a:t>
            </a:r>
            <a:r>
              <a:rPr lang="ja"/>
              <a:t>のみ抜粋)</a:t>
            </a:r>
            <a:endParaRPr/>
          </a:p>
        </p:txBody>
      </p:sp>
      <p:grpSp>
        <p:nvGrpSpPr>
          <p:cNvPr id="233" name="Google Shape;233;p15"/>
          <p:cNvGrpSpPr/>
          <p:nvPr/>
        </p:nvGrpSpPr>
        <p:grpSpPr>
          <a:xfrm>
            <a:off x="5598675" y="2247750"/>
            <a:ext cx="1173625" cy="648000"/>
            <a:chOff x="3985200" y="2247750"/>
            <a:chExt cx="1173625" cy="648000"/>
          </a:xfrm>
        </p:grpSpPr>
        <p:sp>
          <p:nvSpPr>
            <p:cNvPr id="234" name="Google Shape;234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35" name="Google Shape;235;p15"/>
            <p:cNvSpPr txBox="1"/>
            <p:nvPr/>
          </p:nvSpPr>
          <p:spPr>
            <a:xfrm>
              <a:off x="3985225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36" name="Google Shape;23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・更新ボタン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7308950" y="2247750"/>
            <a:ext cx="1173600" cy="648000"/>
            <a:chOff x="3985200" y="2247750"/>
            <a:chExt cx="1173600" cy="648000"/>
          </a:xfrm>
        </p:grpSpPr>
        <p:sp>
          <p:nvSpPr>
            <p:cNvPr id="239" name="Google Shape;23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41" name="Google Shape;24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43" name="Google Shape;243;p15"/>
          <p:cNvCxnSpPr>
            <a:stCxn id="244" idx="3"/>
            <a:endCxn id="228" idx="1"/>
          </p:cNvCxnSpPr>
          <p:nvPr/>
        </p:nvCxnSpPr>
        <p:spPr>
          <a:xfrm>
            <a:off x="1641425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5"/>
          <p:cNvCxnSpPr>
            <a:stCxn id="228" idx="3"/>
            <a:endCxn id="223" idx="1"/>
          </p:cNvCxnSpPr>
          <p:nvPr/>
        </p:nvCxnSpPr>
        <p:spPr>
          <a:xfrm flipH="1" rot="10800000">
            <a:off x="3351725" y="2569950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5"/>
          <p:cNvCxnSpPr>
            <a:stCxn id="223" idx="3"/>
            <a:endCxn id="234" idx="1"/>
          </p:cNvCxnSpPr>
          <p:nvPr/>
        </p:nvCxnSpPr>
        <p:spPr>
          <a:xfrm>
            <a:off x="5062000" y="2570075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5"/>
          <p:cNvCxnSpPr>
            <a:endCxn id="239" idx="1"/>
          </p:cNvCxnSpPr>
          <p:nvPr/>
        </p:nvCxnSpPr>
        <p:spPr>
          <a:xfrm>
            <a:off x="67722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8" name="Google Shape;248;p15"/>
          <p:cNvGrpSpPr/>
          <p:nvPr/>
        </p:nvGrpSpPr>
        <p:grpSpPr>
          <a:xfrm>
            <a:off x="2178125" y="3189675"/>
            <a:ext cx="1173600" cy="648000"/>
            <a:chOff x="3985200" y="2247750"/>
            <a:chExt cx="1173600" cy="648000"/>
          </a:xfrm>
        </p:grpSpPr>
        <p:sp>
          <p:nvSpPr>
            <p:cNvPr id="249" name="Google Shape;24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50" name="Google Shape;250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51" name="Google Shape;25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53" name="Google Shape;253;p15"/>
          <p:cNvGrpSpPr/>
          <p:nvPr/>
        </p:nvGrpSpPr>
        <p:grpSpPr>
          <a:xfrm>
            <a:off x="3888400" y="3189675"/>
            <a:ext cx="1173600" cy="648000"/>
            <a:chOff x="3985200" y="2247750"/>
            <a:chExt cx="1173600" cy="648000"/>
          </a:xfrm>
        </p:grpSpPr>
        <p:sp>
          <p:nvSpPr>
            <p:cNvPr id="254" name="Google Shape;254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55" name="Google Shape;255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56" name="Google Shape;25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・追加ボタン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5598675" y="3183925"/>
            <a:ext cx="1173625" cy="648000"/>
            <a:chOff x="3985200" y="2247750"/>
            <a:chExt cx="1173625" cy="648000"/>
          </a:xfrm>
        </p:grpSpPr>
        <p:sp>
          <p:nvSpPr>
            <p:cNvPr id="259" name="Google Shape;25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3985225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62" name="Google Shape;26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63" name="Google Shape;263;p15"/>
          <p:cNvCxnSpPr>
            <a:stCxn id="228" idx="2"/>
            <a:endCxn id="250" idx="0"/>
          </p:cNvCxnSpPr>
          <p:nvPr/>
        </p:nvCxnSpPr>
        <p:spPr>
          <a:xfrm>
            <a:off x="2764925" y="2895750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5"/>
          <p:cNvCxnSpPr>
            <a:endCxn id="254" idx="1"/>
          </p:cNvCxnSpPr>
          <p:nvPr/>
        </p:nvCxnSpPr>
        <p:spPr>
          <a:xfrm>
            <a:off x="3351700" y="351367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5"/>
          <p:cNvCxnSpPr>
            <a:stCxn id="254" idx="3"/>
            <a:endCxn id="259" idx="1"/>
          </p:cNvCxnSpPr>
          <p:nvPr/>
        </p:nvCxnSpPr>
        <p:spPr>
          <a:xfrm flipH="1" rot="10800000">
            <a:off x="5062000" y="3507975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6" name="Google Shape;266;p15"/>
          <p:cNvGrpSpPr/>
          <p:nvPr/>
        </p:nvGrpSpPr>
        <p:grpSpPr>
          <a:xfrm>
            <a:off x="408825" y="2247750"/>
            <a:ext cx="1295100" cy="648000"/>
            <a:chOff x="3926175" y="2247750"/>
            <a:chExt cx="1295100" cy="648000"/>
          </a:xfrm>
        </p:grpSpPr>
        <p:sp>
          <p:nvSpPr>
            <p:cNvPr id="267" name="Google Shape;267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68" name="Google Shape;268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マイページ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/>
          <p:nvPr/>
        </p:nvSpPr>
        <p:spPr>
          <a:xfrm>
            <a:off x="224725" y="11399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6"/>
          <p:cNvGrpSpPr/>
          <p:nvPr/>
        </p:nvGrpSpPr>
        <p:grpSpPr>
          <a:xfrm>
            <a:off x="1401338" y="2242175"/>
            <a:ext cx="1173600" cy="648000"/>
            <a:chOff x="3985200" y="2247750"/>
            <a:chExt cx="1173600" cy="648000"/>
          </a:xfrm>
        </p:grpSpPr>
        <p:sp>
          <p:nvSpPr>
            <p:cNvPr id="277" name="Google Shape;277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78" name="Google Shape;278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79" name="Google Shape;279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80" name="Google Shape;28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3111613" y="2247750"/>
            <a:ext cx="1173600" cy="648000"/>
            <a:chOff x="3985200" y="2247750"/>
            <a:chExt cx="1173600" cy="648000"/>
          </a:xfrm>
        </p:grpSpPr>
        <p:sp>
          <p:nvSpPr>
            <p:cNvPr id="282" name="Google Shape;282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83" name="Google Shape;283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84" name="Google Shape;284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・マイページ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・商品一覧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商品管理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286" name="Google Shape;286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販売管理者</a:t>
            </a: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4821888" y="2247750"/>
            <a:ext cx="1173600" cy="648000"/>
            <a:chOff x="3985200" y="2247750"/>
            <a:chExt cx="1173600" cy="648000"/>
          </a:xfrm>
        </p:grpSpPr>
        <p:sp>
          <p:nvSpPr>
            <p:cNvPr id="288" name="Google Shape;288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89" name="Google Shape;289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商品管理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・商品登録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4821888" y="1305950"/>
            <a:ext cx="1173600" cy="648000"/>
            <a:chOff x="3985200" y="2247750"/>
            <a:chExt cx="1173600" cy="648000"/>
          </a:xfrm>
        </p:grpSpPr>
        <p:sp>
          <p:nvSpPr>
            <p:cNvPr id="293" name="Google Shape;293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94" name="Google Shape;294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95" name="Google Shape;29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97" name="Google Shape;297;p16"/>
          <p:cNvCxnSpPr>
            <a:stCxn id="289" idx="0"/>
            <a:endCxn id="293" idx="2"/>
          </p:cNvCxnSpPr>
          <p:nvPr/>
        </p:nvCxnSpPr>
        <p:spPr>
          <a:xfrm rot="10800000">
            <a:off x="5408688" y="19540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8" name="Google Shape;298;p16"/>
          <p:cNvGrpSpPr/>
          <p:nvPr/>
        </p:nvGrpSpPr>
        <p:grpSpPr>
          <a:xfrm>
            <a:off x="6569013" y="1305950"/>
            <a:ext cx="1173600" cy="648000"/>
            <a:chOff x="3985200" y="2247750"/>
            <a:chExt cx="1173600" cy="648000"/>
          </a:xfrm>
        </p:grpSpPr>
        <p:sp>
          <p:nvSpPr>
            <p:cNvPr id="299" name="Google Shape;299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03" name="Google Shape;303;p16"/>
          <p:cNvGrpSpPr/>
          <p:nvPr/>
        </p:nvGrpSpPr>
        <p:grpSpPr>
          <a:xfrm>
            <a:off x="4821888" y="3189550"/>
            <a:ext cx="1173600" cy="648000"/>
            <a:chOff x="3985200" y="2247750"/>
            <a:chExt cx="1173600" cy="648000"/>
          </a:xfrm>
        </p:grpSpPr>
        <p:sp>
          <p:nvSpPr>
            <p:cNvPr id="304" name="Google Shape;304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05" name="Google Shape;305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商品登録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06" name="Google Shape;30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07" name="Google Shape;307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・登録ボタン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08" name="Google Shape;308;p16"/>
          <p:cNvGrpSpPr/>
          <p:nvPr/>
        </p:nvGrpSpPr>
        <p:grpSpPr>
          <a:xfrm>
            <a:off x="6569063" y="2242175"/>
            <a:ext cx="1173600" cy="648000"/>
            <a:chOff x="3985200" y="2247750"/>
            <a:chExt cx="1173600" cy="648000"/>
          </a:xfrm>
        </p:grpSpPr>
        <p:sp>
          <p:nvSpPr>
            <p:cNvPr id="309" name="Google Shape;309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10" name="Google Shape;310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11" name="Google Shape;31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12" name="Google Shape;312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13" name="Google Shape;313;p16"/>
          <p:cNvCxnSpPr>
            <a:endCxn id="299" idx="1"/>
          </p:cNvCxnSpPr>
          <p:nvPr/>
        </p:nvCxnSpPr>
        <p:spPr>
          <a:xfrm>
            <a:off x="5995413" y="1629950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6"/>
          <p:cNvCxnSpPr>
            <a:endCxn id="310" idx="0"/>
          </p:cNvCxnSpPr>
          <p:nvPr/>
        </p:nvCxnSpPr>
        <p:spPr>
          <a:xfrm>
            <a:off x="7155863" y="1953875"/>
            <a:ext cx="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6"/>
          <p:cNvCxnSpPr>
            <a:endCxn id="305" idx="0"/>
          </p:cNvCxnSpPr>
          <p:nvPr/>
        </p:nvCxnSpPr>
        <p:spPr>
          <a:xfrm>
            <a:off x="5408688" y="28958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6"/>
          <p:cNvCxnSpPr>
            <a:stCxn id="282" idx="3"/>
            <a:endCxn id="288" idx="1"/>
          </p:cNvCxnSpPr>
          <p:nvPr/>
        </p:nvCxnSpPr>
        <p:spPr>
          <a:xfrm>
            <a:off x="4285213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6"/>
          <p:cNvCxnSpPr>
            <a:endCxn id="282" idx="1"/>
          </p:cNvCxnSpPr>
          <p:nvPr/>
        </p:nvCxnSpPr>
        <p:spPr>
          <a:xfrm>
            <a:off x="2574913" y="2566050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8" name="Google Shape;318;p16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319" name="Google Shape;319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20" name="Google Shape;320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・マイページ</a:t>
              </a:r>
              <a:endParaRPr sz="7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・カート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cxnSp>
        <p:nvCxnSpPr>
          <p:cNvPr id="323" name="Google Shape;323;p16"/>
          <p:cNvCxnSpPr>
            <a:endCxn id="319" idx="2"/>
          </p:cNvCxnSpPr>
          <p:nvPr/>
        </p:nvCxnSpPr>
        <p:spPr>
          <a:xfrm rot="10800000">
            <a:off x="4561176" y="7991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6"/>
          <p:cNvCxnSpPr>
            <a:stCxn id="293" idx="3"/>
            <a:endCxn id="309" idx="1"/>
          </p:cNvCxnSpPr>
          <p:nvPr/>
        </p:nvCxnSpPr>
        <p:spPr>
          <a:xfrm>
            <a:off x="5995488" y="1629950"/>
            <a:ext cx="5736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5" name="Google Shape;325;p16"/>
          <p:cNvGrpSpPr/>
          <p:nvPr/>
        </p:nvGrpSpPr>
        <p:grpSpPr>
          <a:xfrm>
            <a:off x="6569063" y="3189550"/>
            <a:ext cx="1173600" cy="648000"/>
            <a:chOff x="3985200" y="2247750"/>
            <a:chExt cx="1173600" cy="648000"/>
          </a:xfrm>
        </p:grpSpPr>
        <p:sp>
          <p:nvSpPr>
            <p:cNvPr id="326" name="Google Shape;326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9" name="Google Shape;329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更新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30" name="Google Shape;330;p16"/>
          <p:cNvGrpSpPr/>
          <p:nvPr/>
        </p:nvGrpSpPr>
        <p:grpSpPr>
          <a:xfrm>
            <a:off x="6569063" y="4136925"/>
            <a:ext cx="1173600" cy="648000"/>
            <a:chOff x="3985200" y="2247750"/>
            <a:chExt cx="1173600" cy="648000"/>
          </a:xfrm>
        </p:grpSpPr>
        <p:sp>
          <p:nvSpPr>
            <p:cNvPr id="331" name="Google Shape;331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詳細変更完了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33" name="Google Shape;333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35" name="Google Shape;335;p16"/>
          <p:cNvCxnSpPr>
            <a:endCxn id="327" idx="0"/>
          </p:cNvCxnSpPr>
          <p:nvPr/>
        </p:nvCxnSpPr>
        <p:spPr>
          <a:xfrm>
            <a:off x="7155863" y="289015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6"/>
          <p:cNvCxnSpPr>
            <a:endCxn id="332" idx="0"/>
          </p:cNvCxnSpPr>
          <p:nvPr/>
        </p:nvCxnSpPr>
        <p:spPr>
          <a:xfrm>
            <a:off x="7155863" y="383752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>
            <a:off x="232325" y="11399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7"/>
          <p:cNvGrpSpPr/>
          <p:nvPr/>
        </p:nvGrpSpPr>
        <p:grpSpPr>
          <a:xfrm>
            <a:off x="1401338" y="2242175"/>
            <a:ext cx="1173600" cy="648000"/>
            <a:chOff x="3985200" y="2247750"/>
            <a:chExt cx="1173600" cy="648000"/>
          </a:xfrm>
        </p:grpSpPr>
        <p:sp>
          <p:nvSpPr>
            <p:cNvPr id="343" name="Google Shape;343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44" name="Google Shape;344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3111613" y="2247750"/>
            <a:ext cx="1173600" cy="648000"/>
            <a:chOff x="3985200" y="2247750"/>
            <a:chExt cx="1173600" cy="648000"/>
          </a:xfrm>
        </p:grpSpPr>
        <p:sp>
          <p:nvSpPr>
            <p:cNvPr id="348" name="Google Shape;348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・マイページ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・商品一覧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・商品管理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352" name="Google Shape;352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販売</a:t>
            </a:r>
            <a:r>
              <a:rPr lang="ja"/>
              <a:t>担当者</a:t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4821888" y="2247750"/>
            <a:ext cx="1173600" cy="648000"/>
            <a:chOff x="3985200" y="2247750"/>
            <a:chExt cx="1173600" cy="648000"/>
          </a:xfrm>
        </p:grpSpPr>
        <p:sp>
          <p:nvSpPr>
            <p:cNvPr id="354" name="Google Shape;354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商品管理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56" name="Google Shape;35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58" name="Google Shape;358;p17"/>
          <p:cNvGrpSpPr/>
          <p:nvPr/>
        </p:nvGrpSpPr>
        <p:grpSpPr>
          <a:xfrm>
            <a:off x="4821888" y="1305950"/>
            <a:ext cx="1173600" cy="648000"/>
            <a:chOff x="3985200" y="2247750"/>
            <a:chExt cx="1173600" cy="648000"/>
          </a:xfrm>
        </p:grpSpPr>
        <p:sp>
          <p:nvSpPr>
            <p:cNvPr id="359" name="Google Shape;359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60" name="Google Shape;360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63" name="Google Shape;363;p17"/>
          <p:cNvCxnSpPr>
            <a:stCxn id="355" idx="0"/>
            <a:endCxn id="359" idx="2"/>
          </p:cNvCxnSpPr>
          <p:nvPr/>
        </p:nvCxnSpPr>
        <p:spPr>
          <a:xfrm rot="10800000">
            <a:off x="5408688" y="19540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4" name="Google Shape;364;p17"/>
          <p:cNvGrpSpPr/>
          <p:nvPr/>
        </p:nvGrpSpPr>
        <p:grpSpPr>
          <a:xfrm>
            <a:off x="6569013" y="1305950"/>
            <a:ext cx="1173600" cy="648000"/>
            <a:chOff x="3985200" y="2247750"/>
            <a:chExt cx="1173600" cy="648000"/>
          </a:xfrm>
        </p:grpSpPr>
        <p:sp>
          <p:nvSpPr>
            <p:cNvPr id="365" name="Google Shape;365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66" name="Google Shape;366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67" name="Google Shape;367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68" name="Google Shape;368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・商品編集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69" name="Google Shape;369;p17"/>
          <p:cNvCxnSpPr>
            <a:endCxn id="365" idx="1"/>
          </p:cNvCxnSpPr>
          <p:nvPr/>
        </p:nvCxnSpPr>
        <p:spPr>
          <a:xfrm>
            <a:off x="5995413" y="1629950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7"/>
          <p:cNvCxnSpPr>
            <a:stCxn id="348" idx="3"/>
            <a:endCxn id="354" idx="1"/>
          </p:cNvCxnSpPr>
          <p:nvPr/>
        </p:nvCxnSpPr>
        <p:spPr>
          <a:xfrm>
            <a:off x="4285213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7"/>
          <p:cNvCxnSpPr>
            <a:endCxn id="348" idx="1"/>
          </p:cNvCxnSpPr>
          <p:nvPr/>
        </p:nvCxnSpPr>
        <p:spPr>
          <a:xfrm>
            <a:off x="2574913" y="2566050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2" name="Google Shape;372;p17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373" name="Google Shape;373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・マイページ</a:t>
              </a:r>
              <a:endParaRPr sz="7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・カート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cxnSp>
        <p:nvCxnSpPr>
          <p:cNvPr id="377" name="Google Shape;377;p17"/>
          <p:cNvCxnSpPr>
            <a:stCxn id="341" idx="0"/>
            <a:endCxn id="373" idx="2"/>
          </p:cNvCxnSpPr>
          <p:nvPr/>
        </p:nvCxnSpPr>
        <p:spPr>
          <a:xfrm rot="10800000">
            <a:off x="4561175" y="7991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