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58" r:id="rId6"/>
    <p:sldId id="259" r:id="rId7"/>
    <p:sldId id="265" r:id="rId8"/>
    <p:sldId id="271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1" y="-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CB93-9F77-4FEF-BE96-2C869EC22C92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CB93-9F77-4FEF-BE96-2C869EC22C92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CB93-9F77-4FEF-BE96-2C869EC22C92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CB93-9F77-4FEF-BE96-2C869EC22C92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CB93-9F77-4FEF-BE96-2C869EC22C92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CB93-9F77-4FEF-BE96-2C869EC22C92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CB93-9F77-4FEF-BE96-2C869EC22C92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CB93-9F77-4FEF-BE96-2C869EC22C92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CB93-9F77-4FEF-BE96-2C869EC22C92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CB93-9F77-4FEF-BE96-2C869EC22C92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CB93-9F77-4FEF-BE96-2C869EC22C92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ACB93-9F77-4FEF-BE96-2C869EC22C92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0F95-3451-4927-90CE-50C570635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Divvy Bike Share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Turning Casual Members Into Full Members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the Casual Member?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Divvy the most on the weekends</a:t>
            </a:r>
          </a:p>
          <a:p>
            <a:r>
              <a:rPr lang="en-US" dirty="0" smtClean="0"/>
              <a:t>Takes longer rides, with the longest on the weekends</a:t>
            </a:r>
          </a:p>
          <a:p>
            <a:r>
              <a:rPr lang="en-US" dirty="0" smtClean="0"/>
              <a:t>Usually rides around 5:00pm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Uses Divvy for intermittent activities, such as leisure or occasional exercise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members likely use Divvy to commute and for leisure</a:t>
            </a:r>
          </a:p>
          <a:p>
            <a:r>
              <a:rPr lang="en-US" dirty="0" smtClean="0"/>
              <a:t>Casual members </a:t>
            </a:r>
            <a:r>
              <a:rPr lang="en-US" dirty="0" smtClean="0"/>
              <a:t>likely use </a:t>
            </a:r>
            <a:r>
              <a:rPr lang="en-US" dirty="0" smtClean="0"/>
              <a:t>Divvy for leisure</a:t>
            </a:r>
          </a:p>
          <a:p>
            <a:r>
              <a:rPr lang="en-US" dirty="0" smtClean="0"/>
              <a:t>To convert casual members to an annual subscription, they’ll need to see the benefits of commuting with Divvy.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500" dirty="0" smtClean="0"/>
              <a:t>How can Divvy convert casual members into full members?</a:t>
            </a:r>
          </a:p>
          <a:p>
            <a:pPr>
              <a:buNone/>
            </a:pPr>
            <a:endParaRPr lang="en-US" sz="3500" dirty="0" smtClean="0"/>
          </a:p>
          <a:p>
            <a:r>
              <a:rPr lang="en-US" dirty="0" smtClean="0"/>
              <a:t>Casual members pay for a single ride or a day pass</a:t>
            </a:r>
          </a:p>
          <a:p>
            <a:r>
              <a:rPr lang="en-US" dirty="0" smtClean="0"/>
              <a:t>Full members pay for an annual subscription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advertising showing advantages of commuting on bicycle</a:t>
            </a:r>
          </a:p>
          <a:p>
            <a:pPr lvl="1"/>
            <a:r>
              <a:rPr lang="en-US" dirty="0" smtClean="0"/>
              <a:t>Cost effective</a:t>
            </a:r>
          </a:p>
          <a:p>
            <a:pPr lvl="1"/>
            <a:r>
              <a:rPr lang="en-US" dirty="0" smtClean="0"/>
              <a:t>Environmentally friendly</a:t>
            </a:r>
          </a:p>
          <a:p>
            <a:pPr lvl="1"/>
            <a:r>
              <a:rPr lang="en-US" dirty="0" smtClean="0"/>
              <a:t>No traffic</a:t>
            </a:r>
          </a:p>
          <a:p>
            <a:r>
              <a:rPr lang="en-US" dirty="0" smtClean="0"/>
              <a:t>Show benefits of using Divvy over owning a bicycle</a:t>
            </a:r>
          </a:p>
          <a:p>
            <a:pPr lvl="1"/>
            <a:r>
              <a:rPr lang="en-US" dirty="0" smtClean="0"/>
              <a:t>Space saving</a:t>
            </a:r>
          </a:p>
          <a:p>
            <a:pPr lvl="1"/>
            <a:r>
              <a:rPr lang="en-US" dirty="0" smtClean="0"/>
              <a:t>No maintenance</a:t>
            </a:r>
          </a:p>
          <a:p>
            <a:r>
              <a:rPr lang="en-US" dirty="0" smtClean="0"/>
              <a:t>Place ads at the stations most frequented by casual members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Days Members Are Riding</a:t>
            </a:r>
            <a:endParaRPr lang="en-US" dirty="0"/>
          </a:p>
        </p:txBody>
      </p:sp>
      <p:pic>
        <p:nvPicPr>
          <p:cNvPr id="4" name="Content Placeholder 3" descr="day_bar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590800"/>
            <a:ext cx="4038600" cy="353536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Spike among casual usage on the weekend</a:t>
            </a:r>
          </a:p>
          <a:p>
            <a:r>
              <a:rPr lang="en-US" sz="2500" dirty="0" smtClean="0"/>
              <a:t>Relatively low casual usage during the week</a:t>
            </a:r>
          </a:p>
          <a:p>
            <a:r>
              <a:rPr lang="en-US" sz="2500" dirty="0" smtClean="0"/>
              <a:t>Full member usage stays relatively steady</a:t>
            </a:r>
            <a:endParaRPr lang="en-US"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Members Are Riding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67000"/>
            <a:ext cx="4038600" cy="345916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Casual members take the longest rides</a:t>
            </a:r>
          </a:p>
          <a:p>
            <a:r>
              <a:rPr lang="en-US" sz="2500" dirty="0" smtClean="0"/>
              <a:t>Casual members’ ride time increases on the weekend</a:t>
            </a:r>
          </a:p>
          <a:p>
            <a:r>
              <a:rPr lang="en-US" sz="2500" dirty="0" smtClean="0"/>
              <a:t>Full members’ ride time remains relatively steady</a:t>
            </a:r>
          </a:p>
          <a:p>
            <a:endParaRPr lang="en-US" dirty="0"/>
          </a:p>
        </p:txBody>
      </p:sp>
      <p:pic>
        <p:nvPicPr>
          <p:cNvPr id="9" name="Content Placeholder 8" descr="day_ride_length_bar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8706"/>
            <a:ext cx="4038600" cy="30289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of Day Members Are Riding</a:t>
            </a:r>
            <a:endParaRPr lang="en-US" dirty="0"/>
          </a:p>
        </p:txBody>
      </p:sp>
      <p:pic>
        <p:nvPicPr>
          <p:cNvPr id="5" name="Content Placeholder 4" descr="time_bar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67000"/>
            <a:ext cx="4038600" cy="3459163"/>
          </a:xfrm>
        </p:spPr>
        <p:txBody>
          <a:bodyPr/>
          <a:lstStyle/>
          <a:p>
            <a:r>
              <a:rPr lang="en-US" dirty="0" smtClean="0"/>
              <a:t>All rider usage peaks in </a:t>
            </a:r>
            <a:r>
              <a:rPr lang="en-US" dirty="0" smtClean="0"/>
              <a:t>the late </a:t>
            </a:r>
            <a:r>
              <a:rPr lang="en-US" dirty="0" smtClean="0"/>
              <a:t>afternoon</a:t>
            </a:r>
          </a:p>
          <a:p>
            <a:r>
              <a:rPr lang="en-US" dirty="0" smtClean="0"/>
              <a:t>Casual usage increases  steadily through the day</a:t>
            </a:r>
          </a:p>
          <a:p>
            <a:r>
              <a:rPr lang="en-US" dirty="0" smtClean="0"/>
              <a:t>Full member usage sees a smaller spike at 7-9am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to Advertise</a:t>
            </a:r>
            <a:endParaRPr lang="en-US" dirty="0"/>
          </a:p>
        </p:txBody>
      </p:sp>
      <p:pic>
        <p:nvPicPr>
          <p:cNvPr id="4" name="Content Placeholder 3" descr="casual_start_station_us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920" y="1668621"/>
            <a:ext cx="5852160" cy="438912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the Full Member?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Rides everyday </a:t>
            </a:r>
          </a:p>
          <a:p>
            <a:r>
              <a:rPr lang="en-US" dirty="0" smtClean="0"/>
              <a:t>Rides for the same amount of time each day</a:t>
            </a:r>
          </a:p>
          <a:p>
            <a:r>
              <a:rPr lang="en-US" dirty="0" smtClean="0"/>
              <a:t>Rides during commute hours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Someone who uses Divvy everyday on a schedule, such as for a commute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274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Divvy Bike Share</vt:lpstr>
      <vt:lpstr>Problem</vt:lpstr>
      <vt:lpstr>Solution</vt:lpstr>
      <vt:lpstr>Analysis</vt:lpstr>
      <vt:lpstr>Days Members Are Riding</vt:lpstr>
      <vt:lpstr>How Long Members Are Riding</vt:lpstr>
      <vt:lpstr>Time of Day Members Are Riding</vt:lpstr>
      <vt:lpstr>Where to Advertise</vt:lpstr>
      <vt:lpstr>Who Is the Full Member?</vt:lpstr>
      <vt:lpstr>Who Is the Casual Member?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Divvy Bike Usage</dc:title>
  <dc:creator>Lloyd Puckett</dc:creator>
  <cp:lastModifiedBy>Lloyd Puckett</cp:lastModifiedBy>
  <cp:revision>42</cp:revision>
  <dcterms:created xsi:type="dcterms:W3CDTF">2021-10-03T19:47:48Z</dcterms:created>
  <dcterms:modified xsi:type="dcterms:W3CDTF">2021-10-13T12:10:06Z</dcterms:modified>
</cp:coreProperties>
</file>