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2" r:id="rId14"/>
  </p:sldIdLst>
  <p:sldSz cx="12188825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00" d="100"/>
          <a:sy n="100" d="100"/>
        </p:scale>
        <p:origin x="96" y="396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450B33-EA21-49EC-8EA7-8FE9AB93D606}" type="datetime1">
              <a:rPr lang="bg-BG" smtClean="0"/>
              <a:t>10.11.2020 г.</a:t>
            </a:fld>
            <a:endParaRPr lang="bg-BG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9AD60D-7AA7-4C6C-A2B9-230011A36191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0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dirty="0"/>
              <a:t>Редактиране на стиловете на текста в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37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8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79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94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951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rtl="0">
              <a:defRPr sz="600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ECB8F-17A5-48FC-B966-F319026DED73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23200" marR="0" indent="-2304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 lang="ru-RU" sz="2400" b="0" i="0" u="none" strike="noStrike" baseline="0"/>
            </a:lvl1pPr>
            <a:lvl2pPr rtl="0">
              <a:defRPr/>
            </a:lvl2pPr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B0C7EC-11B1-4191-90BD-45DFA929E5BB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lang="ru-RU" sz="2400" b="0" i="0" u="none" strike="noStrike" baseline="0" smtClean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6C682C-DF89-45B8-92A7-802756F43848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498117-7F79-45DC-87B0-58B4D7E90CC4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8D360-EEE7-49F7-8E65-F849FE16A7B8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43889-AEE7-492F-9410-B096B1255299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291E96-189D-4D22-996C-49D5AAA2D064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14B2AE-DDF6-43B7-896D-5048A71D1723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B4D18-9981-4556-B02D-54D9116C387C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marL="223200" marR="0" indent="-2304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8DE51-46C6-46DA-8895-6D81914045F8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картина 2" descr="Празен контейнер за добавяне на изображение. Щракнете върху контейнера и изберете изображението, което искате да добавите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lang="ru-RU" sz="1800" b="0" i="0" u="none" strike="noStrike" baseline="0" smtClean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bg-BG" dirty="0" err="1"/>
              <a:t>Редакт</a:t>
            </a:r>
            <a:r>
              <a:rPr lang="bg-BG" dirty="0"/>
              <a:t>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/>
              <a:t>Редактиране на стиловете на текста в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F66F919-FB70-4997-BA29-2BB3D4A9BE7E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/>
                </a:solidFill>
              </a:defRPr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865312" y="836712"/>
            <a:ext cx="8458200" cy="1705744"/>
          </a:xfrm>
        </p:spPr>
        <p:txBody>
          <a:bodyPr rtlCol="0"/>
          <a:lstStyle/>
          <a:p>
            <a:pPr algn="ctr" rtl="0"/>
            <a:r>
              <a:rPr lang="bg" dirty="0"/>
              <a:t>Екип  2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106080" y="3645024"/>
            <a:ext cx="5976664" cy="1872208"/>
          </a:xfrm>
        </p:spPr>
        <p:txBody>
          <a:bodyPr rtlCol="0">
            <a:normAutofit lnSpcReduction="10000"/>
          </a:bodyPr>
          <a:lstStyle/>
          <a:p>
            <a:pPr algn="ctr" rtl="0">
              <a:lnSpc>
                <a:spcPct val="150000"/>
              </a:lnSpc>
            </a:pPr>
            <a:r>
              <a:rPr lang="bg" dirty="0"/>
              <a:t>Членове на екипа: </a:t>
            </a:r>
            <a:endParaRPr lang="en-US" dirty="0"/>
          </a:p>
          <a:p>
            <a:pPr algn="ctr" rtl="0">
              <a:lnSpc>
                <a:spcPct val="150000"/>
              </a:lnSpc>
            </a:pPr>
            <a:endParaRPr lang="en-US" sz="2000" dirty="0"/>
          </a:p>
          <a:p>
            <a:pPr algn="ctr" rtl="0">
              <a:lnSpc>
                <a:spcPct val="150000"/>
              </a:lnSpc>
            </a:pPr>
            <a:r>
              <a:rPr lang="bg" sz="2000" dirty="0"/>
              <a:t>Лидия Тотева, Трифон Маринов,</a:t>
            </a:r>
            <a:endParaRPr lang="en-US" sz="2000" dirty="0"/>
          </a:p>
          <a:p>
            <a:pPr algn="ctr" rtl="0">
              <a:lnSpc>
                <a:spcPct val="150000"/>
              </a:lnSpc>
            </a:pPr>
            <a:r>
              <a:rPr lang="bg" sz="2000" dirty="0"/>
              <a:t>Йозлем Н</a:t>
            </a:r>
            <a:r>
              <a:rPr lang="en-US" sz="2000" dirty="0"/>
              <a:t>e</a:t>
            </a:r>
            <a:r>
              <a:rPr lang="bg" sz="2000" dirty="0"/>
              <a:t>джми, Христо Гатев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52B301D5-1446-492C-B2EE-D5F833850C54}"/>
              </a:ext>
            </a:extLst>
          </p:cNvPr>
          <p:cNvSpPr txBox="1"/>
          <p:nvPr/>
        </p:nvSpPr>
        <p:spPr>
          <a:xfrm>
            <a:off x="801824" y="2505670"/>
            <a:ext cx="10585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bg-BG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3325816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1288379" y="260648"/>
            <a:ext cx="9601200" cy="810344"/>
          </a:xfrm>
        </p:spPr>
        <p:txBody>
          <a:bodyPr rtlCol="0"/>
          <a:lstStyle/>
          <a:p>
            <a:pPr algn="ctr" rtl="0"/>
            <a:r>
              <a:rPr lang="bg" b="1" dirty="0"/>
              <a:t>Задание и отчет</a:t>
            </a:r>
            <a:endParaRPr lang="en-US" b="1" dirty="0"/>
          </a:p>
        </p:txBody>
      </p:sp>
      <p:sp>
        <p:nvSpPr>
          <p:cNvPr id="14" name="Контейнер за съдържание 13"/>
          <p:cNvSpPr>
            <a:spLocks noGrp="1"/>
          </p:cNvSpPr>
          <p:nvPr>
            <p:ph idx="1"/>
          </p:nvPr>
        </p:nvSpPr>
        <p:spPr>
          <a:xfrm>
            <a:off x="513792" y="1512243"/>
            <a:ext cx="11161240" cy="5112568"/>
          </a:xfrm>
        </p:spPr>
        <p:txBody>
          <a:bodyPr rtlCol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buNone/>
            </a:pPr>
            <a:r>
              <a:rPr lang="bg-BG" sz="1800" dirty="0"/>
              <a:t>Конвертор на температура от система Фаренхайт към Келвин и Целзий, който показва двата резултата едновременно на потребителя.</a:t>
            </a:r>
            <a:endParaRPr lang="en-US" sz="1800" dirty="0"/>
          </a:p>
          <a:p>
            <a:pPr marL="0" lvl="0" indent="0" rtl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400" dirty="0"/>
              <a:t> </a:t>
            </a:r>
            <a:endParaRPr lang="bg-BG" sz="3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20.10.2020г.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 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bg-B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ви:</a:t>
            </a:r>
            <a:r>
              <a:rPr lang="bg-BG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Лидия Тотева, Трифон Маринов и Христо Гатев изготвят графичния дизайн.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27.10.2020г.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 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II-</a:t>
            </a:r>
            <a:r>
              <a:rPr lang="bg-B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ри: </a:t>
            </a:r>
            <a: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Йозлем Неджми води отчет за дейностите изпълнявани в екипа. Трифон Маринов, Лидия Тотева и Христо Гатев изготвят програмния код на проекта.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03.11.2020г.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 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III-</a:t>
            </a:r>
            <a:r>
              <a:rPr lang="bg-B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ти:</a:t>
            </a:r>
            <a:r>
              <a:rPr lang="bg-BG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Христо Гатев и Трифон Маринов правят последна проверка за неизправности. Йозлем Неджми изготвя презентацията. Лидия Тотева изготвя блоковата схема.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102524" y="2348880"/>
            <a:ext cx="4824536" cy="1152128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bg" sz="3600" b="1" dirty="0"/>
              <a:t>Блокова схема</a:t>
            </a:r>
          </a:p>
        </p:txBody>
      </p:sp>
      <p:pic>
        <p:nvPicPr>
          <p:cNvPr id="5" name="Контейнер за съдържание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59A62AF-D946-4020-8E30-5264721188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33972" y="21962"/>
            <a:ext cx="3715520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97868" y="44624"/>
            <a:ext cx="9601200" cy="998984"/>
          </a:xfrm>
        </p:spPr>
        <p:txBody>
          <a:bodyPr rtlCol="0"/>
          <a:lstStyle/>
          <a:p>
            <a:pPr algn="ctr" rtl="0"/>
            <a:r>
              <a:rPr lang="bg" b="1" dirty="0"/>
              <a:t>Графичен интерфейс</a:t>
            </a:r>
            <a:endParaRPr lang="en-US" b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2FAFDA6-E1EE-4613-87DE-BB1AEC72C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" r="610" b="2109"/>
          <a:stretch/>
        </p:blipFill>
        <p:spPr bwMode="auto">
          <a:xfrm>
            <a:off x="1989956" y="1412776"/>
            <a:ext cx="8208912" cy="51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686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178088" y="116632"/>
            <a:ext cx="5832648" cy="773588"/>
          </a:xfrm>
        </p:spPr>
        <p:txBody>
          <a:bodyPr rtlCol="0"/>
          <a:lstStyle/>
          <a:p>
            <a:pPr algn="ctr" rtl="0"/>
            <a:r>
              <a:rPr lang="en-US" b="1" dirty="0"/>
              <a:t>Source Code</a:t>
            </a:r>
          </a:p>
        </p:txBody>
      </p:sp>
      <p:sp>
        <p:nvSpPr>
          <p:cNvPr id="10" name="Контейнер за съдържание 9"/>
          <p:cNvSpPr>
            <a:spLocks noGrp="1"/>
          </p:cNvSpPr>
          <p:nvPr>
            <p:ph sz="half" idx="1"/>
          </p:nvPr>
        </p:nvSpPr>
        <p:spPr>
          <a:xfrm>
            <a:off x="1161864" y="1124744"/>
            <a:ext cx="9817224" cy="5544616"/>
          </a:xfrm>
        </p:spPr>
        <p:txBody>
          <a:bodyPr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Form1_Load(object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button10_Click(object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"0";//текстовото поле за фаренхайт да присвои стойността 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"1";//текстовото поле за фаренхайт да присвои стойността 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button2_Click(object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"2";//текстовото поле за фаренхайт да присвои стойността 2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button3_Click(object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"3";//текстовото поле за фаренхайт да присвои стойността 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bg" sz="1600" dirty="0"/>
          </a:p>
        </p:txBody>
      </p:sp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84FB9A2-02BC-4054-BB17-807B24CA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440668"/>
            <a:ext cx="9865096" cy="59766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button3_Click(object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"3";//текстовото поле за фаренхайт да присвои стойността 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button4_Click(object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"4";//текстовото поле за фаренхайт да присвои стойността 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button5_Click(object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"5";//текстовото поле за фаренхайт да присвои стойността 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button6_Click(object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"6";//текстовото поле за фаренхайт да присвои стойността 6 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button7_Click(object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"7";//текстовото поле за фаренхайт да присвои стойността 7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bg-BG" sz="14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131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0E24FB-2E9D-45A0-AB3B-3C4EBFE5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332656"/>
            <a:ext cx="9577064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button8_Click(object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"8";//текстовото поле за фаренхайт да присвои стойността 8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button9_Click(object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"9";//текстовото поле за фаренхайт да присвои стойността 9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button11_Click(object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"-";//добавяне на знак за отрицателните стойности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button12_Click(object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".";//добавяне на десетична запетая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6663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1368B8-2C3C-4453-97B3-717E9AC2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68" y="260648"/>
            <a:ext cx="11629292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textBox1_TextChanged(object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textBox2_TextChanged(object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textBox3_TextChanged(object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button14_Click(object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double value = Convert.ToDouble(textBox1.Text);//</a:t>
            </a:r>
            <a:r>
              <a:rPr lang="bg-BG" sz="1400" dirty="0">
                <a:latin typeface="Consolas" panose="020B0609020204030204" pitchFamily="49" charset="0"/>
              </a:rPr>
              <a:t>стойността, която ще се въведе в текстовото поле за фаренхайт, се инициализира като реално число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double value1 = Math.Round((value - 32) * 5 / 9 + 273.15, 2);//формула за конвертиране от фаренхайт в келвин, с валидация за ограничение на символите след десетичната запетая до 2 символа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double value2 = Math.Round((5.0 / 9) * (value - 32), 2);//формула за конвертиране от фаренхайт в целзий, с валидация за ограничение на символите след десетичната запетая до 2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0933287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3F16-B7C9-46BF-91CD-9ED9AE21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836712"/>
            <a:ext cx="11449272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textBox2.Text = Convert.ToString(value1);//получената стойност се конвертира и се извежда в полето за келвин като текстов низ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textBox3.Text = Convert.ToString(value2);//получената стойност се конвертира и се извежда в полето за целзий като текстов низ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button13_Click(object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"";//стойностите на текстово поле за фаренхайт се трият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textBox2.Text = "";//стойностите на текстово поле за келвин се трият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textBox3.Text = "";//стойностите на текстово поле за целзий се трият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bg-BG" sz="14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32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Шаблон с шестоъгълна шарка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1741_TF03460519" id="{A66E0825-66AE-4447-AC00-DD0333D6F8A2}" vid="{3A84FF06-70A2-4509-9EF1-B39A4C66B3E3}"/>
    </a:ext>
  </a:extLst>
</a:theme>
</file>

<file path=ppt/theme/theme2.xml><?xml version="1.0" encoding="utf-8"?>
<a:theme xmlns:a="http://schemas.openxmlformats.org/drawingml/2006/main" name="Тема н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н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828</Words>
  <Application>Microsoft Office PowerPoint</Application>
  <PresentationFormat>Custom</PresentationFormat>
  <Paragraphs>103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Euphemia</vt:lpstr>
      <vt:lpstr>Palatino Linotype</vt:lpstr>
      <vt:lpstr>Segoe UI</vt:lpstr>
      <vt:lpstr>Times New Roman</vt:lpstr>
      <vt:lpstr>Шаблон с шестоъгълна шарка</vt:lpstr>
      <vt:lpstr>Екип  2</vt:lpstr>
      <vt:lpstr>Задание и отчет</vt:lpstr>
      <vt:lpstr>Блокова схема</vt:lpstr>
      <vt:lpstr>Графичен интерфейс</vt:lpstr>
      <vt:lpstr>Source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Екип  </dc:title>
  <dc:creator>Йозлем Неджми</dc:creator>
  <cp:lastModifiedBy>Lil TyF1</cp:lastModifiedBy>
  <cp:revision>5</cp:revision>
  <dcterms:created xsi:type="dcterms:W3CDTF">2020-11-09T16:51:14Z</dcterms:created>
  <dcterms:modified xsi:type="dcterms:W3CDTF">2020-11-10T11:36:58Z</dcterms:modified>
</cp:coreProperties>
</file>