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77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6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39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2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36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84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86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71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1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24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3E07-2247-46D5-823D-B32C68692C2A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CEBD-EE58-40E6-8D71-ADAFCD381A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4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echa derecha 2"/>
          <p:cNvSpPr/>
          <p:nvPr/>
        </p:nvSpPr>
        <p:spPr>
          <a:xfrm rot="2623245">
            <a:off x="2097785" y="2959426"/>
            <a:ext cx="1804924" cy="106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engenieering</a:t>
            </a:r>
            <a:endParaRPr lang="es-ES" dirty="0"/>
          </a:p>
        </p:txBody>
      </p:sp>
      <p:sp>
        <p:nvSpPr>
          <p:cNvPr id="8" name="Flecha derecha 7"/>
          <p:cNvSpPr/>
          <p:nvPr/>
        </p:nvSpPr>
        <p:spPr>
          <a:xfrm rot="19728497">
            <a:off x="4975352" y="3519707"/>
            <a:ext cx="1892808" cy="9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Train-Split&amp; </a:t>
            </a:r>
            <a:r>
              <a:rPr lang="es-ES" dirty="0" err="1" smtClean="0"/>
              <a:t>fit</a:t>
            </a:r>
            <a:endParaRPr lang="es-ES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9292336" y="4764024"/>
            <a:ext cx="2338832" cy="1591056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Cross </a:t>
            </a:r>
            <a:r>
              <a:rPr lang="es-ES" dirty="0" err="1" smtClean="0"/>
              <a:t>Validation</a:t>
            </a:r>
            <a:r>
              <a:rPr lang="es-ES" dirty="0" smtClean="0"/>
              <a:t> &amp; </a:t>
            </a:r>
            <a:r>
              <a:rPr lang="es-ES" dirty="0" err="1" smtClean="0"/>
              <a:t>Finding</a:t>
            </a:r>
            <a:r>
              <a:rPr lang="es-ES" dirty="0" smtClean="0"/>
              <a:t> </a:t>
            </a:r>
            <a:r>
              <a:rPr lang="es-ES" dirty="0" err="1" smtClean="0"/>
              <a:t>hyperparameteres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in </a:t>
            </a:r>
            <a:r>
              <a:rPr lang="es-ES" dirty="0" err="1" smtClean="0"/>
              <a:t>order</a:t>
            </a:r>
            <a:r>
              <a:rPr lang="es-ES" dirty="0" smtClean="0"/>
              <a:t> to </a:t>
            </a:r>
            <a:r>
              <a:rPr lang="es-ES" dirty="0" err="1" smtClean="0"/>
              <a:t>minimize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RMSE.</a:t>
            </a:r>
            <a:endParaRPr lang="es-ES" dirty="0"/>
          </a:p>
        </p:txBody>
      </p:sp>
      <p:sp>
        <p:nvSpPr>
          <p:cNvPr id="12" name="Flecha abajo 11"/>
          <p:cNvSpPr/>
          <p:nvPr/>
        </p:nvSpPr>
        <p:spPr>
          <a:xfrm rot="19393113">
            <a:off x="8430581" y="3020226"/>
            <a:ext cx="2572849" cy="1810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GridSearchCV</a:t>
            </a:r>
            <a:endParaRPr lang="es-ES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61416" y="831599"/>
            <a:ext cx="2338832" cy="183523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s-ES" b="1" dirty="0" err="1" smtClean="0">
                <a:solidFill>
                  <a:sysClr val="windowText" lastClr="000000"/>
                </a:solidFill>
              </a:rPr>
              <a:t>Dataset</a:t>
            </a:r>
            <a:r>
              <a:rPr lang="es-ES" b="1" dirty="0" smtClean="0">
                <a:solidFill>
                  <a:sysClr val="windowText" lastClr="000000"/>
                </a:solidFill>
              </a:rPr>
              <a:t> </a:t>
            </a:r>
            <a:r>
              <a:rPr lang="es-ES" b="1" dirty="0">
                <a:solidFill>
                  <a:sysClr val="windowText" lastClr="000000"/>
                </a:solidFill>
              </a:rPr>
              <a:t>Train</a:t>
            </a: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Id, </a:t>
            </a:r>
            <a:r>
              <a:rPr lang="es-ES" sz="1050" dirty="0" err="1">
                <a:solidFill>
                  <a:schemeClr val="tx1"/>
                </a:solidFill>
              </a:rPr>
              <a:t>caract</a:t>
            </a:r>
            <a:r>
              <a:rPr lang="es-ES" sz="1050" dirty="0">
                <a:solidFill>
                  <a:schemeClr val="tx1"/>
                </a:solidFill>
              </a:rPr>
              <a:t>, </a:t>
            </a:r>
            <a:r>
              <a:rPr lang="es-ES" sz="1050" dirty="0" err="1">
                <a:solidFill>
                  <a:schemeClr val="tx1"/>
                </a:solidFill>
              </a:rPr>
              <a:t>cut</a:t>
            </a:r>
            <a:r>
              <a:rPr lang="es-ES" sz="1050" dirty="0">
                <a:solidFill>
                  <a:schemeClr val="tx1"/>
                </a:solidFill>
              </a:rPr>
              <a:t>, color, </a:t>
            </a:r>
            <a:r>
              <a:rPr lang="es-ES" sz="1050" dirty="0" err="1">
                <a:solidFill>
                  <a:schemeClr val="tx1"/>
                </a:solidFill>
              </a:rPr>
              <a:t>clarity</a:t>
            </a:r>
            <a:r>
              <a:rPr lang="es-ES" sz="1050" dirty="0">
                <a:solidFill>
                  <a:schemeClr val="tx1"/>
                </a:solidFill>
              </a:rPr>
              <a:t>, </a:t>
            </a:r>
            <a:r>
              <a:rPr lang="es-ES" sz="1050" dirty="0" err="1">
                <a:solidFill>
                  <a:schemeClr val="tx1"/>
                </a:solidFill>
              </a:rPr>
              <a:t>depth,table</a:t>
            </a:r>
            <a:r>
              <a:rPr lang="es-ES" sz="1050" dirty="0">
                <a:solidFill>
                  <a:schemeClr val="tx1"/>
                </a:solidFill>
              </a:rPr>
              <a:t>, x, y, z, Price</a:t>
            </a:r>
          </a:p>
          <a:p>
            <a:pPr algn="ctr"/>
            <a:endParaRPr lang="es-ES" b="1" dirty="0">
              <a:solidFill>
                <a:sysClr val="windowText" lastClr="000000"/>
              </a:solidFill>
            </a:endParaRPr>
          </a:p>
          <a:p>
            <a:pPr algn="ctr"/>
            <a:r>
              <a:rPr lang="es-ES" b="1" baseline="0" dirty="0" err="1" smtClean="0">
                <a:solidFill>
                  <a:sysClr val="windowText" lastClr="000000"/>
                </a:solidFill>
              </a:rPr>
              <a:t>D</a:t>
            </a:r>
            <a:r>
              <a:rPr lang="es-ES" b="1" dirty="0" err="1">
                <a:solidFill>
                  <a:sysClr val="windowText" lastClr="000000"/>
                </a:solidFill>
              </a:rPr>
              <a:t>at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aset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Test</a:t>
            </a: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Id, </a:t>
            </a:r>
            <a:r>
              <a:rPr lang="es-ES" sz="1050" dirty="0" err="1">
                <a:solidFill>
                  <a:schemeClr val="tx1"/>
                </a:solidFill>
              </a:rPr>
              <a:t>caract</a:t>
            </a:r>
            <a:r>
              <a:rPr lang="es-ES" sz="1050" dirty="0">
                <a:solidFill>
                  <a:schemeClr val="tx1"/>
                </a:solidFill>
              </a:rPr>
              <a:t>, </a:t>
            </a:r>
            <a:r>
              <a:rPr lang="es-ES" sz="1050" dirty="0" err="1">
                <a:solidFill>
                  <a:schemeClr val="tx1"/>
                </a:solidFill>
              </a:rPr>
              <a:t>cut</a:t>
            </a:r>
            <a:r>
              <a:rPr lang="es-ES" sz="1050" dirty="0">
                <a:solidFill>
                  <a:schemeClr val="tx1"/>
                </a:solidFill>
              </a:rPr>
              <a:t>, color, </a:t>
            </a:r>
            <a:r>
              <a:rPr lang="es-ES" sz="1050" dirty="0" err="1">
                <a:solidFill>
                  <a:schemeClr val="tx1"/>
                </a:solidFill>
              </a:rPr>
              <a:t>clarity</a:t>
            </a:r>
            <a:r>
              <a:rPr lang="es-ES" sz="1050" dirty="0">
                <a:solidFill>
                  <a:schemeClr val="tx1"/>
                </a:solidFill>
              </a:rPr>
              <a:t>, </a:t>
            </a:r>
            <a:r>
              <a:rPr lang="es-ES" sz="1050" dirty="0" err="1">
                <a:solidFill>
                  <a:schemeClr val="tx1"/>
                </a:solidFill>
              </a:rPr>
              <a:t>depth,table</a:t>
            </a:r>
            <a:r>
              <a:rPr lang="es-ES" sz="1050" dirty="0">
                <a:solidFill>
                  <a:schemeClr val="tx1"/>
                </a:solidFill>
              </a:rPr>
              <a:t>, x, y, z, </a:t>
            </a:r>
          </a:p>
          <a:p>
            <a:pPr algn="ctr"/>
            <a:endParaRPr lang="es-ES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2534412" y="4356268"/>
            <a:ext cx="2153920" cy="187672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s-ES" b="1" dirty="0" err="1" smtClean="0">
                <a:solidFill>
                  <a:sysClr val="windowText" lastClr="000000"/>
                </a:solidFill>
              </a:rPr>
              <a:t>Dataset</a:t>
            </a:r>
            <a:r>
              <a:rPr lang="es-ES" b="1" dirty="0" smtClean="0">
                <a:solidFill>
                  <a:sysClr val="windowText" lastClr="000000"/>
                </a:solidFill>
              </a:rPr>
              <a:t> </a:t>
            </a:r>
            <a:r>
              <a:rPr lang="es-ES" b="1" dirty="0">
                <a:solidFill>
                  <a:sysClr val="windowText" lastClr="000000"/>
                </a:solidFill>
              </a:rPr>
              <a:t>Train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Id, </a:t>
            </a:r>
            <a:r>
              <a:rPr lang="en-US" sz="1050" dirty="0" err="1">
                <a:solidFill>
                  <a:schemeClr val="tx1"/>
                </a:solidFill>
              </a:rPr>
              <a:t>caract</a:t>
            </a:r>
            <a:r>
              <a:rPr lang="en-US" sz="1050" dirty="0">
                <a:solidFill>
                  <a:schemeClr val="tx1"/>
                </a:solidFill>
              </a:rPr>
              <a:t>, depth, table, Price, </a:t>
            </a:r>
            <a:r>
              <a:rPr lang="en-US" sz="1050" dirty="0" err="1">
                <a:solidFill>
                  <a:schemeClr val="tx1"/>
                </a:solidFill>
              </a:rPr>
              <a:t>cut_num</a:t>
            </a:r>
            <a:r>
              <a:rPr lang="en-US" sz="1050" dirty="0">
                <a:solidFill>
                  <a:schemeClr val="tx1"/>
                </a:solidFill>
              </a:rPr>
              <a:t>, </a:t>
            </a:r>
            <a:r>
              <a:rPr lang="en-US" sz="1050" dirty="0" err="1">
                <a:solidFill>
                  <a:schemeClr val="tx1"/>
                </a:solidFill>
              </a:rPr>
              <a:t>color_num</a:t>
            </a:r>
            <a:r>
              <a:rPr lang="en-US" sz="1050" dirty="0">
                <a:solidFill>
                  <a:schemeClr val="tx1"/>
                </a:solidFill>
              </a:rPr>
              <a:t>, </a:t>
            </a:r>
            <a:r>
              <a:rPr lang="en-US" sz="1050" dirty="0" err="1">
                <a:solidFill>
                  <a:schemeClr val="tx1"/>
                </a:solidFill>
              </a:rPr>
              <a:t>clarity_num</a:t>
            </a:r>
            <a:endParaRPr lang="es-ES" sz="1050" dirty="0">
              <a:solidFill>
                <a:schemeClr val="tx1"/>
              </a:solidFill>
            </a:endParaRPr>
          </a:p>
          <a:p>
            <a:pPr algn="ctr"/>
            <a:endParaRPr lang="es-ES" b="1" dirty="0">
              <a:solidFill>
                <a:sysClr val="windowText" lastClr="000000"/>
              </a:solidFill>
            </a:endParaRPr>
          </a:p>
          <a:p>
            <a:pPr algn="ctr"/>
            <a:r>
              <a:rPr lang="es-ES" b="1" baseline="0" dirty="0" err="1" smtClean="0">
                <a:solidFill>
                  <a:sysClr val="windowText" lastClr="000000"/>
                </a:solidFill>
              </a:rPr>
              <a:t>D</a:t>
            </a:r>
            <a:r>
              <a:rPr lang="es-ES" b="1" dirty="0" err="1">
                <a:solidFill>
                  <a:sysClr val="windowText" lastClr="000000"/>
                </a:solidFill>
              </a:rPr>
              <a:t>at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aset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Test</a:t>
            </a:r>
          </a:p>
          <a:p>
            <a:pPr lvl="0" algn="ctr">
              <a:defRPr/>
            </a:pPr>
            <a:r>
              <a:rPr lang="en-US" sz="1050" dirty="0">
                <a:solidFill>
                  <a:schemeClr val="tx1"/>
                </a:solidFill>
              </a:rPr>
              <a:t>Id, </a:t>
            </a:r>
            <a:r>
              <a:rPr lang="en-US" sz="1050" dirty="0" err="1">
                <a:solidFill>
                  <a:schemeClr val="tx1"/>
                </a:solidFill>
              </a:rPr>
              <a:t>caract</a:t>
            </a:r>
            <a:r>
              <a:rPr lang="en-US" sz="1050" dirty="0">
                <a:solidFill>
                  <a:schemeClr val="tx1"/>
                </a:solidFill>
              </a:rPr>
              <a:t>, depth, table, </a:t>
            </a:r>
            <a:r>
              <a:rPr lang="en-US" sz="1050" dirty="0" err="1">
                <a:solidFill>
                  <a:schemeClr val="tx1"/>
                </a:solidFill>
              </a:rPr>
              <a:t>cut_num</a:t>
            </a:r>
            <a:r>
              <a:rPr lang="en-US" sz="1050" dirty="0">
                <a:solidFill>
                  <a:schemeClr val="tx1"/>
                </a:solidFill>
              </a:rPr>
              <a:t>, </a:t>
            </a:r>
            <a:r>
              <a:rPr lang="en-US" sz="1050" dirty="0" err="1">
                <a:solidFill>
                  <a:schemeClr val="tx1"/>
                </a:solidFill>
              </a:rPr>
              <a:t>color_num</a:t>
            </a:r>
            <a:r>
              <a:rPr lang="en-US" sz="1050" dirty="0">
                <a:solidFill>
                  <a:schemeClr val="tx1"/>
                </a:solidFill>
              </a:rPr>
              <a:t>, </a:t>
            </a:r>
            <a:r>
              <a:rPr lang="en-US" sz="1050" dirty="0" err="1">
                <a:solidFill>
                  <a:schemeClr val="tx1"/>
                </a:solidFill>
              </a:rPr>
              <a:t>clarity_num</a:t>
            </a:r>
            <a:endParaRPr lang="es-ES" sz="1050" dirty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6434836" y="1393609"/>
            <a:ext cx="2549144" cy="187672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s-ES" b="1" baseline="0" dirty="0" err="1" smtClean="0">
                <a:solidFill>
                  <a:sysClr val="windowText" lastClr="000000"/>
                </a:solidFill>
              </a:rPr>
              <a:t>Choosing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the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best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model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: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DecisionTreeRegressor</a:t>
            </a:r>
            <a:endParaRPr lang="es-ES" b="1" baseline="0" dirty="0" smtClean="0">
              <a:solidFill>
                <a:sysClr val="windowText" lastClr="000000"/>
              </a:solidFill>
            </a:endParaRPr>
          </a:p>
          <a:p>
            <a:pPr lvl="0" algn="ctr">
              <a:defRPr/>
            </a:pPr>
            <a:r>
              <a:rPr lang="es-ES" sz="1050" dirty="0">
                <a:solidFill>
                  <a:schemeClr val="tx1"/>
                </a:solidFill>
              </a:rPr>
              <a:t>RMSE -  </a:t>
            </a:r>
            <a:r>
              <a:rPr lang="es-ES" sz="1050" dirty="0" smtClean="0">
                <a:solidFill>
                  <a:schemeClr val="tx1"/>
                </a:solidFill>
              </a:rPr>
              <a:t>733.5484455036707</a:t>
            </a:r>
          </a:p>
          <a:p>
            <a:pPr lvl="0" algn="ctr">
              <a:defRPr/>
            </a:pPr>
            <a:endParaRPr lang="es-ES" sz="1050" dirty="0">
              <a:solidFill>
                <a:schemeClr val="tx1"/>
              </a:solidFill>
            </a:endParaRPr>
          </a:p>
          <a:p>
            <a:pPr algn="ctr"/>
            <a:r>
              <a:rPr lang="es-ES" b="1" baseline="0" dirty="0" err="1" smtClean="0">
                <a:solidFill>
                  <a:sysClr val="windowText" lastClr="000000"/>
                </a:solidFill>
              </a:rPr>
              <a:t>Predict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with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 Test and 1st </a:t>
            </a:r>
            <a:r>
              <a:rPr lang="es-ES" b="1" baseline="0" dirty="0" err="1" smtClean="0">
                <a:solidFill>
                  <a:sysClr val="windowText" lastClr="000000"/>
                </a:solidFill>
              </a:rPr>
              <a:t>submission</a:t>
            </a:r>
            <a:r>
              <a:rPr lang="es-ES" b="1" baseline="0" dirty="0" smtClean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13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110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11</cp:revision>
  <dcterms:created xsi:type="dcterms:W3CDTF">2021-12-05T19:05:03Z</dcterms:created>
  <dcterms:modified xsi:type="dcterms:W3CDTF">2021-12-07T09:35:11Z</dcterms:modified>
</cp:coreProperties>
</file>