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77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6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3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2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36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84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86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71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1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24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4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echa derecha 2"/>
          <p:cNvSpPr/>
          <p:nvPr/>
        </p:nvSpPr>
        <p:spPr>
          <a:xfrm>
            <a:off x="3114548" y="1052065"/>
            <a:ext cx="1804924" cy="10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engenieering</a:t>
            </a:r>
            <a:endParaRPr lang="es-ES" dirty="0"/>
          </a:p>
        </p:txBody>
      </p:sp>
      <p:sp>
        <p:nvSpPr>
          <p:cNvPr id="8" name="Flecha derecha 7"/>
          <p:cNvSpPr/>
          <p:nvPr/>
        </p:nvSpPr>
        <p:spPr>
          <a:xfrm>
            <a:off x="7259320" y="1052065"/>
            <a:ext cx="1892808" cy="9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Train-Split&amp; </a:t>
            </a:r>
            <a:r>
              <a:rPr lang="es-ES" dirty="0" err="1" smtClean="0"/>
              <a:t>fit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292336" y="4764024"/>
            <a:ext cx="2338832" cy="1591056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Finding</a:t>
            </a:r>
            <a:r>
              <a:rPr lang="es-ES" dirty="0" smtClean="0"/>
              <a:t> </a:t>
            </a:r>
            <a:r>
              <a:rPr lang="es-ES" dirty="0" err="1" smtClean="0"/>
              <a:t>hyperparameteres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in </a:t>
            </a:r>
            <a:r>
              <a:rPr lang="es-ES" dirty="0" err="1" smtClean="0"/>
              <a:t>order</a:t>
            </a:r>
            <a:r>
              <a:rPr lang="es-ES" dirty="0" smtClean="0"/>
              <a:t> to </a:t>
            </a:r>
            <a:r>
              <a:rPr lang="es-ES" dirty="0" err="1" smtClean="0"/>
              <a:t>minimize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RMSE.</a:t>
            </a:r>
            <a:endParaRPr lang="es-ES" dirty="0"/>
          </a:p>
        </p:txBody>
      </p:sp>
      <p:sp>
        <p:nvSpPr>
          <p:cNvPr id="12" name="Flecha abajo 11"/>
          <p:cNvSpPr/>
          <p:nvPr/>
        </p:nvSpPr>
        <p:spPr>
          <a:xfrm>
            <a:off x="8923528" y="2603330"/>
            <a:ext cx="2962656" cy="2066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GridSearchCV</a:t>
            </a:r>
            <a:endParaRPr lang="es-E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61416" y="831599"/>
            <a:ext cx="2338832" cy="183523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s-ES" b="1" dirty="0" err="1" smtClean="0">
                <a:solidFill>
                  <a:sysClr val="windowText" lastClr="000000"/>
                </a:solidFill>
              </a:rPr>
              <a:t>Dataset</a:t>
            </a:r>
            <a:r>
              <a:rPr lang="es-ES" b="1" dirty="0" smtClean="0">
                <a:solidFill>
                  <a:sysClr val="windowText" lastClr="000000"/>
                </a:solidFill>
              </a:rPr>
              <a:t> </a:t>
            </a:r>
            <a:r>
              <a:rPr lang="es-ES" b="1" dirty="0">
                <a:solidFill>
                  <a:sysClr val="windowText" lastClr="000000"/>
                </a:solidFill>
              </a:rPr>
              <a:t>Train</a:t>
            </a: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Id, </a:t>
            </a:r>
            <a:r>
              <a:rPr lang="es-ES" sz="1050" dirty="0" err="1">
                <a:solidFill>
                  <a:schemeClr val="tx1"/>
                </a:solidFill>
              </a:rPr>
              <a:t>caract</a:t>
            </a:r>
            <a:r>
              <a:rPr lang="es-ES" sz="1050" dirty="0">
                <a:solidFill>
                  <a:schemeClr val="tx1"/>
                </a:solidFill>
              </a:rPr>
              <a:t>, </a:t>
            </a:r>
            <a:r>
              <a:rPr lang="es-ES" sz="1050" dirty="0" err="1">
                <a:solidFill>
                  <a:schemeClr val="tx1"/>
                </a:solidFill>
              </a:rPr>
              <a:t>cut</a:t>
            </a:r>
            <a:r>
              <a:rPr lang="es-ES" sz="1050" dirty="0">
                <a:solidFill>
                  <a:schemeClr val="tx1"/>
                </a:solidFill>
              </a:rPr>
              <a:t>, color, </a:t>
            </a:r>
            <a:r>
              <a:rPr lang="es-ES" sz="1050" dirty="0" err="1">
                <a:solidFill>
                  <a:schemeClr val="tx1"/>
                </a:solidFill>
              </a:rPr>
              <a:t>clarity</a:t>
            </a:r>
            <a:r>
              <a:rPr lang="es-ES" sz="1050" dirty="0">
                <a:solidFill>
                  <a:schemeClr val="tx1"/>
                </a:solidFill>
              </a:rPr>
              <a:t>, </a:t>
            </a:r>
            <a:r>
              <a:rPr lang="es-ES" sz="1050" dirty="0" err="1">
                <a:solidFill>
                  <a:schemeClr val="tx1"/>
                </a:solidFill>
              </a:rPr>
              <a:t>depth,table</a:t>
            </a:r>
            <a:r>
              <a:rPr lang="es-ES" sz="1050" dirty="0">
                <a:solidFill>
                  <a:schemeClr val="tx1"/>
                </a:solidFill>
              </a:rPr>
              <a:t>, x, y, z, Price</a:t>
            </a:r>
          </a:p>
          <a:p>
            <a:pPr algn="ctr"/>
            <a:endParaRPr lang="es-ES" b="1" dirty="0">
              <a:solidFill>
                <a:sysClr val="windowText" lastClr="000000"/>
              </a:solidFill>
            </a:endParaRPr>
          </a:p>
          <a:p>
            <a:pPr algn="ctr"/>
            <a:r>
              <a:rPr lang="es-ES" b="1" baseline="0" dirty="0" err="1" smtClean="0">
                <a:solidFill>
                  <a:sysClr val="windowText" lastClr="000000"/>
                </a:solidFill>
              </a:rPr>
              <a:t>D</a:t>
            </a:r>
            <a:r>
              <a:rPr lang="es-ES" b="1" dirty="0" err="1">
                <a:solidFill>
                  <a:sysClr val="windowText" lastClr="000000"/>
                </a:solidFill>
              </a:rPr>
              <a:t>at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aset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Test</a:t>
            </a: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Id, </a:t>
            </a:r>
            <a:r>
              <a:rPr lang="es-ES" sz="1050" dirty="0" err="1">
                <a:solidFill>
                  <a:schemeClr val="tx1"/>
                </a:solidFill>
              </a:rPr>
              <a:t>caract</a:t>
            </a:r>
            <a:r>
              <a:rPr lang="es-ES" sz="1050" dirty="0">
                <a:solidFill>
                  <a:schemeClr val="tx1"/>
                </a:solidFill>
              </a:rPr>
              <a:t>, </a:t>
            </a:r>
            <a:r>
              <a:rPr lang="es-ES" sz="1050" dirty="0" err="1">
                <a:solidFill>
                  <a:schemeClr val="tx1"/>
                </a:solidFill>
              </a:rPr>
              <a:t>cut</a:t>
            </a:r>
            <a:r>
              <a:rPr lang="es-ES" sz="1050" dirty="0">
                <a:solidFill>
                  <a:schemeClr val="tx1"/>
                </a:solidFill>
              </a:rPr>
              <a:t>, color, </a:t>
            </a:r>
            <a:r>
              <a:rPr lang="es-ES" sz="1050" dirty="0" err="1">
                <a:solidFill>
                  <a:schemeClr val="tx1"/>
                </a:solidFill>
              </a:rPr>
              <a:t>clarity</a:t>
            </a:r>
            <a:r>
              <a:rPr lang="es-ES" sz="1050" dirty="0">
                <a:solidFill>
                  <a:schemeClr val="tx1"/>
                </a:solidFill>
              </a:rPr>
              <a:t>, </a:t>
            </a:r>
            <a:r>
              <a:rPr lang="es-ES" sz="1050" dirty="0" err="1">
                <a:solidFill>
                  <a:schemeClr val="tx1"/>
                </a:solidFill>
              </a:rPr>
              <a:t>depth,table</a:t>
            </a:r>
            <a:r>
              <a:rPr lang="es-ES" sz="1050" dirty="0">
                <a:solidFill>
                  <a:schemeClr val="tx1"/>
                </a:solidFill>
              </a:rPr>
              <a:t>, x, y, z, </a:t>
            </a:r>
          </a:p>
          <a:p>
            <a:pPr algn="ctr"/>
            <a:endParaRPr lang="es-E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12436" y="790108"/>
            <a:ext cx="2153920" cy="187672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s-ES" b="1" dirty="0" err="1" smtClean="0">
                <a:solidFill>
                  <a:sysClr val="windowText" lastClr="000000"/>
                </a:solidFill>
              </a:rPr>
              <a:t>Dataset</a:t>
            </a:r>
            <a:r>
              <a:rPr lang="es-ES" b="1" dirty="0" smtClean="0">
                <a:solidFill>
                  <a:sysClr val="windowText" lastClr="000000"/>
                </a:solidFill>
              </a:rPr>
              <a:t> </a:t>
            </a:r>
            <a:r>
              <a:rPr lang="es-ES" b="1" dirty="0">
                <a:solidFill>
                  <a:sysClr val="windowText" lastClr="000000"/>
                </a:solidFill>
              </a:rPr>
              <a:t>Train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Id, </a:t>
            </a:r>
            <a:r>
              <a:rPr lang="en-US" sz="1050" dirty="0" err="1">
                <a:solidFill>
                  <a:schemeClr val="tx1"/>
                </a:solidFill>
              </a:rPr>
              <a:t>caract</a:t>
            </a:r>
            <a:r>
              <a:rPr lang="en-US" sz="1050" dirty="0">
                <a:solidFill>
                  <a:schemeClr val="tx1"/>
                </a:solidFill>
              </a:rPr>
              <a:t>, depth, table, Price, </a:t>
            </a:r>
            <a:r>
              <a:rPr lang="en-US" sz="1050" dirty="0" err="1">
                <a:solidFill>
                  <a:schemeClr val="tx1"/>
                </a:solidFill>
              </a:rPr>
              <a:t>cut_num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color_num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clarity_num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endParaRPr lang="es-ES" b="1" dirty="0">
              <a:solidFill>
                <a:sysClr val="windowText" lastClr="000000"/>
              </a:solidFill>
            </a:endParaRPr>
          </a:p>
          <a:p>
            <a:pPr algn="ctr"/>
            <a:r>
              <a:rPr lang="es-ES" b="1" baseline="0" dirty="0" err="1" smtClean="0">
                <a:solidFill>
                  <a:sysClr val="windowText" lastClr="000000"/>
                </a:solidFill>
              </a:rPr>
              <a:t>D</a:t>
            </a:r>
            <a:r>
              <a:rPr lang="es-ES" b="1" dirty="0" err="1">
                <a:solidFill>
                  <a:sysClr val="windowText" lastClr="000000"/>
                </a:solidFill>
              </a:rPr>
              <a:t>at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aset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Test</a:t>
            </a:r>
          </a:p>
          <a:p>
            <a:pPr lvl="0"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Id, </a:t>
            </a:r>
            <a:r>
              <a:rPr lang="en-US" sz="1050" dirty="0" err="1">
                <a:solidFill>
                  <a:schemeClr val="tx1"/>
                </a:solidFill>
              </a:rPr>
              <a:t>caract</a:t>
            </a:r>
            <a:r>
              <a:rPr lang="en-US" sz="1050" dirty="0">
                <a:solidFill>
                  <a:schemeClr val="tx1"/>
                </a:solidFill>
              </a:rPr>
              <a:t>, depth, table, </a:t>
            </a:r>
            <a:r>
              <a:rPr lang="en-US" sz="1050" dirty="0" err="1">
                <a:solidFill>
                  <a:schemeClr val="tx1"/>
                </a:solidFill>
              </a:rPr>
              <a:t>cut_num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color_num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clarity_num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9187180" y="607225"/>
            <a:ext cx="2549144" cy="187672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s-ES" b="1" baseline="0" dirty="0" err="1" smtClean="0">
                <a:solidFill>
                  <a:sysClr val="windowText" lastClr="000000"/>
                </a:solidFill>
              </a:rPr>
              <a:t>Choosing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the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best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model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: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DecisionTreeRegressor</a:t>
            </a:r>
            <a:endParaRPr lang="es-ES" b="1" baseline="0" dirty="0" smtClean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es-ES" sz="1050" dirty="0">
                <a:solidFill>
                  <a:schemeClr val="tx1"/>
                </a:solidFill>
              </a:rPr>
              <a:t>RMSE -  </a:t>
            </a:r>
            <a:r>
              <a:rPr lang="es-ES" sz="1050" dirty="0" smtClean="0">
                <a:solidFill>
                  <a:schemeClr val="tx1"/>
                </a:solidFill>
              </a:rPr>
              <a:t>733.5484455036707</a:t>
            </a:r>
          </a:p>
          <a:p>
            <a:pPr lvl="0" algn="ctr">
              <a:defRPr/>
            </a:pPr>
            <a:endParaRPr lang="es-ES" sz="1050" dirty="0">
              <a:solidFill>
                <a:schemeClr val="tx1"/>
              </a:solidFill>
            </a:endParaRPr>
          </a:p>
          <a:p>
            <a:pPr algn="ctr"/>
            <a:r>
              <a:rPr lang="es-ES" b="1" baseline="0" dirty="0" err="1" smtClean="0">
                <a:solidFill>
                  <a:sysClr val="windowText" lastClr="000000"/>
                </a:solidFill>
              </a:rPr>
              <a:t>Predict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with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Test and 1st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submission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13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107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8</cp:revision>
  <dcterms:created xsi:type="dcterms:W3CDTF">2021-12-05T19:05:03Z</dcterms:created>
  <dcterms:modified xsi:type="dcterms:W3CDTF">2021-12-05T20:01:43Z</dcterms:modified>
</cp:coreProperties>
</file>