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29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78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8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84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48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7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93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97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76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9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7629-A495-46DC-9F1F-EF9CBC87712C}" type="datetimeFigureOut">
              <a:rPr lang="en-AU" smtClean="0"/>
              <a:t>19/04/2016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E98D8-D527-41E1-8071-66D58A35FF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02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2542" y="-1578306"/>
            <a:ext cx="2373898" cy="139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Take first and last data point and make a line function using </a:t>
            </a:r>
            <a:r>
              <a:rPr lang="en-AU" b="1" dirty="0" smtClean="0"/>
              <a:t>line2points.m</a:t>
            </a:r>
            <a:endParaRPr lang="en-AU" b="1" dirty="0"/>
          </a:p>
        </p:txBody>
      </p:sp>
      <p:sp>
        <p:nvSpPr>
          <p:cNvPr id="5" name="Rectangle 4"/>
          <p:cNvSpPr/>
          <p:nvPr/>
        </p:nvSpPr>
        <p:spPr>
          <a:xfrm>
            <a:off x="3432542" y="242874"/>
            <a:ext cx="2373898" cy="139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Calculate the perpendicular distances of all data points in the set using </a:t>
            </a:r>
            <a:r>
              <a:rPr lang="en-AU" b="1" dirty="0" err="1" smtClean="0"/>
              <a:t>perpdis.m</a:t>
            </a:r>
            <a:endParaRPr lang="en-AU" b="1" dirty="0"/>
          </a:p>
        </p:txBody>
      </p:sp>
      <p:sp>
        <p:nvSpPr>
          <p:cNvPr id="7" name="Rectangle 6"/>
          <p:cNvSpPr/>
          <p:nvPr/>
        </p:nvSpPr>
        <p:spPr>
          <a:xfrm>
            <a:off x="3432542" y="2064054"/>
            <a:ext cx="2373898" cy="139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Find the maximum perpendicular distance and its index</a:t>
            </a:r>
            <a:endParaRPr lang="en-AU" b="1" dirty="0"/>
          </a:p>
        </p:txBody>
      </p:sp>
      <p:sp>
        <p:nvSpPr>
          <p:cNvPr id="8" name="Flowchart: Decision 7"/>
          <p:cNvSpPr/>
          <p:nvPr/>
        </p:nvSpPr>
        <p:spPr>
          <a:xfrm>
            <a:off x="2671561" y="3885234"/>
            <a:ext cx="3895859" cy="228696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If the maximum perpendicular distance is above a specified threshold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2152380" y="7004420"/>
            <a:ext cx="2373898" cy="139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Repeat using the data between the first data point and the maximum perpendicular point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4712702" y="7004420"/>
            <a:ext cx="2373898" cy="139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Repeat using the data between the maximum perpendicular point and the last data point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619491" y="-182880"/>
            <a:ext cx="0" cy="4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4619491" y="1638300"/>
            <a:ext cx="0" cy="4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4619491" y="3459480"/>
            <a:ext cx="0" cy="4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737360" y="-880592"/>
            <a:ext cx="0" cy="9910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" idx="1"/>
          </p:cNvCxnSpPr>
          <p:nvPr/>
        </p:nvCxnSpPr>
        <p:spPr>
          <a:xfrm>
            <a:off x="1737360" y="-880593"/>
            <a:ext cx="1695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10930" y="6247189"/>
            <a:ext cx="98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7501620" y="4331004"/>
            <a:ext cx="2373898" cy="139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Find the least squares minimisation over the specific domain using </a:t>
            </a:r>
            <a:r>
              <a:rPr lang="en-AU" b="1" dirty="0" err="1" smtClean="0"/>
              <a:t>LSM.m</a:t>
            </a:r>
            <a:endParaRPr lang="en-AU" dirty="0"/>
          </a:p>
        </p:txBody>
      </p:sp>
      <p:cxnSp>
        <p:nvCxnSpPr>
          <p:cNvPr id="37" name="Straight Connector 36"/>
          <p:cNvCxnSpPr>
            <a:stCxn id="8" idx="2"/>
          </p:cNvCxnSpPr>
          <p:nvPr/>
        </p:nvCxnSpPr>
        <p:spPr>
          <a:xfrm flipH="1">
            <a:off x="4619489" y="6172200"/>
            <a:ext cx="2" cy="425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339329" y="6597954"/>
            <a:ext cx="1280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39329" y="6597954"/>
            <a:ext cx="0" cy="4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0" idx="0"/>
          </p:cNvCxnSpPr>
          <p:nvPr/>
        </p:nvCxnSpPr>
        <p:spPr>
          <a:xfrm>
            <a:off x="5899650" y="6597954"/>
            <a:ext cx="1" cy="4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19490" y="6597954"/>
            <a:ext cx="128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737360" y="9029700"/>
            <a:ext cx="4162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2"/>
          </p:cNvCxnSpPr>
          <p:nvPr/>
        </p:nvCxnSpPr>
        <p:spPr>
          <a:xfrm>
            <a:off x="3339329" y="8399846"/>
            <a:ext cx="0" cy="62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2"/>
          </p:cNvCxnSpPr>
          <p:nvPr/>
        </p:nvCxnSpPr>
        <p:spPr>
          <a:xfrm flipH="1">
            <a:off x="5899650" y="8399846"/>
            <a:ext cx="1" cy="62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3"/>
            <a:endCxn id="30" idx="1"/>
          </p:cNvCxnSpPr>
          <p:nvPr/>
        </p:nvCxnSpPr>
        <p:spPr>
          <a:xfrm>
            <a:off x="6567420" y="5028717"/>
            <a:ext cx="93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783570" y="4614604"/>
            <a:ext cx="98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98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</dc:creator>
  <cp:lastModifiedBy>Lydia</cp:lastModifiedBy>
  <cp:revision>3</cp:revision>
  <dcterms:created xsi:type="dcterms:W3CDTF">2016-04-19T13:06:45Z</dcterms:created>
  <dcterms:modified xsi:type="dcterms:W3CDTF">2016-04-19T13:34:36Z</dcterms:modified>
</cp:coreProperties>
</file>