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60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30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5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7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8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6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36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75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11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9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5E81-6FFA-4DCD-8538-4AF1F90EB8F4}" type="datetimeFigureOut">
              <a:rPr lang="en-AU" smtClean="0"/>
              <a:t>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DB5C-3A24-419A-9C4C-FBC82F58B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0661" y="713436"/>
            <a:ext cx="1238250" cy="1162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Ready</a:t>
            </a:r>
            <a:endParaRPr lang="en-AU" b="1" dirty="0"/>
          </a:p>
        </p:txBody>
      </p:sp>
      <p:sp>
        <p:nvSpPr>
          <p:cNvPr id="5" name="Oval 4"/>
          <p:cNvSpPr/>
          <p:nvPr/>
        </p:nvSpPr>
        <p:spPr>
          <a:xfrm>
            <a:off x="5695011" y="713436"/>
            <a:ext cx="1238250" cy="1162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AU" b="1" dirty="0" smtClean="0"/>
              <a:t>Sending</a:t>
            </a:r>
            <a:endParaRPr lang="en-AU" b="1" dirty="0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>
            <a:off x="2427573" y="883614"/>
            <a:ext cx="3448776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7111" y="669624"/>
            <a:ext cx="1409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Send Button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08911" y="1389237"/>
            <a:ext cx="30861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47111" y="1178615"/>
            <a:ext cx="1409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Stop Button</a:t>
            </a:r>
            <a:endParaRPr lang="en-AU" dirty="0"/>
          </a:p>
        </p:txBody>
      </p:sp>
      <p:sp>
        <p:nvSpPr>
          <p:cNvPr id="24" name="Freeform 23"/>
          <p:cNvSpPr/>
          <p:nvPr/>
        </p:nvSpPr>
        <p:spPr>
          <a:xfrm rot="12177265">
            <a:off x="6521137" y="545908"/>
            <a:ext cx="533052" cy="458784"/>
          </a:xfrm>
          <a:custGeom>
            <a:avLst/>
            <a:gdLst>
              <a:gd name="connsiteX0" fmla="*/ 26233 w 445333"/>
              <a:gd name="connsiteY0" fmla="*/ 0 h 724188"/>
              <a:gd name="connsiteX1" fmla="*/ 45283 w 445333"/>
              <a:gd name="connsiteY1" fmla="*/ 723900 h 724188"/>
              <a:gd name="connsiteX2" fmla="*/ 445333 w 445333"/>
              <a:gd name="connsiteY2" fmla="*/ 95250 h 724188"/>
              <a:gd name="connsiteX0" fmla="*/ 3667 w 422767"/>
              <a:gd name="connsiteY0" fmla="*/ 0 h 627680"/>
              <a:gd name="connsiteX1" fmla="*/ 160558 w 422767"/>
              <a:gd name="connsiteY1" fmla="*/ 627342 h 627680"/>
              <a:gd name="connsiteX2" fmla="*/ 422767 w 422767"/>
              <a:gd name="connsiteY2" fmla="*/ 95250 h 627680"/>
              <a:gd name="connsiteX0" fmla="*/ 3180 w 295042"/>
              <a:gd name="connsiteY0" fmla="*/ 0 h 629402"/>
              <a:gd name="connsiteX1" fmla="*/ 160071 w 295042"/>
              <a:gd name="connsiteY1" fmla="*/ 627342 h 629402"/>
              <a:gd name="connsiteX2" fmla="*/ 295042 w 295042"/>
              <a:gd name="connsiteY2" fmla="*/ 215949 h 629402"/>
              <a:gd name="connsiteX0" fmla="*/ 4833 w 296695"/>
              <a:gd name="connsiteY0" fmla="*/ 0 h 581357"/>
              <a:gd name="connsiteX1" fmla="*/ 108708 w 296695"/>
              <a:gd name="connsiteY1" fmla="*/ 579062 h 581357"/>
              <a:gd name="connsiteX2" fmla="*/ 296695 w 296695"/>
              <a:gd name="connsiteY2" fmla="*/ 215949 h 5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695" h="581357">
                <a:moveTo>
                  <a:pt x="4833" y="0"/>
                </a:moveTo>
                <a:cubicBezTo>
                  <a:pt x="-20567" y="354012"/>
                  <a:pt x="60064" y="543070"/>
                  <a:pt x="108708" y="579062"/>
                </a:cubicBezTo>
                <a:cubicBezTo>
                  <a:pt x="157352" y="615054"/>
                  <a:pt x="296695" y="215949"/>
                  <a:pt x="296695" y="215949"/>
                </a:cubicBezTo>
              </a:path>
            </a:pathLst>
          </a:cu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6633425" y="27546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Send Button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618186" y="300292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Stop Button</a:t>
            </a:r>
            <a:endParaRPr lang="en-AU" dirty="0"/>
          </a:p>
        </p:txBody>
      </p:sp>
      <p:sp>
        <p:nvSpPr>
          <p:cNvPr id="27" name="Freeform 26"/>
          <p:cNvSpPr/>
          <p:nvPr/>
        </p:nvSpPr>
        <p:spPr>
          <a:xfrm rot="19810578" flipV="1">
            <a:off x="1183856" y="599343"/>
            <a:ext cx="533052" cy="458784"/>
          </a:xfrm>
          <a:custGeom>
            <a:avLst/>
            <a:gdLst>
              <a:gd name="connsiteX0" fmla="*/ 26233 w 445333"/>
              <a:gd name="connsiteY0" fmla="*/ 0 h 724188"/>
              <a:gd name="connsiteX1" fmla="*/ 45283 w 445333"/>
              <a:gd name="connsiteY1" fmla="*/ 723900 h 724188"/>
              <a:gd name="connsiteX2" fmla="*/ 445333 w 445333"/>
              <a:gd name="connsiteY2" fmla="*/ 95250 h 724188"/>
              <a:gd name="connsiteX0" fmla="*/ 3667 w 422767"/>
              <a:gd name="connsiteY0" fmla="*/ 0 h 627680"/>
              <a:gd name="connsiteX1" fmla="*/ 160558 w 422767"/>
              <a:gd name="connsiteY1" fmla="*/ 627342 h 627680"/>
              <a:gd name="connsiteX2" fmla="*/ 422767 w 422767"/>
              <a:gd name="connsiteY2" fmla="*/ 95250 h 627680"/>
              <a:gd name="connsiteX0" fmla="*/ 3180 w 295042"/>
              <a:gd name="connsiteY0" fmla="*/ 0 h 629402"/>
              <a:gd name="connsiteX1" fmla="*/ 160071 w 295042"/>
              <a:gd name="connsiteY1" fmla="*/ 627342 h 629402"/>
              <a:gd name="connsiteX2" fmla="*/ 295042 w 295042"/>
              <a:gd name="connsiteY2" fmla="*/ 215949 h 629402"/>
              <a:gd name="connsiteX0" fmla="*/ 4833 w 296695"/>
              <a:gd name="connsiteY0" fmla="*/ 0 h 581357"/>
              <a:gd name="connsiteX1" fmla="*/ 108708 w 296695"/>
              <a:gd name="connsiteY1" fmla="*/ 579062 h 581357"/>
              <a:gd name="connsiteX2" fmla="*/ 296695 w 296695"/>
              <a:gd name="connsiteY2" fmla="*/ 215949 h 5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695" h="581357">
                <a:moveTo>
                  <a:pt x="4833" y="0"/>
                </a:moveTo>
                <a:cubicBezTo>
                  <a:pt x="-20567" y="354012"/>
                  <a:pt x="60064" y="543070"/>
                  <a:pt x="108708" y="579062"/>
                </a:cubicBezTo>
                <a:cubicBezTo>
                  <a:pt x="157352" y="615054"/>
                  <a:pt x="296695" y="215949"/>
                  <a:pt x="296695" y="21594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2373913" y="1584835"/>
            <a:ext cx="3459411" cy="1795453"/>
          </a:xfrm>
          <a:custGeom>
            <a:avLst/>
            <a:gdLst>
              <a:gd name="connsiteX0" fmla="*/ 3351954 w 3351954"/>
              <a:gd name="connsiteY0" fmla="*/ 50782 h 1248517"/>
              <a:gd name="connsiteX1" fmla="*/ 119357 w 3351954"/>
              <a:gd name="connsiteY1" fmla="*/ 140934 h 1248517"/>
              <a:gd name="connsiteX2" fmla="*/ 1007999 w 3351954"/>
              <a:gd name="connsiteY2" fmla="*/ 1248517 h 12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1954" h="1248517">
                <a:moveTo>
                  <a:pt x="3351954" y="50782"/>
                </a:moveTo>
                <a:cubicBezTo>
                  <a:pt x="1930985" y="-3954"/>
                  <a:pt x="510016" y="-58689"/>
                  <a:pt x="119357" y="140934"/>
                </a:cubicBezTo>
                <a:cubicBezTo>
                  <a:pt x="-271302" y="340557"/>
                  <a:pt x="368348" y="794537"/>
                  <a:pt x="1007999" y="1248517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/>
          <p:cNvSpPr txBox="1"/>
          <p:nvPr/>
        </p:nvSpPr>
        <p:spPr>
          <a:xfrm>
            <a:off x="3335093" y="1558878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Calibrate Button</a:t>
            </a:r>
            <a:endParaRPr lang="en-AU" dirty="0"/>
          </a:p>
        </p:txBody>
      </p:sp>
      <p:cxnSp>
        <p:nvCxnSpPr>
          <p:cNvPr id="32" name="Straight Arrow Connector 31"/>
          <p:cNvCxnSpPr>
            <a:stCxn id="4" idx="4"/>
          </p:cNvCxnSpPr>
          <p:nvPr/>
        </p:nvCxnSpPr>
        <p:spPr>
          <a:xfrm>
            <a:off x="1989786" y="1875486"/>
            <a:ext cx="1267804" cy="16053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9763" y="2064032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Calibrate Button</a:t>
            </a:r>
            <a:endParaRPr lang="en-AU" dirty="0"/>
          </a:p>
        </p:txBody>
      </p:sp>
      <p:grpSp>
        <p:nvGrpSpPr>
          <p:cNvPr id="44" name="Group 43"/>
          <p:cNvGrpSpPr/>
          <p:nvPr/>
        </p:nvGrpSpPr>
        <p:grpSpPr>
          <a:xfrm>
            <a:off x="2128543" y="2831943"/>
            <a:ext cx="6191692" cy="2431363"/>
            <a:chOff x="3219718" y="3377009"/>
            <a:chExt cx="6191692" cy="2431363"/>
          </a:xfrm>
        </p:grpSpPr>
        <p:sp>
          <p:nvSpPr>
            <p:cNvPr id="21" name="TextBox 20"/>
            <p:cNvSpPr txBox="1"/>
            <p:nvPr/>
          </p:nvSpPr>
          <p:spPr>
            <a:xfrm>
              <a:off x="3691540" y="5108659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Send Button</a:t>
              </a:r>
              <a:endParaRPr lang="en-AU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219718" y="3377009"/>
              <a:ext cx="6191692" cy="2431363"/>
              <a:chOff x="3219718" y="3377009"/>
              <a:chExt cx="6191692" cy="24313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148865" y="5110115"/>
                <a:ext cx="150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Stop Button</a:t>
                </a:r>
                <a:endParaRPr lang="en-AU" dirty="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219718" y="3377009"/>
                <a:ext cx="6191692" cy="2431363"/>
                <a:chOff x="3219718" y="3377009"/>
                <a:chExt cx="6191692" cy="2431363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106360" y="3541265"/>
                  <a:ext cx="23050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 smtClean="0"/>
                    <a:t>Calibrate Button</a:t>
                  </a:r>
                </a:p>
                <a:p>
                  <a:r>
                    <a:rPr lang="en-AU" dirty="0" smtClean="0"/>
                    <a:t>(restart calibration)</a:t>
                  </a:r>
                  <a:endParaRPr lang="en-AU" dirty="0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3219718" y="3377009"/>
                  <a:ext cx="4031355" cy="2431363"/>
                  <a:chOff x="3219718" y="3377009"/>
                  <a:chExt cx="4031355" cy="2431363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3219718" y="3419707"/>
                    <a:ext cx="4031355" cy="2388665"/>
                    <a:chOff x="3219718" y="3419707"/>
                    <a:chExt cx="4031355" cy="2388665"/>
                  </a:xfrm>
                </p:grpSpPr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4348765" y="3714750"/>
                      <a:ext cx="1238250" cy="11620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AU" b="1" dirty="0" smtClean="0"/>
                        <a:t>Calibrate</a:t>
                      </a:r>
                      <a:endParaRPr lang="en-AU" b="1" dirty="0"/>
                    </a:p>
                  </p:txBody>
                </p:sp>
                <p:sp>
                  <p:nvSpPr>
                    <p:cNvPr id="20" name="Freeform 19"/>
                    <p:cNvSpPr/>
                    <p:nvPr/>
                  </p:nvSpPr>
                  <p:spPr>
                    <a:xfrm>
                      <a:off x="4444015" y="4711444"/>
                      <a:ext cx="533052" cy="458784"/>
                    </a:xfrm>
                    <a:custGeom>
                      <a:avLst/>
                      <a:gdLst>
                        <a:gd name="connsiteX0" fmla="*/ 26233 w 445333"/>
                        <a:gd name="connsiteY0" fmla="*/ 0 h 724188"/>
                        <a:gd name="connsiteX1" fmla="*/ 45283 w 445333"/>
                        <a:gd name="connsiteY1" fmla="*/ 723900 h 724188"/>
                        <a:gd name="connsiteX2" fmla="*/ 445333 w 445333"/>
                        <a:gd name="connsiteY2" fmla="*/ 95250 h 724188"/>
                        <a:gd name="connsiteX0" fmla="*/ 3667 w 422767"/>
                        <a:gd name="connsiteY0" fmla="*/ 0 h 627680"/>
                        <a:gd name="connsiteX1" fmla="*/ 160558 w 422767"/>
                        <a:gd name="connsiteY1" fmla="*/ 627342 h 627680"/>
                        <a:gd name="connsiteX2" fmla="*/ 422767 w 422767"/>
                        <a:gd name="connsiteY2" fmla="*/ 95250 h 627680"/>
                        <a:gd name="connsiteX0" fmla="*/ 3180 w 295042"/>
                        <a:gd name="connsiteY0" fmla="*/ 0 h 629402"/>
                        <a:gd name="connsiteX1" fmla="*/ 160071 w 295042"/>
                        <a:gd name="connsiteY1" fmla="*/ 627342 h 629402"/>
                        <a:gd name="connsiteX2" fmla="*/ 295042 w 295042"/>
                        <a:gd name="connsiteY2" fmla="*/ 215949 h 629402"/>
                        <a:gd name="connsiteX0" fmla="*/ 4833 w 296695"/>
                        <a:gd name="connsiteY0" fmla="*/ 0 h 581357"/>
                        <a:gd name="connsiteX1" fmla="*/ 108708 w 296695"/>
                        <a:gd name="connsiteY1" fmla="*/ 579062 h 581357"/>
                        <a:gd name="connsiteX2" fmla="*/ 296695 w 296695"/>
                        <a:gd name="connsiteY2" fmla="*/ 215949 h 5813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695" h="581357">
                          <a:moveTo>
                            <a:pt x="4833" y="0"/>
                          </a:moveTo>
                          <a:cubicBezTo>
                            <a:pt x="-20567" y="354012"/>
                            <a:pt x="60064" y="543070"/>
                            <a:pt x="108708" y="579062"/>
                          </a:cubicBezTo>
                          <a:cubicBezTo>
                            <a:pt x="157352" y="615054"/>
                            <a:pt x="296695" y="215949"/>
                            <a:pt x="296695" y="215949"/>
                          </a:cubicBezTo>
                        </a:path>
                      </a:pathLst>
                    </a:custGeom>
                    <a:ln>
                      <a:solidFill>
                        <a:schemeClr val="accent6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22" name="Freeform 21"/>
                    <p:cNvSpPr/>
                    <p:nvPr/>
                  </p:nvSpPr>
                  <p:spPr>
                    <a:xfrm flipH="1">
                      <a:off x="5015515" y="4694221"/>
                      <a:ext cx="533052" cy="458784"/>
                    </a:xfrm>
                    <a:custGeom>
                      <a:avLst/>
                      <a:gdLst>
                        <a:gd name="connsiteX0" fmla="*/ 26233 w 445333"/>
                        <a:gd name="connsiteY0" fmla="*/ 0 h 724188"/>
                        <a:gd name="connsiteX1" fmla="*/ 45283 w 445333"/>
                        <a:gd name="connsiteY1" fmla="*/ 723900 h 724188"/>
                        <a:gd name="connsiteX2" fmla="*/ 445333 w 445333"/>
                        <a:gd name="connsiteY2" fmla="*/ 95250 h 724188"/>
                        <a:gd name="connsiteX0" fmla="*/ 3667 w 422767"/>
                        <a:gd name="connsiteY0" fmla="*/ 0 h 627680"/>
                        <a:gd name="connsiteX1" fmla="*/ 160558 w 422767"/>
                        <a:gd name="connsiteY1" fmla="*/ 627342 h 627680"/>
                        <a:gd name="connsiteX2" fmla="*/ 422767 w 422767"/>
                        <a:gd name="connsiteY2" fmla="*/ 95250 h 627680"/>
                        <a:gd name="connsiteX0" fmla="*/ 3180 w 295042"/>
                        <a:gd name="connsiteY0" fmla="*/ 0 h 629402"/>
                        <a:gd name="connsiteX1" fmla="*/ 160071 w 295042"/>
                        <a:gd name="connsiteY1" fmla="*/ 627342 h 629402"/>
                        <a:gd name="connsiteX2" fmla="*/ 295042 w 295042"/>
                        <a:gd name="connsiteY2" fmla="*/ 215949 h 629402"/>
                        <a:gd name="connsiteX0" fmla="*/ 4833 w 296695"/>
                        <a:gd name="connsiteY0" fmla="*/ 0 h 581357"/>
                        <a:gd name="connsiteX1" fmla="*/ 108708 w 296695"/>
                        <a:gd name="connsiteY1" fmla="*/ 579062 h 581357"/>
                        <a:gd name="connsiteX2" fmla="*/ 296695 w 296695"/>
                        <a:gd name="connsiteY2" fmla="*/ 215949 h 5813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695" h="581357">
                          <a:moveTo>
                            <a:pt x="4833" y="0"/>
                          </a:moveTo>
                          <a:cubicBezTo>
                            <a:pt x="-20567" y="354012"/>
                            <a:pt x="60064" y="543070"/>
                            <a:pt x="108708" y="579062"/>
                          </a:cubicBezTo>
                          <a:cubicBezTo>
                            <a:pt x="157352" y="615054"/>
                            <a:pt x="296695" y="215949"/>
                            <a:pt x="296695" y="215949"/>
                          </a:cubicBezTo>
                        </a:path>
                      </a:pathLst>
                    </a:custGeom>
                    <a:ln>
                      <a:solidFill>
                        <a:srgbClr val="FF0000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0" name="Rounded Rectangle 29"/>
                    <p:cNvSpPr/>
                    <p:nvPr/>
                  </p:nvSpPr>
                  <p:spPr>
                    <a:xfrm>
                      <a:off x="3219718" y="3419707"/>
                      <a:ext cx="3653535" cy="2388665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35" name="Freeform 34"/>
                    <p:cNvSpPr/>
                    <p:nvPr/>
                  </p:nvSpPr>
                  <p:spPr>
                    <a:xfrm>
                      <a:off x="5537915" y="3872630"/>
                      <a:ext cx="1713158" cy="454671"/>
                    </a:xfrm>
                    <a:custGeom>
                      <a:avLst/>
                      <a:gdLst>
                        <a:gd name="connsiteX0" fmla="*/ 0 w 1713158"/>
                        <a:gd name="connsiteY0" fmla="*/ 132700 h 454671"/>
                        <a:gd name="connsiteX1" fmla="*/ 1712891 w 1713158"/>
                        <a:gd name="connsiteY1" fmla="*/ 16790 h 454671"/>
                        <a:gd name="connsiteX2" fmla="*/ 103031 w 1713158"/>
                        <a:gd name="connsiteY2" fmla="*/ 454671 h 4546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13158" h="454671">
                          <a:moveTo>
                            <a:pt x="0" y="132700"/>
                          </a:moveTo>
                          <a:cubicBezTo>
                            <a:pt x="847859" y="47914"/>
                            <a:pt x="1695719" y="-36872"/>
                            <a:pt x="1712891" y="16790"/>
                          </a:cubicBezTo>
                          <a:cubicBezTo>
                            <a:pt x="1730063" y="70452"/>
                            <a:pt x="916547" y="262561"/>
                            <a:pt x="103031" y="454671"/>
                          </a:cubicBezTo>
                        </a:path>
                      </a:pathLst>
                    </a:custGeom>
                    <a:noFill/>
                    <a:ln>
                      <a:headEnd type="none" w="med" len="med"/>
                      <a:tailEnd type="arrow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097979" y="3377009"/>
                    <a:ext cx="1794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b="1" dirty="0" smtClean="0"/>
                      <a:t>Transition State</a:t>
                    </a:r>
                    <a:endParaRPr lang="en-AU" b="1" dirty="0"/>
                  </a:p>
                </p:txBody>
              </p:sp>
            </p:grpSp>
          </p:grpSp>
        </p:grpSp>
      </p:grpSp>
      <p:cxnSp>
        <p:nvCxnSpPr>
          <p:cNvPr id="39" name="Straight Arrow Connector 38"/>
          <p:cNvCxnSpPr>
            <a:stCxn id="6" idx="1"/>
            <a:endCxn id="4" idx="5"/>
          </p:cNvCxnSpPr>
          <p:nvPr/>
        </p:nvCxnSpPr>
        <p:spPr>
          <a:xfrm flipH="1" flipV="1">
            <a:off x="2427573" y="1705308"/>
            <a:ext cx="1011355" cy="16345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55427" y="2203986"/>
            <a:ext cx="212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Finished Calibrating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132411" y="1189813"/>
            <a:ext cx="218940" cy="2106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Arrow Connector 51"/>
          <p:cNvCxnSpPr>
            <a:stCxn id="50" idx="6"/>
            <a:endCxn id="4" idx="2"/>
          </p:cNvCxnSpPr>
          <p:nvPr/>
        </p:nvCxnSpPr>
        <p:spPr>
          <a:xfrm flipV="1">
            <a:off x="351351" y="1294461"/>
            <a:ext cx="1019310" cy="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20048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</dc:creator>
  <cp:lastModifiedBy>Lydia</cp:lastModifiedBy>
  <cp:revision>5</cp:revision>
  <dcterms:created xsi:type="dcterms:W3CDTF">2016-11-30T16:58:51Z</dcterms:created>
  <dcterms:modified xsi:type="dcterms:W3CDTF">2016-12-14T15:07:19Z</dcterms:modified>
</cp:coreProperties>
</file>