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3" autoAdjust="0"/>
    <p:restoredTop sz="94660"/>
  </p:normalViewPr>
  <p:slideViewPr>
    <p:cSldViewPr snapToGrid="0">
      <p:cViewPr>
        <p:scale>
          <a:sx n="100" d="100"/>
          <a:sy n="100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1848-9F66-4B2D-9554-FCD07CA8967E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8940-550C-426D-B5D0-10D8D4596B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517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1848-9F66-4B2D-9554-FCD07CA8967E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8940-550C-426D-B5D0-10D8D4596B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196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1848-9F66-4B2D-9554-FCD07CA8967E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8940-550C-426D-B5D0-10D8D4596B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252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1848-9F66-4B2D-9554-FCD07CA8967E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8940-550C-426D-B5D0-10D8D4596B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95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1848-9F66-4B2D-9554-FCD07CA8967E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8940-550C-426D-B5D0-10D8D4596B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441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1848-9F66-4B2D-9554-FCD07CA8967E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8940-550C-426D-B5D0-10D8D4596B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180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1848-9F66-4B2D-9554-FCD07CA8967E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8940-550C-426D-B5D0-10D8D4596B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738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1848-9F66-4B2D-9554-FCD07CA8967E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8940-550C-426D-B5D0-10D8D4596B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34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1848-9F66-4B2D-9554-FCD07CA8967E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8940-550C-426D-B5D0-10D8D4596B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551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1848-9F66-4B2D-9554-FCD07CA8967E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8940-550C-426D-B5D0-10D8D4596B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460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1848-9F66-4B2D-9554-FCD07CA8967E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8940-550C-426D-B5D0-10D8D4596B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41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51848-9F66-4B2D-9554-FCD07CA8967E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28940-550C-426D-B5D0-10D8D4596B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73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469940" y="514349"/>
            <a:ext cx="0" cy="2676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 rot="798124">
            <a:off x="-2330866" y="680224"/>
            <a:ext cx="13837920" cy="756744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69940" y="447674"/>
            <a:ext cx="838200" cy="2743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803315" y="1885949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315" y="1885949"/>
                <a:ext cx="342900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127039" y="1482208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039" y="1482208"/>
                <a:ext cx="3429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715209" y="384987"/>
                <a:ext cx="342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209" y="384987"/>
                <a:ext cx="34290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1465178" y="447674"/>
            <a:ext cx="842962" cy="666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43760" y="3190874"/>
            <a:ext cx="152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Receiver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115144" y="78342"/>
                <a:ext cx="12656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b="0" dirty="0" smtClean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144" y="78342"/>
                <a:ext cx="126563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392540" y="141325"/>
                <a:ext cx="12656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b="0" dirty="0" smtClean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40" y="141325"/>
                <a:ext cx="126563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436603" y="2169080"/>
                <a:ext cx="323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603" y="2169080"/>
                <a:ext cx="32385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19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</dc:creator>
  <cp:lastModifiedBy>Lydia</cp:lastModifiedBy>
  <cp:revision>2</cp:revision>
  <dcterms:created xsi:type="dcterms:W3CDTF">2017-05-31T11:54:55Z</dcterms:created>
  <dcterms:modified xsi:type="dcterms:W3CDTF">2017-05-31T14:08:33Z</dcterms:modified>
</cp:coreProperties>
</file>