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9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4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0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04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7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2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74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91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53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1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C781-06C9-43C2-ABFE-E8C86D451509}" type="datetimeFigureOut">
              <a:rPr lang="en-AU" smtClean="0"/>
              <a:t>2/06/2017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8ABA-7A49-4A11-AF52-6A3DCA867D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0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90239" y="1217113"/>
            <a:ext cx="4135444" cy="4135444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9" name="Oval 8"/>
          <p:cNvSpPr/>
          <p:nvPr/>
        </p:nvSpPr>
        <p:spPr>
          <a:xfrm>
            <a:off x="4221696" y="1395541"/>
            <a:ext cx="3957015" cy="395701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8" name="Oval 7"/>
          <p:cNvSpPr/>
          <p:nvPr/>
        </p:nvSpPr>
        <p:spPr>
          <a:xfrm>
            <a:off x="3100173" y="290579"/>
            <a:ext cx="3899396" cy="389939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13" name="Oval 12"/>
          <p:cNvSpPr/>
          <p:nvPr/>
        </p:nvSpPr>
        <p:spPr>
          <a:xfrm>
            <a:off x="2937195" y="127601"/>
            <a:ext cx="4225352" cy="4225352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14" name="Oval 13"/>
          <p:cNvSpPr/>
          <p:nvPr/>
        </p:nvSpPr>
        <p:spPr>
          <a:xfrm>
            <a:off x="3939800" y="1102812"/>
            <a:ext cx="4520808" cy="4542473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sp>
        <p:nvSpPr>
          <p:cNvPr id="15" name="Oval 14"/>
          <p:cNvSpPr/>
          <p:nvPr/>
        </p:nvSpPr>
        <p:spPr>
          <a:xfrm>
            <a:off x="141667" y="955206"/>
            <a:ext cx="4625389" cy="462538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35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90239" y="3353899"/>
            <a:ext cx="2064122" cy="20150"/>
          </a:xfrm>
          <a:prstGeom prst="line">
            <a:avLst/>
          </a:prstGeom>
          <a:ln w="254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9909" y="3065970"/>
            <a:ext cx="755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4 sec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5439" y="3363975"/>
            <a:ext cx="2258922" cy="309452"/>
          </a:xfrm>
          <a:prstGeom prst="line">
            <a:avLst/>
          </a:prstGeom>
          <a:ln w="254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2411" y="3488349"/>
            <a:ext cx="755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4.5 sec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97799" y="869494"/>
            <a:ext cx="755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3 sec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584053" y="383414"/>
            <a:ext cx="464900" cy="185835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2385">
            <a:off x="2156374" y="2983248"/>
            <a:ext cx="603174" cy="603174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/>
          <p:nvPr/>
        </p:nvCxnSpPr>
        <p:spPr>
          <a:xfrm flipH="1" flipV="1">
            <a:off x="4767056" y="155376"/>
            <a:ext cx="281897" cy="2084900"/>
          </a:xfrm>
          <a:prstGeom prst="line">
            <a:avLst/>
          </a:prstGeom>
          <a:ln w="254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5388">
            <a:off x="4748284" y="1938690"/>
            <a:ext cx="603174" cy="6031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97382" y="736275"/>
            <a:ext cx="755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3.5 sec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6200204" y="3374049"/>
            <a:ext cx="1510518" cy="1693648"/>
          </a:xfrm>
          <a:prstGeom prst="line">
            <a:avLst/>
          </a:prstGeom>
          <a:ln w="254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200204" y="3374049"/>
            <a:ext cx="1457243" cy="1324952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4883">
            <a:off x="5898617" y="3072462"/>
            <a:ext cx="603174" cy="60317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93067" y="4235823"/>
            <a:ext cx="755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5.5 sec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81846" y="3842165"/>
            <a:ext cx="755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5 sec</a:t>
            </a:r>
          </a:p>
        </p:txBody>
      </p:sp>
    </p:spTree>
    <p:extLst>
      <p:ext uri="{BB962C8B-B14F-4D97-AF65-F5344CB8AC3E}">
        <p14:creationId xmlns:p14="http://schemas.microsoft.com/office/powerpoint/2010/main" val="271693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</dc:creator>
  <cp:lastModifiedBy>Lydia</cp:lastModifiedBy>
  <cp:revision>7</cp:revision>
  <dcterms:created xsi:type="dcterms:W3CDTF">2017-06-02T05:11:47Z</dcterms:created>
  <dcterms:modified xsi:type="dcterms:W3CDTF">2017-06-02T06:32:56Z</dcterms:modified>
</cp:coreProperties>
</file>