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66" r:id="rId4"/>
    <p:sldId id="262" r:id="rId5"/>
    <p:sldId id="260" r:id="rId6"/>
    <p:sldId id="258" r:id="rId7"/>
    <p:sldId id="259" r:id="rId8"/>
    <p:sldId id="263" r:id="rId9"/>
    <p:sldId id="264" r:id="rId10"/>
    <p:sldId id="265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278" autoAdjust="0"/>
  </p:normalViewPr>
  <p:slideViewPr>
    <p:cSldViewPr snapToGrid="0">
      <p:cViewPr varScale="1">
        <p:scale>
          <a:sx n="63" d="100"/>
          <a:sy n="6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5BA02-C102-4C1D-A1E4-AC0A776D309A}" type="datetimeFigureOut">
              <a:rPr lang="en-AU" smtClean="0"/>
              <a:t>22/05/2017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21260-9D83-4D86-8EC0-364084FA8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85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Those terms can mean different things in different situations so I’m going to break it down.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48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Basic</a:t>
            </a:r>
            <a:r>
              <a:rPr lang="en-AU" baseline="0" dirty="0" smtClean="0"/>
              <a:t> triangulation 2D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41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GPS WORKS: Triangulation</a:t>
            </a:r>
            <a:r>
              <a:rPr lang="en-AU" baseline="0" dirty="0" smtClean="0"/>
              <a:t> of 4 satellites – explain time error so need 4</a:t>
            </a:r>
          </a:p>
          <a:p>
            <a:r>
              <a:rPr lang="en-AU" baseline="0" dirty="0" smtClean="0"/>
              <a:t>Solve by NLLS here? – do you need to explain this?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2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</a:t>
            </a:r>
            <a:r>
              <a:rPr lang="en-AU" baseline="0" dirty="0" smtClean="0"/>
              <a:t> TO MEASURE DISTANCE </a:t>
            </a:r>
            <a:r>
              <a:rPr lang="en-AU" dirty="0" smtClean="0"/>
              <a:t>WHAT IS GPS.</a:t>
            </a:r>
            <a:r>
              <a:rPr lang="en-AU" baseline="0" dirty="0" smtClean="0"/>
              <a:t> The distance from a satellite to a receiver is measured by time of flight of signal. used as velocity * time =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1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does it measure how long? HOW TO MEASURE TIME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21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HOWEVER THERE ARE ERRORS WITH</a:t>
            </a:r>
            <a:r>
              <a:rPr lang="en-AU" baseline="0" dirty="0" smtClean="0"/>
              <a:t> THE TIMING.</a:t>
            </a:r>
          </a:p>
          <a:p>
            <a:r>
              <a:rPr lang="en-AU" baseline="0" dirty="0" smtClean="0"/>
              <a:t>GOING THROUGH THE ATMOPSHERE ALTERS THE speed of light.</a:t>
            </a:r>
          </a:p>
          <a:p>
            <a:r>
              <a:rPr lang="en-AU" baseline="0" dirty="0" smtClean="0"/>
              <a:t>Other errors -&gt; this creates error in the </a:t>
            </a:r>
            <a:r>
              <a:rPr lang="en-AU" baseline="0" dirty="0" err="1" smtClean="0"/>
              <a:t>pseudorange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44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 correlated errors</a:t>
            </a:r>
            <a:r>
              <a:rPr lang="en-AU" baseline="0" dirty="0" smtClean="0"/>
              <a:t> can be cancelled out by taking the difference in </a:t>
            </a:r>
            <a:r>
              <a:rPr lang="en-AU" baseline="0" dirty="0" err="1" smtClean="0"/>
              <a:t>pseudorange</a:t>
            </a:r>
            <a:r>
              <a:rPr lang="en-AU" baseline="0" dirty="0" smtClean="0"/>
              <a:t> from one satellite resulting in the distance between those receivers along the normal vector from the sat.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21260-9D83-4D86-8EC0-364084FA8DC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7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40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9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87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4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9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Instantaneous Relative Positioning of Multiple GPS Receivers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Lydia </a:t>
            </a:r>
            <a:r>
              <a:rPr lang="en-AU" dirty="0" err="1" smtClean="0"/>
              <a:t>Drabsch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217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612"/>
          </a:xfrm>
        </p:spPr>
        <p:txBody>
          <a:bodyPr/>
          <a:lstStyle/>
          <a:p>
            <a:r>
              <a:rPr lang="en-AU" dirty="0" smtClean="0"/>
              <a:t>Assumptions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213"/>
            <a:ext cx="8596668" cy="4571150"/>
          </a:xfrm>
        </p:spPr>
        <p:txBody>
          <a:bodyPr/>
          <a:lstStyle/>
          <a:p>
            <a:r>
              <a:rPr lang="en-AU" dirty="0" smtClean="0"/>
              <a:t>Satellites are far enough away that in the same geographical area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planar algorithm works in a similar way, but instead of solving the intersection of spheres it solves for the intersection of planes</a:t>
            </a:r>
          </a:p>
          <a:p>
            <a:r>
              <a:rPr lang="en-AU" dirty="0" smtClean="0"/>
              <a:t>To solve for the minimum error in the whole system, the distance between receivers is optimised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1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11624" y="2904565"/>
            <a:ext cx="394447" cy="394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876802" y="2940422"/>
            <a:ext cx="394447" cy="394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0148048" y="2904563"/>
            <a:ext cx="394447" cy="394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08847" y="2330824"/>
            <a:ext cx="3765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4025" y="3729317"/>
            <a:ext cx="3370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08847" y="1775012"/>
            <a:ext cx="90364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147" y="44545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Receiver 1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4876802" y="44545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Receiver 2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9500348" y="44545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Receiver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5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0911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07356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0735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6 2.59259E-6 L 0.03815 -0.0002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0.00255 L -0.04388 0.0018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Show the maths of distance between planes optimisation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Solve the </a:t>
            </a:r>
            <a:r>
              <a:rPr lang="en-AU" dirty="0" err="1" smtClean="0"/>
              <a:t>overdetermined</a:t>
            </a:r>
            <a:r>
              <a:rPr lang="en-AU" dirty="0" smtClean="0"/>
              <a:t> system by linear least squares.</a:t>
            </a:r>
          </a:p>
          <a:p>
            <a:endParaRPr lang="en-AU" dirty="0" smtClean="0"/>
          </a:p>
          <a:p>
            <a:r>
              <a:rPr lang="en-AU" dirty="0" smtClean="0"/>
              <a:t>Calculate the pseudo inverse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64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Construction of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Using the optimised distances previously calculated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3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Solve intersection of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Breakdown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1138148" cy="3880773"/>
          </a:xfrm>
        </p:spPr>
        <p:txBody>
          <a:bodyPr/>
          <a:lstStyle/>
          <a:p>
            <a:r>
              <a:rPr lang="en-AU" sz="2800" dirty="0" smtClean="0"/>
              <a:t>Instantaneous – Uses one </a:t>
            </a:r>
            <a:r>
              <a:rPr lang="en-AU" sz="2800" dirty="0" err="1" smtClean="0"/>
              <a:t>timestep</a:t>
            </a:r>
            <a:endParaRPr lang="en-AU" sz="2800" dirty="0" smtClean="0"/>
          </a:p>
          <a:p>
            <a:r>
              <a:rPr lang="en-AU" sz="2800" dirty="0" smtClean="0"/>
              <a:t>Relative position – 3D position vector between nodes in a chosen local frame</a:t>
            </a:r>
          </a:p>
          <a:p>
            <a:r>
              <a:rPr lang="en-AU" sz="2800" dirty="0" smtClean="0"/>
              <a:t>Multiple - </a:t>
            </a:r>
            <a:r>
              <a:rPr lang="en-AU" sz="2800" dirty="0"/>
              <a:t>many nodes in the </a:t>
            </a:r>
            <a:r>
              <a:rPr lang="en-AU" sz="2800" dirty="0" smtClean="0"/>
              <a:t>network</a:t>
            </a:r>
          </a:p>
          <a:p>
            <a:r>
              <a:rPr lang="en-AU" sz="2800" dirty="0" smtClean="0"/>
              <a:t>GPS Receivers – using only GPS signals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730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made a new algorithm for solving for relative position between receivers using </a:t>
            </a:r>
            <a:r>
              <a:rPr lang="en-AU" dirty="0" err="1"/>
              <a:t>gps</a:t>
            </a:r>
            <a:r>
              <a:rPr lang="en-AU" dirty="0"/>
              <a:t> signals</a:t>
            </a:r>
          </a:p>
          <a:p>
            <a:r>
              <a:rPr lang="en-AU" dirty="0"/>
              <a:t>Minimise relative error between ALL nodes, not just from the reference node</a:t>
            </a:r>
          </a:p>
          <a:p>
            <a:r>
              <a:rPr lang="en-AU" dirty="0"/>
              <a:t>Reference node is just to identify a frame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8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6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67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4395" y="3151163"/>
            <a:ext cx="323557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0142806" y="3151163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c 6"/>
          <p:cNvSpPr/>
          <p:nvPr/>
        </p:nvSpPr>
        <p:spPr>
          <a:xfrm>
            <a:off x="1240302" y="2637692"/>
            <a:ext cx="1331741" cy="1350498"/>
          </a:xfrm>
          <a:prstGeom prst="arc">
            <a:avLst>
              <a:gd name="adj1" fmla="val 18323690"/>
              <a:gd name="adj2" fmla="val 2915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c 7"/>
          <p:cNvSpPr/>
          <p:nvPr/>
        </p:nvSpPr>
        <p:spPr>
          <a:xfrm>
            <a:off x="2067952" y="2222695"/>
            <a:ext cx="1378634" cy="2180492"/>
          </a:xfrm>
          <a:prstGeom prst="arc">
            <a:avLst>
              <a:gd name="adj1" fmla="val 17343868"/>
              <a:gd name="adj2" fmla="val 384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c 8"/>
          <p:cNvSpPr/>
          <p:nvPr/>
        </p:nvSpPr>
        <p:spPr>
          <a:xfrm>
            <a:off x="2954217" y="1624818"/>
            <a:ext cx="1631851" cy="3376246"/>
          </a:xfrm>
          <a:prstGeom prst="arc">
            <a:avLst>
              <a:gd name="adj1" fmla="val 16686994"/>
              <a:gd name="adj2" fmla="val 4651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1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60584" y="210739"/>
            <a:ext cx="323557" cy="323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760583" y="4244857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5760582" y="5732999"/>
            <a:ext cx="323557" cy="323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494" y="4406635"/>
            <a:ext cx="907228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86219" y="5894777"/>
            <a:ext cx="907228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63799" y="372517"/>
            <a:ext cx="1" cy="4034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7015" y="372517"/>
            <a:ext cx="0" cy="5522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888941" y="4406635"/>
            <a:ext cx="0" cy="148814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2645</TotalTime>
  <Words>327</Words>
  <Application>Microsoft Office PowerPoint</Application>
  <PresentationFormat>Widescreen</PresentationFormat>
  <Paragraphs>41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Instantaneous Relative Positioning of Multiple GPS Receivers</vt:lpstr>
      <vt:lpstr>Breakdown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  <vt:lpstr>PowerPoint Presentation</vt:lpstr>
      <vt:lpstr>Show the maths of distance between planes optimisation</vt:lpstr>
      <vt:lpstr>Construction of planes</vt:lpstr>
      <vt:lpstr>Solve intersection of planes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Instantaneous Relative Positioning of Multiple GPS Receivers</dc:title>
  <dc:creator>Lydia</dc:creator>
  <cp:lastModifiedBy>Lydia</cp:lastModifiedBy>
  <cp:revision>26</cp:revision>
  <dcterms:created xsi:type="dcterms:W3CDTF">2017-05-22T10:44:52Z</dcterms:created>
  <dcterms:modified xsi:type="dcterms:W3CDTF">2017-05-24T06:50:01Z</dcterms:modified>
</cp:coreProperties>
</file>