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73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56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41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46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64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06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16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62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91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0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6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DD55-C74F-434B-9763-84C04BCE4795}" type="datetimeFigureOut">
              <a:rPr lang="en-AU" smtClean="0"/>
              <a:t>5/06/2017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C5AC1-13D5-411E-B430-015A4AE68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15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92578" y="517233"/>
            <a:ext cx="1275008" cy="127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00916" y="1199813"/>
            <a:ext cx="1275008" cy="127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82730" y="607385"/>
            <a:ext cx="547352" cy="547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0082" y="1154737"/>
            <a:ext cx="708338" cy="72765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2730" y="364972"/>
                <a:ext cx="734096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A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AU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AU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en-AU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" y="364972"/>
                <a:ext cx="734096" cy="394403"/>
              </a:xfrm>
              <a:prstGeom prst="rect">
                <a:avLst/>
              </a:prstGeom>
              <a:blipFill rotWithShape="0">
                <a:blip r:embed="rId2"/>
                <a:stretch>
                  <a:fillRect t="-1538" r="-18182" b="-4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047513" y="893939"/>
                <a:ext cx="1004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13" y="893939"/>
                <a:ext cx="100455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616070" y="1742803"/>
                <a:ext cx="1004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AU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AU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0" y="1742803"/>
                <a:ext cx="100455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680465" y="1798681"/>
            <a:ext cx="96592" cy="965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355273" y="154547"/>
                <a:ext cx="1004553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73" y="154547"/>
                <a:ext cx="1004553" cy="3764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492824" y="1707121"/>
            <a:ext cx="679153" cy="663246"/>
          </a:xfrm>
          <a:prstGeom prst="straightConnector1">
            <a:avLst/>
          </a:prstGeom>
          <a:ln w="190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54546" y="1937239"/>
                <a:ext cx="1017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AU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AU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6" y="1937239"/>
                <a:ext cx="101743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45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</dc:creator>
  <cp:lastModifiedBy>Lydia</cp:lastModifiedBy>
  <cp:revision>5</cp:revision>
  <dcterms:created xsi:type="dcterms:W3CDTF">2017-06-05T08:14:18Z</dcterms:created>
  <dcterms:modified xsi:type="dcterms:W3CDTF">2017-06-05T08:27:40Z</dcterms:modified>
</cp:coreProperties>
</file>