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51E9-54BA-4CAD-B109-121A666F8E54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9F2-EB3B-4317-8ED3-A396A86BD3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93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51E9-54BA-4CAD-B109-121A666F8E54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9F2-EB3B-4317-8ED3-A396A86BD3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92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51E9-54BA-4CAD-B109-121A666F8E54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9F2-EB3B-4317-8ED3-A396A86BD3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8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51E9-54BA-4CAD-B109-121A666F8E54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9F2-EB3B-4317-8ED3-A396A86BD3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39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51E9-54BA-4CAD-B109-121A666F8E54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9F2-EB3B-4317-8ED3-A396A86BD3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96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51E9-54BA-4CAD-B109-121A666F8E54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9F2-EB3B-4317-8ED3-A396A86BD3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388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51E9-54BA-4CAD-B109-121A666F8E54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9F2-EB3B-4317-8ED3-A396A86BD3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53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51E9-54BA-4CAD-B109-121A666F8E54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9F2-EB3B-4317-8ED3-A396A86BD3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86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51E9-54BA-4CAD-B109-121A666F8E54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9F2-EB3B-4317-8ED3-A396A86BD3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70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51E9-54BA-4CAD-B109-121A666F8E54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9F2-EB3B-4317-8ED3-A396A86BD3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53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51E9-54BA-4CAD-B109-121A666F8E54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9F2-EB3B-4317-8ED3-A396A86BD3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02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451E9-54BA-4CAD-B109-121A666F8E54}" type="datetimeFigureOut">
              <a:rPr lang="en-AU" smtClean="0"/>
              <a:t>23/05/2017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29F2-EB3B-4317-8ED3-A396A86BD3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06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225851" y="1408680"/>
            <a:ext cx="2408349" cy="2408349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918646" y="101475"/>
            <a:ext cx="5022760" cy="5022760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flipV="1">
            <a:off x="3430025" y="1408680"/>
            <a:ext cx="1" cy="1204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7"/>
          </p:cNvCxnSpPr>
          <p:nvPr/>
        </p:nvCxnSpPr>
        <p:spPr>
          <a:xfrm flipV="1">
            <a:off x="3430025" y="837041"/>
            <a:ext cx="1775815" cy="1775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6" idx="7"/>
          </p:cNvCxnSpPr>
          <p:nvPr/>
        </p:nvCxnSpPr>
        <p:spPr>
          <a:xfrm flipV="1">
            <a:off x="3430026" y="837041"/>
            <a:ext cx="1775814" cy="571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0"/>
          </p:cNvCxnSpPr>
          <p:nvPr/>
        </p:nvCxnSpPr>
        <p:spPr>
          <a:xfrm>
            <a:off x="3430026" y="1408680"/>
            <a:ext cx="271744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857058" y="1159930"/>
                <a:ext cx="2759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058" y="1159930"/>
                <a:ext cx="275968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709831" y="878801"/>
                <a:ext cx="3306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1400" b="0" i="1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n-AU" sz="1400" b="0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831" y="878801"/>
                <a:ext cx="330673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080998" y="889573"/>
            <a:ext cx="340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R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4394171" y="1544392"/>
            <a:ext cx="340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a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135647" y="1826430"/>
                <a:ext cx="3404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647" y="1826430"/>
                <a:ext cx="340430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22998" y="2612854"/>
            <a:ext cx="5345723" cy="2622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62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</dc:creator>
  <cp:lastModifiedBy>Lydia</cp:lastModifiedBy>
  <cp:revision>1</cp:revision>
  <dcterms:created xsi:type="dcterms:W3CDTF">2017-05-23T05:07:42Z</dcterms:created>
  <dcterms:modified xsi:type="dcterms:W3CDTF">2017-05-23T05:18:50Z</dcterms:modified>
</cp:coreProperties>
</file>