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84" r:id="rId8"/>
    <p:sldId id="272" r:id="rId9"/>
    <p:sldId id="273" r:id="rId10"/>
    <p:sldId id="283" r:id="rId11"/>
    <p:sldId id="263" r:id="rId12"/>
    <p:sldId id="270" r:id="rId13"/>
    <p:sldId id="271" r:id="rId14"/>
    <p:sldId id="277" r:id="rId15"/>
    <p:sldId id="275" r:id="rId16"/>
    <p:sldId id="285" r:id="rId17"/>
    <p:sldId id="287" r:id="rId18"/>
    <p:sldId id="288" r:id="rId19"/>
    <p:sldId id="289" r:id="rId20"/>
    <p:sldId id="266" r:id="rId21"/>
    <p:sldId id="267" r:id="rId22"/>
    <p:sldId id="268" r:id="rId23"/>
    <p:sldId id="269"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88A0CF-7515-85EC-85B9-ABCF5DC4AE43}" name="Lydia Mangoa" initials="LM" userId="370a1c2f2997623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C281EA-F88D-4C54-B42F-DC388448C008}" v="68" dt="2025-06-06T05:30:29.70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1CA"/>
          </a:solidFill>
        </a:fill>
      </a:tcStyle>
    </a:wholeTbl>
    <a:band2H>
      <a:tcTxStyle/>
      <a:tcStyle>
        <a:tcBdr/>
        <a:fill>
          <a:solidFill>
            <a:srgbClr val="FDF0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CCD"/>
          </a:solidFill>
        </a:fill>
      </a:tcStyle>
    </a:wholeTbl>
    <a:band2H>
      <a:tcTxStyle/>
      <a:tcStyle>
        <a:tcBdr/>
        <a:fill>
          <a:solidFill>
            <a:srgbClr val="E6EE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CFDA"/>
          </a:solidFill>
        </a:fill>
      </a:tcStyle>
    </a:wholeTbl>
    <a:band2H>
      <a:tcTxStyle/>
      <a:tcStyle>
        <a:tcBdr/>
        <a:fill>
          <a:solidFill>
            <a:srgbClr val="ECE8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03" autoAdjust="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uista Kupeka" userId="169fc99ee031d95e" providerId="LiveId" clId="{AEC281EA-F88D-4C54-B42F-DC388448C008}"/>
    <pc:docChg chg="undo custSel addSld delSld modSld">
      <pc:chgData name="Anguista Kupeka" userId="169fc99ee031d95e" providerId="LiveId" clId="{AEC281EA-F88D-4C54-B42F-DC388448C008}" dt="2025-06-06T05:30:35.724" v="375" actId="47"/>
      <pc:docMkLst>
        <pc:docMk/>
      </pc:docMkLst>
      <pc:sldChg chg="modSp mod">
        <pc:chgData name="Anguista Kupeka" userId="169fc99ee031d95e" providerId="LiveId" clId="{AEC281EA-F88D-4C54-B42F-DC388448C008}" dt="2025-06-05T20:43:45.745" v="151"/>
        <pc:sldMkLst>
          <pc:docMk/>
          <pc:sldMk cId="0" sldId="257"/>
        </pc:sldMkLst>
        <pc:spChg chg="mod">
          <ac:chgData name="Anguista Kupeka" userId="169fc99ee031d95e" providerId="LiveId" clId="{AEC281EA-F88D-4C54-B42F-DC388448C008}" dt="2025-06-05T20:43:45.745" v="151"/>
          <ac:spMkLst>
            <pc:docMk/>
            <pc:sldMk cId="0" sldId="257"/>
            <ac:spMk id="150" creationId="{00000000-0000-0000-0000-000000000000}"/>
          </ac:spMkLst>
        </pc:spChg>
      </pc:sldChg>
      <pc:sldChg chg="modSp mod">
        <pc:chgData name="Anguista Kupeka" userId="169fc99ee031d95e" providerId="LiveId" clId="{AEC281EA-F88D-4C54-B42F-DC388448C008}" dt="2025-06-05T20:45:01.427" v="154" actId="20577"/>
        <pc:sldMkLst>
          <pc:docMk/>
          <pc:sldMk cId="0" sldId="258"/>
        </pc:sldMkLst>
        <pc:spChg chg="mod">
          <ac:chgData name="Anguista Kupeka" userId="169fc99ee031d95e" providerId="LiveId" clId="{AEC281EA-F88D-4C54-B42F-DC388448C008}" dt="2025-06-05T20:45:01.427" v="154" actId="20577"/>
          <ac:spMkLst>
            <pc:docMk/>
            <pc:sldMk cId="0" sldId="258"/>
            <ac:spMk id="156" creationId="{00000000-0000-0000-0000-000000000000}"/>
          </ac:spMkLst>
        </pc:spChg>
      </pc:sldChg>
      <pc:sldChg chg="modSp mod">
        <pc:chgData name="Anguista Kupeka" userId="169fc99ee031d95e" providerId="LiveId" clId="{AEC281EA-F88D-4C54-B42F-DC388448C008}" dt="2025-06-05T20:42:45.353" v="149" actId="14100"/>
        <pc:sldMkLst>
          <pc:docMk/>
          <pc:sldMk cId="0" sldId="259"/>
        </pc:sldMkLst>
        <pc:spChg chg="mod">
          <ac:chgData name="Anguista Kupeka" userId="169fc99ee031d95e" providerId="LiveId" clId="{AEC281EA-F88D-4C54-B42F-DC388448C008}" dt="2025-06-05T20:42:45.353" v="149" actId="14100"/>
          <ac:spMkLst>
            <pc:docMk/>
            <pc:sldMk cId="0" sldId="259"/>
            <ac:spMk id="164" creationId="{00000000-0000-0000-0000-000000000000}"/>
          </ac:spMkLst>
        </pc:spChg>
      </pc:sldChg>
      <pc:sldChg chg="modSp mod modCm">
        <pc:chgData name="Anguista Kupeka" userId="169fc99ee031d95e" providerId="LiveId" clId="{AEC281EA-F88D-4C54-B42F-DC388448C008}" dt="2025-06-05T20:47:46.982" v="174" actId="113"/>
        <pc:sldMkLst>
          <pc:docMk/>
          <pc:sldMk cId="0" sldId="261"/>
        </pc:sldMkLst>
        <pc:spChg chg="mod">
          <ac:chgData name="Anguista Kupeka" userId="169fc99ee031d95e" providerId="LiveId" clId="{AEC281EA-F88D-4C54-B42F-DC388448C008}" dt="2025-06-05T20:47:46.982" v="174" actId="113"/>
          <ac:spMkLst>
            <pc:docMk/>
            <pc:sldMk cId="0" sldId="261"/>
            <ac:spMk id="178" creationId="{00000000-0000-0000-0000-000000000000}"/>
          </ac:spMkLst>
        </pc:spChg>
        <pc:extLst>
          <p:ext xmlns:p="http://schemas.openxmlformats.org/presentationml/2006/main" uri="{D6D511B9-2390-475A-947B-AFAB55BFBCF1}">
            <pc226:cmChg xmlns:pc226="http://schemas.microsoft.com/office/powerpoint/2022/06/main/command" chg="mod">
              <pc226:chgData name="Anguista Kupeka" userId="169fc99ee031d95e" providerId="LiveId" clId="{AEC281EA-F88D-4C54-B42F-DC388448C008}" dt="2025-06-05T20:47:14.212" v="156" actId="20577"/>
              <pc2:cmMkLst xmlns:pc2="http://schemas.microsoft.com/office/powerpoint/2019/9/main/command">
                <pc:docMk/>
                <pc:sldMk cId="0" sldId="261"/>
                <pc2:cmMk id="{40A80BAD-0354-46D7-8287-5BA9475509B5}"/>
              </pc2:cmMkLst>
            </pc226:cmChg>
          </p:ext>
        </pc:extLst>
      </pc:sldChg>
      <pc:sldChg chg="addSp delSp modSp del mod">
        <pc:chgData name="Anguista Kupeka" userId="169fc99ee031d95e" providerId="LiveId" clId="{AEC281EA-F88D-4C54-B42F-DC388448C008}" dt="2025-06-05T22:17:29.380" v="345" actId="47"/>
        <pc:sldMkLst>
          <pc:docMk/>
          <pc:sldMk cId="0" sldId="264"/>
        </pc:sldMkLst>
        <pc:spChg chg="mod">
          <ac:chgData name="Anguista Kupeka" userId="169fc99ee031d95e" providerId="LiveId" clId="{AEC281EA-F88D-4C54-B42F-DC388448C008}" dt="2025-06-05T22:16:35.187" v="297" actId="20577"/>
          <ac:spMkLst>
            <pc:docMk/>
            <pc:sldMk cId="0" sldId="264"/>
            <ac:spMk id="195" creationId="{00000000-0000-0000-0000-000000000000}"/>
          </ac:spMkLst>
        </pc:spChg>
        <pc:graphicFrameChg chg="modGraphic">
          <ac:chgData name="Anguista Kupeka" userId="169fc99ee031d95e" providerId="LiveId" clId="{AEC281EA-F88D-4C54-B42F-DC388448C008}" dt="2025-06-05T21:21:16.782" v="243" actId="2164"/>
          <ac:graphicFrameMkLst>
            <pc:docMk/>
            <pc:sldMk cId="0" sldId="264"/>
            <ac:graphicFrameMk id="196" creationId="{00000000-0000-0000-0000-000000000000}"/>
          </ac:graphicFrameMkLst>
        </pc:graphicFrameChg>
        <pc:picChg chg="add mod">
          <ac:chgData name="Anguista Kupeka" userId="169fc99ee031d95e" providerId="LiveId" clId="{AEC281EA-F88D-4C54-B42F-DC388448C008}" dt="2025-06-05T21:21:35.692" v="248" actId="1076"/>
          <ac:picMkLst>
            <pc:docMk/>
            <pc:sldMk cId="0" sldId="264"/>
            <ac:picMk id="3" creationId="{FA8D6186-3F8D-94BF-F0DB-71E129A4F1AC}"/>
          </ac:picMkLst>
        </pc:picChg>
        <pc:picChg chg="del">
          <ac:chgData name="Anguista Kupeka" userId="169fc99ee031d95e" providerId="LiveId" clId="{AEC281EA-F88D-4C54-B42F-DC388448C008}" dt="2025-06-05T21:21:31.994" v="247" actId="478"/>
          <ac:picMkLst>
            <pc:docMk/>
            <pc:sldMk cId="0" sldId="264"/>
            <ac:picMk id="197" creationId="{00000000-0000-0000-0000-000000000000}"/>
          </ac:picMkLst>
        </pc:picChg>
      </pc:sldChg>
      <pc:sldChg chg="addSp delSp del mod">
        <pc:chgData name="Anguista Kupeka" userId="169fc99ee031d95e" providerId="LiveId" clId="{AEC281EA-F88D-4C54-B42F-DC388448C008}" dt="2025-06-05T21:03:51.261" v="239" actId="47"/>
        <pc:sldMkLst>
          <pc:docMk/>
          <pc:sldMk cId="0" sldId="265"/>
        </pc:sldMkLst>
        <pc:spChg chg="del">
          <ac:chgData name="Anguista Kupeka" userId="169fc99ee031d95e" providerId="LiveId" clId="{AEC281EA-F88D-4C54-B42F-DC388448C008}" dt="2025-06-05T20:59:27.054" v="222" actId="478"/>
          <ac:spMkLst>
            <pc:docMk/>
            <pc:sldMk cId="0" sldId="265"/>
            <ac:spMk id="208" creationId="{00000000-0000-0000-0000-000000000000}"/>
          </ac:spMkLst>
        </pc:spChg>
        <pc:grpChg chg="add del">
          <ac:chgData name="Anguista Kupeka" userId="169fc99ee031d95e" providerId="LiveId" clId="{AEC281EA-F88D-4C54-B42F-DC388448C008}" dt="2025-06-05T20:59:14.864" v="221" actId="478"/>
          <ac:grpSpMkLst>
            <pc:docMk/>
            <pc:sldMk cId="0" sldId="265"/>
            <ac:grpSpMk id="217" creationId="{00000000-0000-0000-0000-000000000000}"/>
          </ac:grpSpMkLst>
        </pc:grpChg>
      </pc:sldChg>
      <pc:sldChg chg="modSp">
        <pc:chgData name="Anguista Kupeka" userId="169fc99ee031d95e" providerId="LiveId" clId="{AEC281EA-F88D-4C54-B42F-DC388448C008}" dt="2025-06-05T20:58:13.996" v="219" actId="20577"/>
        <pc:sldMkLst>
          <pc:docMk/>
          <pc:sldMk cId="0" sldId="269"/>
        </pc:sldMkLst>
        <pc:spChg chg="mod">
          <ac:chgData name="Anguista Kupeka" userId="169fc99ee031d95e" providerId="LiveId" clId="{AEC281EA-F88D-4C54-B42F-DC388448C008}" dt="2025-06-05T20:58:13.996" v="219" actId="20577"/>
          <ac:spMkLst>
            <pc:docMk/>
            <pc:sldMk cId="0" sldId="269"/>
            <ac:spMk id="261" creationId="{00000000-0000-0000-0000-000000000000}"/>
          </ac:spMkLst>
        </pc:spChg>
      </pc:sldChg>
      <pc:sldChg chg="addSp delSp modSp mod modClrScheme chgLayout">
        <pc:chgData name="Anguista Kupeka" userId="169fc99ee031d95e" providerId="LiveId" clId="{AEC281EA-F88D-4C54-B42F-DC388448C008}" dt="2025-06-05T20:51:39.253" v="176" actId="26606"/>
        <pc:sldMkLst>
          <pc:docMk/>
          <pc:sldMk cId="4255795057" sldId="272"/>
        </pc:sldMkLst>
        <pc:spChg chg="mod">
          <ac:chgData name="Anguista Kupeka" userId="169fc99ee031d95e" providerId="LiveId" clId="{AEC281EA-F88D-4C54-B42F-DC388448C008}" dt="2025-06-05T20:51:39.253" v="176" actId="26606"/>
          <ac:spMkLst>
            <pc:docMk/>
            <pc:sldMk cId="4255795057" sldId="272"/>
            <ac:spMk id="2" creationId="{EC9B6EE5-19E9-BE4B-8401-AC95F3E71364}"/>
          </ac:spMkLst>
        </pc:spChg>
        <pc:spChg chg="del">
          <ac:chgData name="Anguista Kupeka" userId="169fc99ee031d95e" providerId="LiveId" clId="{AEC281EA-F88D-4C54-B42F-DC388448C008}" dt="2025-06-05T20:32:24.350" v="34"/>
          <ac:spMkLst>
            <pc:docMk/>
            <pc:sldMk cId="4255795057" sldId="272"/>
            <ac:spMk id="3" creationId="{A0A5F8AF-0444-60BD-C9BB-970765CE1400}"/>
          </ac:spMkLst>
        </pc:spChg>
        <pc:spChg chg="add del mod">
          <ac:chgData name="Anguista Kupeka" userId="169fc99ee031d95e" providerId="LiveId" clId="{AEC281EA-F88D-4C54-B42F-DC388448C008}" dt="2025-06-05T20:37:34.551" v="97"/>
          <ac:spMkLst>
            <pc:docMk/>
            <pc:sldMk cId="4255795057" sldId="272"/>
            <ac:spMk id="4" creationId="{A743B2CB-3AE9-FD83-D3F4-C5D287A55B1F}"/>
          </ac:spMkLst>
        </pc:spChg>
        <pc:spChg chg="add mod">
          <ac:chgData name="Anguista Kupeka" userId="169fc99ee031d95e" providerId="LiveId" clId="{AEC281EA-F88D-4C54-B42F-DC388448C008}" dt="2025-06-05T20:36:48.877" v="68"/>
          <ac:spMkLst>
            <pc:docMk/>
            <pc:sldMk cId="4255795057" sldId="272"/>
            <ac:spMk id="5" creationId="{C7E0400A-E1A1-79A2-91FF-B6CD0E23A2DE}"/>
          </ac:spMkLst>
        </pc:spChg>
        <pc:spChg chg="add">
          <ac:chgData name="Anguista Kupeka" userId="169fc99ee031d95e" providerId="LiveId" clId="{AEC281EA-F88D-4C54-B42F-DC388448C008}" dt="2025-06-05T20:37:01.920" v="75"/>
          <ac:spMkLst>
            <pc:docMk/>
            <pc:sldMk cId="4255795057" sldId="272"/>
            <ac:spMk id="6" creationId="{8C92DFB2-B250-8FCA-A556-0DDB1BF583C2}"/>
          </ac:spMkLst>
        </pc:spChg>
        <pc:spChg chg="add">
          <ac:chgData name="Anguista Kupeka" userId="169fc99ee031d95e" providerId="LiveId" clId="{AEC281EA-F88D-4C54-B42F-DC388448C008}" dt="2025-06-05T20:37:10.111" v="77"/>
          <ac:spMkLst>
            <pc:docMk/>
            <pc:sldMk cId="4255795057" sldId="272"/>
            <ac:spMk id="7" creationId="{B5806BBD-9A03-0393-E42C-327E18ADEFC0}"/>
          </ac:spMkLst>
        </pc:spChg>
        <pc:spChg chg="add del mod">
          <ac:chgData name="Anguista Kupeka" userId="169fc99ee031d95e" providerId="LiveId" clId="{AEC281EA-F88D-4C54-B42F-DC388448C008}" dt="2025-06-05T20:37:38.314" v="98" actId="478"/>
          <ac:spMkLst>
            <pc:docMk/>
            <pc:sldMk cId="4255795057" sldId="272"/>
            <ac:spMk id="8" creationId="{0B014CB8-38E2-ED54-3AC5-54B88878A668}"/>
          </ac:spMkLst>
        </pc:spChg>
        <pc:spChg chg="add del mod">
          <ac:chgData name="Anguista Kupeka" userId="169fc99ee031d95e" providerId="LiveId" clId="{AEC281EA-F88D-4C54-B42F-DC388448C008}" dt="2025-06-05T20:37:43.606" v="99"/>
          <ac:spMkLst>
            <pc:docMk/>
            <pc:sldMk cId="4255795057" sldId="272"/>
            <ac:spMk id="9" creationId="{F3117906-D82A-599A-CD18-2DCE6EDA7794}"/>
          </ac:spMkLst>
        </pc:spChg>
        <pc:spChg chg="add del mod">
          <ac:chgData name="Anguista Kupeka" userId="169fc99ee031d95e" providerId="LiveId" clId="{AEC281EA-F88D-4C54-B42F-DC388448C008}" dt="2025-06-05T20:51:39.253" v="176" actId="26606"/>
          <ac:spMkLst>
            <pc:docMk/>
            <pc:sldMk cId="4255795057" sldId="272"/>
            <ac:spMk id="10" creationId="{F5441A14-D5A3-2C8F-40B2-A943CDDAB179}"/>
          </ac:spMkLst>
        </pc:spChg>
        <pc:graphicFrameChg chg="add del">
          <ac:chgData name="Anguista Kupeka" userId="169fc99ee031d95e" providerId="LiveId" clId="{AEC281EA-F88D-4C54-B42F-DC388448C008}" dt="2025-06-05T20:51:39.253" v="176" actId="26606"/>
          <ac:graphicFrameMkLst>
            <pc:docMk/>
            <pc:sldMk cId="4255795057" sldId="272"/>
            <ac:graphicFrameMk id="12" creationId="{5C3FF6BD-43A5-1DB0-44E3-EB54FD35819E}"/>
          </ac:graphicFrameMkLst>
        </pc:graphicFrameChg>
      </pc:sldChg>
      <pc:sldChg chg="addSp delSp modSp mod">
        <pc:chgData name="Anguista Kupeka" userId="169fc99ee031d95e" providerId="LiveId" clId="{AEC281EA-F88D-4C54-B42F-DC388448C008}" dt="2025-06-05T20:40:53.834" v="136" actId="5793"/>
        <pc:sldMkLst>
          <pc:docMk/>
          <pc:sldMk cId="3769223303" sldId="273"/>
        </pc:sldMkLst>
        <pc:spChg chg="mod">
          <ac:chgData name="Anguista Kupeka" userId="169fc99ee031d95e" providerId="LiveId" clId="{AEC281EA-F88D-4C54-B42F-DC388448C008}" dt="2025-06-05T20:40:53.834" v="136" actId="5793"/>
          <ac:spMkLst>
            <pc:docMk/>
            <pc:sldMk cId="3769223303" sldId="273"/>
            <ac:spMk id="2" creationId="{EB284090-0DFB-CFE8-DFA5-BCDFAD9271ED}"/>
          </ac:spMkLst>
        </pc:spChg>
        <pc:spChg chg="del">
          <ac:chgData name="Anguista Kupeka" userId="169fc99ee031d95e" providerId="LiveId" clId="{AEC281EA-F88D-4C54-B42F-DC388448C008}" dt="2025-06-05T20:38:55.343" v="108"/>
          <ac:spMkLst>
            <pc:docMk/>
            <pc:sldMk cId="3769223303" sldId="273"/>
            <ac:spMk id="3" creationId="{52EA0EB4-DBC3-2E45-5089-EF8E2DD1F613}"/>
          </ac:spMkLst>
        </pc:spChg>
        <pc:spChg chg="add mod">
          <ac:chgData name="Anguista Kupeka" userId="169fc99ee031d95e" providerId="LiveId" clId="{AEC281EA-F88D-4C54-B42F-DC388448C008}" dt="2025-06-05T20:40:23.133" v="124" actId="5793"/>
          <ac:spMkLst>
            <pc:docMk/>
            <pc:sldMk cId="3769223303" sldId="273"/>
            <ac:spMk id="4" creationId="{98E0FD21-607E-D538-F357-084049BE6322}"/>
          </ac:spMkLst>
        </pc:spChg>
      </pc:sldChg>
      <pc:sldChg chg="modSp new del mod">
        <pc:chgData name="Anguista Kupeka" userId="169fc99ee031d95e" providerId="LiveId" clId="{AEC281EA-F88D-4C54-B42F-DC388448C008}" dt="2025-06-05T21:05:54.140" v="240" actId="47"/>
        <pc:sldMkLst>
          <pc:docMk/>
          <pc:sldMk cId="3994586454" sldId="274"/>
        </pc:sldMkLst>
        <pc:spChg chg="mod">
          <ac:chgData name="Anguista Kupeka" userId="169fc99ee031d95e" providerId="LiveId" clId="{AEC281EA-F88D-4C54-B42F-DC388448C008}" dt="2025-06-05T20:57:44.456" v="193" actId="20577"/>
          <ac:spMkLst>
            <pc:docMk/>
            <pc:sldMk cId="3994586454" sldId="274"/>
            <ac:spMk id="2" creationId="{F7D14230-7795-C0D7-9CDF-04CD887E3926}"/>
          </ac:spMkLst>
        </pc:spChg>
      </pc:sldChg>
      <pc:sldChg chg="addSp modSp new mod modClrScheme chgLayout">
        <pc:chgData name="Anguista Kupeka" userId="169fc99ee031d95e" providerId="LiveId" clId="{AEC281EA-F88D-4C54-B42F-DC388448C008}" dt="2025-06-05T21:03:26.580" v="238" actId="113"/>
        <pc:sldMkLst>
          <pc:docMk/>
          <pc:sldMk cId="3892596649" sldId="275"/>
        </pc:sldMkLst>
        <pc:spChg chg="add mod">
          <ac:chgData name="Anguista Kupeka" userId="169fc99ee031d95e" providerId="LiveId" clId="{AEC281EA-F88D-4C54-B42F-DC388448C008}" dt="2025-06-05T21:00:04.593" v="226"/>
          <ac:spMkLst>
            <pc:docMk/>
            <pc:sldMk cId="3892596649" sldId="275"/>
            <ac:spMk id="6" creationId="{D87AB7CA-58E5-C356-C840-2260B6BF35DE}"/>
          </ac:spMkLst>
        </pc:spChg>
        <pc:spChg chg="add mod">
          <ac:chgData name="Anguista Kupeka" userId="169fc99ee031d95e" providerId="LiveId" clId="{AEC281EA-F88D-4C54-B42F-DC388448C008}" dt="2025-06-05T21:03:26.580" v="238" actId="113"/>
          <ac:spMkLst>
            <pc:docMk/>
            <pc:sldMk cId="3892596649" sldId="275"/>
            <ac:spMk id="8" creationId="{96DB2D10-8606-A5DB-6DB9-064E61CD1729}"/>
          </ac:spMkLst>
        </pc:spChg>
        <pc:spChg chg="add">
          <ac:chgData name="Anguista Kupeka" userId="169fc99ee031d95e" providerId="LiveId" clId="{AEC281EA-F88D-4C54-B42F-DC388448C008}" dt="2025-06-05T20:59:43.069" v="225"/>
          <ac:spMkLst>
            <pc:docMk/>
            <pc:sldMk cId="3892596649" sldId="275"/>
            <ac:spMk id="13" creationId="{9D71CB4D-8A98-FC85-5C86-3800894978AA}"/>
          </ac:spMkLst>
        </pc:spChg>
        <pc:spChg chg="add">
          <ac:chgData name="Anguista Kupeka" userId="169fc99ee031d95e" providerId="LiveId" clId="{AEC281EA-F88D-4C54-B42F-DC388448C008}" dt="2025-06-05T20:59:43.069" v="225"/>
          <ac:spMkLst>
            <pc:docMk/>
            <pc:sldMk cId="3892596649" sldId="275"/>
            <ac:spMk id="14" creationId="{E41306C9-F129-7391-DB1A-2A9BFD647263}"/>
          </ac:spMkLst>
        </pc:spChg>
        <pc:spChg chg="add">
          <ac:chgData name="Anguista Kupeka" userId="169fc99ee031d95e" providerId="LiveId" clId="{AEC281EA-F88D-4C54-B42F-DC388448C008}" dt="2025-06-05T20:59:43.069" v="225"/>
          <ac:spMkLst>
            <pc:docMk/>
            <pc:sldMk cId="3892596649" sldId="275"/>
            <ac:spMk id="18" creationId="{45739831-CAFC-69C1-9313-87F18F4FBC8F}"/>
          </ac:spMkLst>
        </pc:spChg>
        <pc:spChg chg="add">
          <ac:chgData name="Anguista Kupeka" userId="169fc99ee031d95e" providerId="LiveId" clId="{AEC281EA-F88D-4C54-B42F-DC388448C008}" dt="2025-06-05T20:59:43.069" v="225"/>
          <ac:spMkLst>
            <pc:docMk/>
            <pc:sldMk cId="3892596649" sldId="275"/>
            <ac:spMk id="42" creationId="{AA1C0D7E-F139-AC61-439F-E69972E8D35E}"/>
          </ac:spMkLst>
        </pc:spChg>
        <pc:spChg chg="add">
          <ac:chgData name="Anguista Kupeka" userId="169fc99ee031d95e" providerId="LiveId" clId="{AEC281EA-F88D-4C54-B42F-DC388448C008}" dt="2025-06-05T20:59:43.069" v="225"/>
          <ac:spMkLst>
            <pc:docMk/>
            <pc:sldMk cId="3892596649" sldId="275"/>
            <ac:spMk id="45" creationId="{1E6F86C0-79CB-4715-8388-BEEE1C4C5D50}"/>
          </ac:spMkLst>
        </pc:spChg>
        <pc:spChg chg="add">
          <ac:chgData name="Anguista Kupeka" userId="169fc99ee031d95e" providerId="LiveId" clId="{AEC281EA-F88D-4C54-B42F-DC388448C008}" dt="2025-06-05T20:59:43.069" v="225"/>
          <ac:spMkLst>
            <pc:docMk/>
            <pc:sldMk cId="3892596649" sldId="275"/>
            <ac:spMk id="48" creationId="{C348DCDF-760C-2701-2ED2-3BD9ED941566}"/>
          </ac:spMkLst>
        </pc:spChg>
        <pc:spChg chg="add">
          <ac:chgData name="Anguista Kupeka" userId="169fc99ee031d95e" providerId="LiveId" clId="{AEC281EA-F88D-4C54-B42F-DC388448C008}" dt="2025-06-05T20:59:43.069" v="225"/>
          <ac:spMkLst>
            <pc:docMk/>
            <pc:sldMk cId="3892596649" sldId="275"/>
            <ac:spMk id="56" creationId="{904A755D-5330-28D1-1896-1602D4D99C4B}"/>
          </ac:spMkLst>
        </pc:spChg>
        <pc:spChg chg="add">
          <ac:chgData name="Anguista Kupeka" userId="169fc99ee031d95e" providerId="LiveId" clId="{AEC281EA-F88D-4C54-B42F-DC388448C008}" dt="2025-06-05T20:59:43.069" v="225"/>
          <ac:spMkLst>
            <pc:docMk/>
            <pc:sldMk cId="3892596649" sldId="275"/>
            <ac:spMk id="65" creationId="{C4AB56DB-75E1-2D0A-3E9F-4D2F8201C824}"/>
          </ac:spMkLst>
        </pc:spChg>
        <pc:spChg chg="add">
          <ac:chgData name="Anguista Kupeka" userId="169fc99ee031d95e" providerId="LiveId" clId="{AEC281EA-F88D-4C54-B42F-DC388448C008}" dt="2025-06-05T20:59:43.069" v="225"/>
          <ac:spMkLst>
            <pc:docMk/>
            <pc:sldMk cId="3892596649" sldId="275"/>
            <ac:spMk id="70" creationId="{B860CF82-A6B6-1C5B-651E-178504A3477A}"/>
          </ac:spMkLst>
        </pc:spChg>
        <pc:spChg chg="add">
          <ac:chgData name="Anguista Kupeka" userId="169fc99ee031d95e" providerId="LiveId" clId="{AEC281EA-F88D-4C54-B42F-DC388448C008}" dt="2025-06-05T20:59:43.069" v="225"/>
          <ac:spMkLst>
            <pc:docMk/>
            <pc:sldMk cId="3892596649" sldId="275"/>
            <ac:spMk id="78" creationId="{12CAA775-5A38-B207-5022-FBE3563DB61A}"/>
          </ac:spMkLst>
        </pc:spChg>
        <pc:spChg chg="add">
          <ac:chgData name="Anguista Kupeka" userId="169fc99ee031d95e" providerId="LiveId" clId="{AEC281EA-F88D-4C54-B42F-DC388448C008}" dt="2025-06-05T21:00:18.259" v="227"/>
          <ac:spMkLst>
            <pc:docMk/>
            <pc:sldMk cId="3892596649" sldId="275"/>
            <ac:spMk id="88" creationId="{4CE3FAAA-D538-9E6D-F100-E0D85C71C740}"/>
          </ac:spMkLst>
        </pc:spChg>
        <pc:spChg chg="add">
          <ac:chgData name="Anguista Kupeka" userId="169fc99ee031d95e" providerId="LiveId" clId="{AEC281EA-F88D-4C54-B42F-DC388448C008}" dt="2025-06-05T21:00:18.259" v="227"/>
          <ac:spMkLst>
            <pc:docMk/>
            <pc:sldMk cId="3892596649" sldId="275"/>
            <ac:spMk id="90" creationId="{6C01FE07-3F97-DF6C-FA1B-FCB7E7BDCF1B}"/>
          </ac:spMkLst>
        </pc:spChg>
        <pc:spChg chg="add">
          <ac:chgData name="Anguista Kupeka" userId="169fc99ee031d95e" providerId="LiveId" clId="{AEC281EA-F88D-4C54-B42F-DC388448C008}" dt="2025-06-05T21:00:18.259" v="227"/>
          <ac:spMkLst>
            <pc:docMk/>
            <pc:sldMk cId="3892596649" sldId="275"/>
            <ac:spMk id="100" creationId="{FABD5A93-441D-4D2A-4DAB-0C6F8F0DAD8C}"/>
          </ac:spMkLst>
        </pc:spChg>
        <pc:spChg chg="add">
          <ac:chgData name="Anguista Kupeka" userId="169fc99ee031d95e" providerId="LiveId" clId="{AEC281EA-F88D-4C54-B42F-DC388448C008}" dt="2025-06-05T21:00:18.259" v="227"/>
          <ac:spMkLst>
            <pc:docMk/>
            <pc:sldMk cId="3892596649" sldId="275"/>
            <ac:spMk id="108" creationId="{D4B9F01B-134A-FB44-BC5E-72360D105EF8}"/>
          </ac:spMkLst>
        </pc:spChg>
        <pc:spChg chg="add">
          <ac:chgData name="Anguista Kupeka" userId="169fc99ee031d95e" providerId="LiveId" clId="{AEC281EA-F88D-4C54-B42F-DC388448C008}" dt="2025-06-05T21:00:18.259" v="227"/>
          <ac:spMkLst>
            <pc:docMk/>
            <pc:sldMk cId="3892596649" sldId="275"/>
            <ac:spMk id="122" creationId="{5C98FF30-E130-9D06-1D99-38DFFFCCB50D}"/>
          </ac:spMkLst>
        </pc:spChg>
        <pc:spChg chg="add">
          <ac:chgData name="Anguista Kupeka" userId="169fc99ee031d95e" providerId="LiveId" clId="{AEC281EA-F88D-4C54-B42F-DC388448C008}" dt="2025-06-05T21:00:18.259" v="227"/>
          <ac:spMkLst>
            <pc:docMk/>
            <pc:sldMk cId="3892596649" sldId="275"/>
            <ac:spMk id="124" creationId="{1885163A-E876-5747-C18F-5BEB3EB164D9}"/>
          </ac:spMkLst>
        </pc:spChg>
        <pc:spChg chg="add">
          <ac:chgData name="Anguista Kupeka" userId="169fc99ee031d95e" providerId="LiveId" clId="{AEC281EA-F88D-4C54-B42F-DC388448C008}" dt="2025-06-05T21:00:18.259" v="227"/>
          <ac:spMkLst>
            <pc:docMk/>
            <pc:sldMk cId="3892596649" sldId="275"/>
            <ac:spMk id="135" creationId="{61C1F299-FC73-14D4-E764-D45E07AE1AB4}"/>
          </ac:spMkLst>
        </pc:spChg>
        <pc:spChg chg="add">
          <ac:chgData name="Anguista Kupeka" userId="169fc99ee031d95e" providerId="LiveId" clId="{AEC281EA-F88D-4C54-B42F-DC388448C008}" dt="2025-06-05T21:00:18.259" v="227"/>
          <ac:spMkLst>
            <pc:docMk/>
            <pc:sldMk cId="3892596649" sldId="275"/>
            <ac:spMk id="142" creationId="{0BB40282-38F9-0082-F25D-D369497AFFD2}"/>
          </ac:spMkLst>
        </pc:spChg>
        <pc:spChg chg="add">
          <ac:chgData name="Anguista Kupeka" userId="169fc99ee031d95e" providerId="LiveId" clId="{AEC281EA-F88D-4C54-B42F-DC388448C008}" dt="2025-06-05T21:00:18.259" v="227"/>
          <ac:spMkLst>
            <pc:docMk/>
            <pc:sldMk cId="3892596649" sldId="275"/>
            <ac:spMk id="148" creationId="{C49DC0DF-866A-591D-353E-298490028D76}"/>
          </ac:spMkLst>
        </pc:spChg>
        <pc:spChg chg="add">
          <ac:chgData name="Anguista Kupeka" userId="169fc99ee031d95e" providerId="LiveId" clId="{AEC281EA-F88D-4C54-B42F-DC388448C008}" dt="2025-06-05T21:00:18.259" v="227"/>
          <ac:spMkLst>
            <pc:docMk/>
            <pc:sldMk cId="3892596649" sldId="275"/>
            <ac:spMk id="149" creationId="{6968EA57-0162-C555-C4A1-DB06F3D760D4}"/>
          </ac:spMkLst>
        </pc:spChg>
        <pc:spChg chg="add">
          <ac:chgData name="Anguista Kupeka" userId="169fc99ee031d95e" providerId="LiveId" clId="{AEC281EA-F88D-4C54-B42F-DC388448C008}" dt="2025-06-05T21:00:45.117" v="228"/>
          <ac:spMkLst>
            <pc:docMk/>
            <pc:sldMk cId="3892596649" sldId="275"/>
            <ac:spMk id="154" creationId="{70E45D5B-DA10-C358-7A05-C4FCED9C4FE7}"/>
          </ac:spMkLst>
        </pc:spChg>
        <pc:spChg chg="add">
          <ac:chgData name="Anguista Kupeka" userId="169fc99ee031d95e" providerId="LiveId" clId="{AEC281EA-F88D-4C54-B42F-DC388448C008}" dt="2025-06-05T21:00:45.117" v="228"/>
          <ac:spMkLst>
            <pc:docMk/>
            <pc:sldMk cId="3892596649" sldId="275"/>
            <ac:spMk id="155" creationId="{6312D905-1CE8-556C-83B9-341D6B0C6CAC}"/>
          </ac:spMkLst>
        </pc:spChg>
        <pc:spChg chg="add">
          <ac:chgData name="Anguista Kupeka" userId="169fc99ee031d95e" providerId="LiveId" clId="{AEC281EA-F88D-4C54-B42F-DC388448C008}" dt="2025-06-05T21:00:45.117" v="228"/>
          <ac:spMkLst>
            <pc:docMk/>
            <pc:sldMk cId="3892596649" sldId="275"/>
            <ac:spMk id="156" creationId="{E20704CA-CD21-B835-CF3C-782A9CA9BD98}"/>
          </ac:spMkLst>
        </pc:spChg>
        <pc:spChg chg="add">
          <ac:chgData name="Anguista Kupeka" userId="169fc99ee031d95e" providerId="LiveId" clId="{AEC281EA-F88D-4C54-B42F-DC388448C008}" dt="2025-06-05T21:00:45.117" v="228"/>
          <ac:spMkLst>
            <pc:docMk/>
            <pc:sldMk cId="3892596649" sldId="275"/>
            <ac:spMk id="157" creationId="{209F38C1-788C-222C-6CE0-077CEB38C903}"/>
          </ac:spMkLst>
        </pc:spChg>
        <pc:spChg chg="add">
          <ac:chgData name="Anguista Kupeka" userId="169fc99ee031d95e" providerId="LiveId" clId="{AEC281EA-F88D-4C54-B42F-DC388448C008}" dt="2025-06-05T21:00:45.117" v="228"/>
          <ac:spMkLst>
            <pc:docMk/>
            <pc:sldMk cId="3892596649" sldId="275"/>
            <ac:spMk id="158" creationId="{38DF4F00-3108-FB6E-9419-7B93A1577A6D}"/>
          </ac:spMkLst>
        </pc:spChg>
        <pc:spChg chg="add mod">
          <ac:chgData name="Anguista Kupeka" userId="169fc99ee031d95e" providerId="LiveId" clId="{AEC281EA-F88D-4C54-B42F-DC388448C008}" dt="2025-06-05T21:01:43.463" v="231" actId="1076"/>
          <ac:spMkLst>
            <pc:docMk/>
            <pc:sldMk cId="3892596649" sldId="275"/>
            <ac:spMk id="159" creationId="{E409B571-ED1F-50CC-1BB0-F7D04545AD53}"/>
          </ac:spMkLst>
        </pc:spChg>
        <pc:spChg chg="add">
          <ac:chgData name="Anguista Kupeka" userId="169fc99ee031d95e" providerId="LiveId" clId="{AEC281EA-F88D-4C54-B42F-DC388448C008}" dt="2025-06-05T21:01:36.366" v="229"/>
          <ac:spMkLst>
            <pc:docMk/>
            <pc:sldMk cId="3892596649" sldId="275"/>
            <ac:spMk id="160" creationId="{03E29A5E-3BE6-64FC-2E89-11483BC4FD94}"/>
          </ac:spMkLst>
        </pc:spChg>
        <pc:spChg chg="add mod">
          <ac:chgData name="Anguista Kupeka" userId="169fc99ee031d95e" providerId="LiveId" clId="{AEC281EA-F88D-4C54-B42F-DC388448C008}" dt="2025-06-05T21:01:43.463" v="231" actId="1076"/>
          <ac:spMkLst>
            <pc:docMk/>
            <pc:sldMk cId="3892596649" sldId="275"/>
            <ac:spMk id="161" creationId="{6488D43D-F534-80ED-7BF7-F1196F29A7E2}"/>
          </ac:spMkLst>
        </pc:spChg>
        <pc:spChg chg="add mod">
          <ac:chgData name="Anguista Kupeka" userId="169fc99ee031d95e" providerId="LiveId" clId="{AEC281EA-F88D-4C54-B42F-DC388448C008}" dt="2025-06-05T21:01:43.463" v="231" actId="1076"/>
          <ac:spMkLst>
            <pc:docMk/>
            <pc:sldMk cId="3892596649" sldId="275"/>
            <ac:spMk id="162" creationId="{B46752C7-B518-5256-9C4D-9DE30521901E}"/>
          </ac:spMkLst>
        </pc:spChg>
        <pc:spChg chg="add mod">
          <ac:chgData name="Anguista Kupeka" userId="169fc99ee031d95e" providerId="LiveId" clId="{AEC281EA-F88D-4C54-B42F-DC388448C008}" dt="2025-06-05T21:01:43.463" v="231" actId="1076"/>
          <ac:spMkLst>
            <pc:docMk/>
            <pc:sldMk cId="3892596649" sldId="275"/>
            <ac:spMk id="163" creationId="{14D0B7C8-8F2B-6FFB-D484-2133C752C73D}"/>
          </ac:spMkLst>
        </pc:spChg>
        <pc:spChg chg="add mod">
          <ac:chgData name="Anguista Kupeka" userId="169fc99ee031d95e" providerId="LiveId" clId="{AEC281EA-F88D-4C54-B42F-DC388448C008}" dt="2025-06-05T21:01:43.463" v="231" actId="1076"/>
          <ac:spMkLst>
            <pc:docMk/>
            <pc:sldMk cId="3892596649" sldId="275"/>
            <ac:spMk id="165" creationId="{9654184D-0B24-F29A-91E6-8B87A969DE20}"/>
          </ac:spMkLst>
        </pc:spChg>
        <pc:spChg chg="add mod">
          <ac:chgData name="Anguista Kupeka" userId="169fc99ee031d95e" providerId="LiveId" clId="{AEC281EA-F88D-4C54-B42F-DC388448C008}" dt="2025-06-05T21:01:43.463" v="231" actId="1076"/>
          <ac:spMkLst>
            <pc:docMk/>
            <pc:sldMk cId="3892596649" sldId="275"/>
            <ac:spMk id="166" creationId="{3670A85B-0236-983C-4895-7ED7E3DE8648}"/>
          </ac:spMkLst>
        </pc:spChg>
        <pc:spChg chg="add mod">
          <ac:chgData name="Anguista Kupeka" userId="169fc99ee031d95e" providerId="LiveId" clId="{AEC281EA-F88D-4C54-B42F-DC388448C008}" dt="2025-06-05T21:01:43.463" v="231" actId="1076"/>
          <ac:spMkLst>
            <pc:docMk/>
            <pc:sldMk cId="3892596649" sldId="275"/>
            <ac:spMk id="167" creationId="{B9099F61-158B-B1AE-1011-11767768A9DA}"/>
          </ac:spMkLst>
        </pc:spChg>
        <pc:spChg chg="add mod">
          <ac:chgData name="Anguista Kupeka" userId="169fc99ee031d95e" providerId="LiveId" clId="{AEC281EA-F88D-4C54-B42F-DC388448C008}" dt="2025-06-05T21:01:43.463" v="231" actId="1076"/>
          <ac:spMkLst>
            <pc:docMk/>
            <pc:sldMk cId="3892596649" sldId="275"/>
            <ac:spMk id="168" creationId="{0E8976C0-652A-40A4-D118-EFB7E7C3B6BF}"/>
          </ac:spMkLst>
        </pc:spChg>
        <pc:spChg chg="add mod">
          <ac:chgData name="Anguista Kupeka" userId="169fc99ee031d95e" providerId="LiveId" clId="{AEC281EA-F88D-4C54-B42F-DC388448C008}" dt="2025-06-05T21:01:43.463" v="231" actId="1076"/>
          <ac:spMkLst>
            <pc:docMk/>
            <pc:sldMk cId="3892596649" sldId="275"/>
            <ac:spMk id="169" creationId="{5F74C8BF-D982-28FF-7644-2D350831EDFD}"/>
          </ac:spMkLst>
        </pc:spChg>
      </pc:sldChg>
      <pc:sldChg chg="addSp delSp modSp new del mod">
        <pc:chgData name="Anguista Kupeka" userId="169fc99ee031d95e" providerId="LiveId" clId="{AEC281EA-F88D-4C54-B42F-DC388448C008}" dt="2025-06-05T22:17:54.917" v="348" actId="47"/>
        <pc:sldMkLst>
          <pc:docMk/>
          <pc:sldMk cId="3127352847" sldId="276"/>
        </pc:sldMkLst>
        <pc:spChg chg="mod">
          <ac:chgData name="Anguista Kupeka" userId="169fc99ee031d95e" providerId="LiveId" clId="{AEC281EA-F88D-4C54-B42F-DC388448C008}" dt="2025-06-05T21:24:32.409" v="276" actId="20577"/>
          <ac:spMkLst>
            <pc:docMk/>
            <pc:sldMk cId="3127352847" sldId="276"/>
            <ac:spMk id="2" creationId="{F122732A-47AB-C1B9-8DD7-F6F96B160DE4}"/>
          </ac:spMkLst>
        </pc:spChg>
        <pc:picChg chg="add del mod">
          <ac:chgData name="Anguista Kupeka" userId="169fc99ee031d95e" providerId="LiveId" clId="{AEC281EA-F88D-4C54-B42F-DC388448C008}" dt="2025-06-05T21:24:38.397" v="277" actId="478"/>
          <ac:picMkLst>
            <pc:docMk/>
            <pc:sldMk cId="3127352847" sldId="276"/>
            <ac:picMk id="5" creationId="{CC4C791F-161B-287F-0F12-CF5FEA14BBF4}"/>
          </ac:picMkLst>
        </pc:picChg>
        <pc:picChg chg="add mod">
          <ac:chgData name="Anguista Kupeka" userId="169fc99ee031d95e" providerId="LiveId" clId="{AEC281EA-F88D-4C54-B42F-DC388448C008}" dt="2025-06-05T21:25:37.252" v="289" actId="14100"/>
          <ac:picMkLst>
            <pc:docMk/>
            <pc:sldMk cId="3127352847" sldId="276"/>
            <ac:picMk id="7" creationId="{3A236D11-04F7-C7F6-C8D2-EEE39AFF567F}"/>
          </ac:picMkLst>
        </pc:picChg>
      </pc:sldChg>
      <pc:sldChg chg="addSp delSp modSp new mod">
        <pc:chgData name="Anguista Kupeka" userId="169fc99ee031d95e" providerId="LiveId" clId="{AEC281EA-F88D-4C54-B42F-DC388448C008}" dt="2025-06-05T22:17:22.075" v="344"/>
        <pc:sldMkLst>
          <pc:docMk/>
          <pc:sldMk cId="317618184" sldId="277"/>
        </pc:sldMkLst>
        <pc:spChg chg="add del mod">
          <ac:chgData name="Anguista Kupeka" userId="169fc99ee031d95e" providerId="LiveId" clId="{AEC281EA-F88D-4C54-B42F-DC388448C008}" dt="2025-06-05T22:17:14.297" v="343"/>
          <ac:spMkLst>
            <pc:docMk/>
            <pc:sldMk cId="317618184" sldId="277"/>
            <ac:spMk id="3" creationId="{32CCF163-1E8F-6A5A-DA71-7DCB459EB5A2}"/>
          </ac:spMkLst>
        </pc:spChg>
        <pc:spChg chg="add mod">
          <ac:chgData name="Anguista Kupeka" userId="169fc99ee031d95e" providerId="LiveId" clId="{AEC281EA-F88D-4C54-B42F-DC388448C008}" dt="2025-06-05T22:17:22.075" v="344"/>
          <ac:spMkLst>
            <pc:docMk/>
            <pc:sldMk cId="317618184" sldId="277"/>
            <ac:spMk id="4" creationId="{359FC6A9-6F93-A59A-AAB5-23112F070E3B}"/>
          </ac:spMkLst>
        </pc:spChg>
        <pc:spChg chg="add mod">
          <ac:chgData name="Anguista Kupeka" userId="169fc99ee031d95e" providerId="LiveId" clId="{AEC281EA-F88D-4C54-B42F-DC388448C008}" dt="2025-06-05T22:17:22.075" v="344"/>
          <ac:spMkLst>
            <pc:docMk/>
            <pc:sldMk cId="317618184" sldId="277"/>
            <ac:spMk id="6" creationId="{F1DB0DE1-7839-3C4E-0808-BEA34D4611B8}"/>
          </ac:spMkLst>
        </pc:spChg>
        <pc:spChg chg="add mod">
          <ac:chgData name="Anguista Kupeka" userId="169fc99ee031d95e" providerId="LiveId" clId="{AEC281EA-F88D-4C54-B42F-DC388448C008}" dt="2025-06-05T22:17:22.075" v="344"/>
          <ac:spMkLst>
            <pc:docMk/>
            <pc:sldMk cId="317618184" sldId="277"/>
            <ac:spMk id="7" creationId="{D6502E8C-B522-5D29-F1B3-7FB798FCAE84}"/>
          </ac:spMkLst>
        </pc:spChg>
        <pc:graphicFrameChg chg="add mod">
          <ac:chgData name="Anguista Kupeka" userId="169fc99ee031d95e" providerId="LiveId" clId="{AEC281EA-F88D-4C54-B42F-DC388448C008}" dt="2025-06-05T22:17:22.075" v="344"/>
          <ac:graphicFrameMkLst>
            <pc:docMk/>
            <pc:sldMk cId="317618184" sldId="277"/>
            <ac:graphicFrameMk id="5" creationId="{B235DD61-9016-C084-530B-91CCC364063C}"/>
          </ac:graphicFrameMkLst>
        </pc:graphicFrameChg>
        <pc:picChg chg="add mod">
          <ac:chgData name="Anguista Kupeka" userId="169fc99ee031d95e" providerId="LiveId" clId="{AEC281EA-F88D-4C54-B42F-DC388448C008}" dt="2025-06-05T22:17:22.075" v="344"/>
          <ac:picMkLst>
            <pc:docMk/>
            <pc:sldMk cId="317618184" sldId="277"/>
            <ac:picMk id="8" creationId="{D291B2C1-0788-DA55-C016-4010F934D76D}"/>
          </ac:picMkLst>
        </pc:picChg>
      </pc:sldChg>
      <pc:sldChg chg="modSp new del mod">
        <pc:chgData name="Anguista Kupeka" userId="169fc99ee031d95e" providerId="LiveId" clId="{AEC281EA-F88D-4C54-B42F-DC388448C008}" dt="2025-06-06T05:24:59.494" v="355" actId="680"/>
        <pc:sldMkLst>
          <pc:docMk/>
          <pc:sldMk cId="655630591" sldId="278"/>
        </pc:sldMkLst>
        <pc:spChg chg="mod">
          <ac:chgData name="Anguista Kupeka" userId="169fc99ee031d95e" providerId="LiveId" clId="{AEC281EA-F88D-4C54-B42F-DC388448C008}" dt="2025-06-06T05:24:57.567" v="354"/>
          <ac:spMkLst>
            <pc:docMk/>
            <pc:sldMk cId="655630591" sldId="278"/>
            <ac:spMk id="3" creationId="{0B6B2355-896E-0143-5B9E-647A3C1A390C}"/>
          </ac:spMkLst>
        </pc:spChg>
      </pc:sldChg>
      <pc:sldChg chg="addSp modSp new del mod">
        <pc:chgData name="Anguista Kupeka" userId="169fc99ee031d95e" providerId="LiveId" clId="{AEC281EA-F88D-4C54-B42F-DC388448C008}" dt="2025-06-05T22:18:07.008" v="349" actId="47"/>
        <pc:sldMkLst>
          <pc:docMk/>
          <pc:sldMk cId="830524045" sldId="278"/>
        </pc:sldMkLst>
        <pc:picChg chg="add mod">
          <ac:chgData name="Anguista Kupeka" userId="169fc99ee031d95e" providerId="LiveId" clId="{AEC281EA-F88D-4C54-B42F-DC388448C008}" dt="2025-06-05T22:17:52.882" v="347" actId="1076"/>
          <ac:picMkLst>
            <pc:docMk/>
            <pc:sldMk cId="830524045" sldId="278"/>
            <ac:picMk id="2" creationId="{03358478-8BE7-77F0-9F77-7E05A8939C6D}"/>
          </ac:picMkLst>
        </pc:picChg>
      </pc:sldChg>
      <pc:sldChg chg="new del">
        <pc:chgData name="Anguista Kupeka" userId="169fc99ee031d95e" providerId="LiveId" clId="{AEC281EA-F88D-4C54-B42F-DC388448C008}" dt="2025-06-06T05:25:27.039" v="359" actId="47"/>
        <pc:sldMkLst>
          <pc:docMk/>
          <pc:sldMk cId="2480152992" sldId="278"/>
        </pc:sldMkLst>
      </pc:sldChg>
      <pc:sldChg chg="addSp modSp new del mod">
        <pc:chgData name="Anguista Kupeka" userId="169fc99ee031d95e" providerId="LiveId" clId="{AEC281EA-F88D-4C54-B42F-DC388448C008}" dt="2025-06-06T05:30:35.724" v="375" actId="47"/>
        <pc:sldMkLst>
          <pc:docMk/>
          <pc:sldMk cId="2654565188" sldId="279"/>
        </pc:sldMkLst>
        <pc:graphicFrameChg chg="add mod modGraphic">
          <ac:chgData name="Anguista Kupeka" userId="169fc99ee031d95e" providerId="LiveId" clId="{AEC281EA-F88D-4C54-B42F-DC388448C008}" dt="2025-06-06T05:26:17.588" v="365" actId="113"/>
          <ac:graphicFrameMkLst>
            <pc:docMk/>
            <pc:sldMk cId="2654565188" sldId="279"/>
            <ac:graphicFrameMk id="2" creationId="{AEA8A946-16FA-6488-44B4-F41DB767BF54}"/>
          </ac:graphicFrameMkLst>
        </pc:graphicFrameChg>
      </pc:sldChg>
      <pc:sldChg chg="new del">
        <pc:chgData name="Anguista Kupeka" userId="169fc99ee031d95e" providerId="LiveId" clId="{AEC281EA-F88D-4C54-B42F-DC388448C008}" dt="2025-06-06T05:30:32.861" v="374" actId="47"/>
        <pc:sldMkLst>
          <pc:docMk/>
          <pc:sldMk cId="1776486984" sldId="280"/>
        </pc:sldMkLst>
      </pc:sldChg>
      <pc:sldChg chg="modSp new del mod">
        <pc:chgData name="Anguista Kupeka" userId="169fc99ee031d95e" providerId="LiveId" clId="{AEC281EA-F88D-4C54-B42F-DC388448C008}" dt="2025-06-06T05:26:48.986" v="371" actId="680"/>
        <pc:sldMkLst>
          <pc:docMk/>
          <pc:sldMk cId="3868413927" sldId="280"/>
        </pc:sldMkLst>
        <pc:spChg chg="mod">
          <ac:chgData name="Anguista Kupeka" userId="169fc99ee031d95e" providerId="LiveId" clId="{AEC281EA-F88D-4C54-B42F-DC388448C008}" dt="2025-06-06T05:26:41.649" v="370"/>
          <ac:spMkLst>
            <pc:docMk/>
            <pc:sldMk cId="3868413927" sldId="280"/>
            <ac:spMk id="3" creationId="{259091FA-8359-A46F-87E6-47E662F04BCB}"/>
          </ac:spMkLst>
        </pc:spChg>
      </pc:sldChg>
      <pc:sldChg chg="add">
        <pc:chgData name="Anguista Kupeka" userId="169fc99ee031d95e" providerId="LiveId" clId="{AEC281EA-F88D-4C54-B42F-DC388448C008}" dt="2025-06-06T05:30:29.695" v="373"/>
        <pc:sldMkLst>
          <pc:docMk/>
          <pc:sldMk cId="3036863687"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1143000" y="685800"/>
            <a:ext cx="4572000" cy="3429000"/>
          </a:xfrm>
          <a:prstGeom prst="rect">
            <a:avLst/>
          </a:prstGeom>
        </p:spPr>
        <p:txBody>
          <a:bodyPr/>
          <a:lstStyle/>
          <a:p>
            <a:endParaRPr/>
          </a:p>
        </p:txBody>
      </p:sp>
      <p:sp>
        <p:nvSpPr>
          <p:cNvPr id="134" name="Shape 1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Neue Haas Grotesk Text Pro"/>
      </a:defRPr>
    </a:lvl1pPr>
    <a:lvl2pPr indent="228600" latinLnBrk="0">
      <a:defRPr sz="1200">
        <a:latin typeface="+mj-lt"/>
        <a:ea typeface="+mj-ea"/>
        <a:cs typeface="+mj-cs"/>
        <a:sym typeface="Neue Haas Grotesk Text Pro"/>
      </a:defRPr>
    </a:lvl2pPr>
    <a:lvl3pPr indent="457200" latinLnBrk="0">
      <a:defRPr sz="1200">
        <a:latin typeface="+mj-lt"/>
        <a:ea typeface="+mj-ea"/>
        <a:cs typeface="+mj-cs"/>
        <a:sym typeface="Neue Haas Grotesk Text Pro"/>
      </a:defRPr>
    </a:lvl3pPr>
    <a:lvl4pPr indent="685800" latinLnBrk="0">
      <a:defRPr sz="1200">
        <a:latin typeface="+mj-lt"/>
        <a:ea typeface="+mj-ea"/>
        <a:cs typeface="+mj-cs"/>
        <a:sym typeface="Neue Haas Grotesk Text Pro"/>
      </a:defRPr>
    </a:lvl4pPr>
    <a:lvl5pPr indent="914400" latinLnBrk="0">
      <a:defRPr sz="1200">
        <a:latin typeface="+mj-lt"/>
        <a:ea typeface="+mj-ea"/>
        <a:cs typeface="+mj-cs"/>
        <a:sym typeface="Neue Haas Grotesk Text Pro"/>
      </a:defRPr>
    </a:lvl5pPr>
    <a:lvl6pPr indent="1143000" latinLnBrk="0">
      <a:defRPr sz="1200">
        <a:latin typeface="+mj-lt"/>
        <a:ea typeface="+mj-ea"/>
        <a:cs typeface="+mj-cs"/>
        <a:sym typeface="Neue Haas Grotesk Text Pro"/>
      </a:defRPr>
    </a:lvl6pPr>
    <a:lvl7pPr indent="1371600" latinLnBrk="0">
      <a:defRPr sz="1200">
        <a:latin typeface="+mj-lt"/>
        <a:ea typeface="+mj-ea"/>
        <a:cs typeface="+mj-cs"/>
        <a:sym typeface="Neue Haas Grotesk Text Pro"/>
      </a:defRPr>
    </a:lvl7pPr>
    <a:lvl8pPr indent="1600200" latinLnBrk="0">
      <a:defRPr sz="1200">
        <a:latin typeface="+mj-lt"/>
        <a:ea typeface="+mj-ea"/>
        <a:cs typeface="+mj-cs"/>
        <a:sym typeface="Neue Haas Grotesk Text Pro"/>
      </a:defRPr>
    </a:lvl8pPr>
    <a:lvl9pPr indent="1828800" latinLnBrk="0">
      <a:defRPr sz="1200">
        <a:latin typeface="+mj-lt"/>
        <a:ea typeface="+mj-ea"/>
        <a:cs typeface="+mj-cs"/>
        <a:sym typeface="Neue Haas Grotesk Text Pro"/>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Greetings </a:t>
            </a:r>
          </a:p>
          <a:p>
            <a:r>
              <a:rPr lang="en-US" dirty="0"/>
              <a:t>Group members </a:t>
            </a:r>
          </a:p>
          <a:p>
            <a:r>
              <a:rPr lang="en-US" dirty="0"/>
              <a:t>Title</a:t>
            </a:r>
          </a:p>
        </p:txBody>
      </p:sp>
    </p:spTree>
    <p:extLst>
      <p:ext uri="{BB962C8B-B14F-4D97-AF65-F5344CB8AC3E}">
        <p14:creationId xmlns:p14="http://schemas.microsoft.com/office/powerpoint/2010/main" val="2563723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248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662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Naïve forecast is our baseline model</a:t>
            </a:r>
          </a:p>
          <a:p>
            <a:r>
              <a:rPr lang="en-US" dirty="0"/>
              <a:t>As seen in the next slides below, SARIMA was our best model. </a:t>
            </a:r>
          </a:p>
        </p:txBody>
      </p:sp>
    </p:spTree>
    <p:extLst>
      <p:ext uri="{BB962C8B-B14F-4D97-AF65-F5344CB8AC3E}">
        <p14:creationId xmlns:p14="http://schemas.microsoft.com/office/powerpoint/2010/main" val="22002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dirty="0">
                <a:effectLst/>
                <a:latin typeface="+mj-lt"/>
                <a:ea typeface="+mj-ea"/>
                <a:cs typeface="+mj-cs"/>
                <a:sym typeface="Neue Haas Grotesk Text Pro"/>
              </a:rPr>
              <a:t>The SARIMA model has a Mean Absolute Error (MAE) of about 9.89 admissions, meaning it is off by roughly 10 patients on average. Its RMSE of 12.37 indicates that larger errors occasionally occur. This suggests that SARIMA captures seasonality and trends better than simple time series models.</a:t>
            </a:r>
            <a:endParaRPr lang="en-US" dirty="0"/>
          </a:p>
        </p:txBody>
      </p:sp>
    </p:spTree>
    <p:extLst>
      <p:ext uri="{BB962C8B-B14F-4D97-AF65-F5344CB8AC3E}">
        <p14:creationId xmlns:p14="http://schemas.microsoft.com/office/powerpoint/2010/main" val="1266836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576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576072" y="1124711"/>
            <a:ext cx="11036808" cy="3172969"/>
          </a:xfrm>
          <a:prstGeom prst="rect">
            <a:avLst/>
          </a:prstGeom>
        </p:spPr>
        <p:txBody>
          <a:bodyPr anchor="b"/>
          <a:lstStyle>
            <a:lvl1pPr>
              <a:defRPr sz="8000"/>
            </a:lvl1pPr>
          </a:lstStyle>
          <a:p>
            <a:r>
              <a:t>Title Text</a:t>
            </a:r>
          </a:p>
        </p:txBody>
      </p:sp>
      <p:sp>
        <p:nvSpPr>
          <p:cNvPr id="14" name="Body Level One…"/>
          <p:cNvSpPr txBox="1">
            <a:spLocks noGrp="1"/>
          </p:cNvSpPr>
          <p:nvPr>
            <p:ph type="body" sz="quarter" idx="1"/>
          </p:nvPr>
        </p:nvSpPr>
        <p:spPr>
          <a:xfrm>
            <a:off x="576072" y="4727447"/>
            <a:ext cx="11036808" cy="1481329"/>
          </a:xfrm>
          <a:prstGeom prst="rect">
            <a:avLst/>
          </a:prstGeom>
        </p:spPr>
        <p:txBody>
          <a:bodyPr/>
          <a:lstStyle>
            <a:lvl1pPr marL="0" indent="0">
              <a:buSzTx/>
              <a:buFontTx/>
              <a:buNone/>
              <a:defRPr sz="2800"/>
            </a:lvl1pPr>
            <a:lvl2pPr marL="0" indent="457200">
              <a:buSzTx/>
              <a:buFontTx/>
              <a:buNone/>
              <a:defRPr sz="2800"/>
            </a:lvl2pPr>
            <a:lvl3pPr marL="0" indent="914400">
              <a:buSzTx/>
              <a:buFontTx/>
              <a:buNone/>
              <a:defRPr sz="2800"/>
            </a:lvl3pPr>
            <a:lvl4pPr marL="0" indent="1371600">
              <a:buSzTx/>
              <a:buFontTx/>
              <a:buNone/>
              <a:defRPr sz="2800"/>
            </a:lvl4pPr>
            <a:lvl5pPr marL="0" indent="1828800">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5" name="Rectangle 7"/>
          <p:cNvSpPr/>
          <p:nvPr/>
        </p:nvSpPr>
        <p:spPr>
          <a:xfrm rot="5400000">
            <a:off x="857543" y="346790"/>
            <a:ext cx="146305" cy="704089"/>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6" name="Rectangle 9"/>
          <p:cNvSpPr/>
          <p:nvPr/>
        </p:nvSpPr>
        <p:spPr>
          <a:xfrm flipV="1">
            <a:off x="578651" y="4501200"/>
            <a:ext cx="11034698"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7" name="Slide Number"/>
          <p:cNvSpPr txBox="1">
            <a:spLocks noGrp="1"/>
          </p:cNvSpPr>
          <p:nvPr>
            <p:ph type="sldNum" sz="quarter" idx="2"/>
          </p:nvPr>
        </p:nvSpPr>
        <p:spPr>
          <a:xfrm>
            <a:off x="11339225" y="6404292"/>
            <a:ext cx="273656" cy="269241"/>
          </a:xfrm>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10" name="Rectangle 8"/>
          <p:cNvSpPr/>
          <p:nvPr/>
        </p:nvSpPr>
        <p:spPr>
          <a:xfrm>
            <a:off x="558210" y="1162032"/>
            <a:ext cx="3740740" cy="4643346"/>
          </a:xfrm>
          <a:prstGeom prst="rect">
            <a:avLst/>
          </a:prstGeom>
          <a:solidFill>
            <a:srgbClr val="FFFFFF"/>
          </a:solidFill>
          <a:ln w="12700">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111" name="Rectangle 10"/>
          <p:cNvSpPr/>
          <p:nvPr/>
        </p:nvSpPr>
        <p:spPr>
          <a:xfrm>
            <a:off x="498833" y="1618374"/>
            <a:ext cx="146305" cy="82296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12" name="Title Text"/>
          <p:cNvSpPr txBox="1">
            <a:spLocks noGrp="1"/>
          </p:cNvSpPr>
          <p:nvPr>
            <p:ph type="title"/>
          </p:nvPr>
        </p:nvSpPr>
        <p:spPr>
          <a:xfrm>
            <a:off x="868680" y="1709927"/>
            <a:ext cx="3099817" cy="1709929"/>
          </a:xfrm>
          <a:prstGeom prst="rect">
            <a:avLst/>
          </a:prstGeom>
        </p:spPr>
        <p:txBody>
          <a:bodyPr anchor="t"/>
          <a:lstStyle>
            <a:lvl1pPr>
              <a:lnSpc>
                <a:spcPct val="100000"/>
              </a:lnSpc>
              <a:defRPr sz="3400"/>
            </a:lvl1pPr>
          </a:lstStyle>
          <a:p>
            <a:r>
              <a:t>Title Text</a:t>
            </a:r>
          </a:p>
        </p:txBody>
      </p:sp>
      <p:sp>
        <p:nvSpPr>
          <p:cNvPr id="113" name="Body Level One…"/>
          <p:cNvSpPr txBox="1">
            <a:spLocks noGrp="1"/>
          </p:cNvSpPr>
          <p:nvPr>
            <p:ph type="body" sz="half" idx="1"/>
          </p:nvPr>
        </p:nvSpPr>
        <p:spPr>
          <a:xfrm>
            <a:off x="4965191" y="1709927"/>
            <a:ext cx="6729985" cy="4096513"/>
          </a:xfrm>
          <a:prstGeom prst="rect">
            <a:avLst/>
          </a:prstGeom>
        </p:spPr>
        <p:txBody>
          <a:bodyPr/>
          <a:lstStyle>
            <a:lvl1pPr>
              <a:defRPr sz="2800"/>
            </a:lvl1pPr>
            <a:lvl2pPr marL="723900" indent="-266700">
              <a:defRPr sz="2800"/>
            </a:lvl2pPr>
            <a:lvl3pPr marL="1234439" indent="-320039">
              <a:defRPr sz="2800"/>
            </a:lvl3pPr>
            <a:lvl4pPr marL="1691639" indent="-320039">
              <a:defRPr sz="2800"/>
            </a:lvl4pPr>
            <a:lvl5pPr marL="2148839" indent="-320039">
              <a:defRPr sz="2800"/>
            </a:lvl5pPr>
          </a:lstStyle>
          <a:p>
            <a:r>
              <a:t>Body Level One</a:t>
            </a:r>
          </a:p>
          <a:p>
            <a:pPr lvl="1"/>
            <a:r>
              <a:t>Body Level Two</a:t>
            </a:r>
          </a:p>
          <a:p>
            <a:pPr lvl="2"/>
            <a:r>
              <a:t>Body Level Three</a:t>
            </a:r>
          </a:p>
          <a:p>
            <a:pPr lvl="3"/>
            <a:r>
              <a:t>Body Level Four</a:t>
            </a:r>
          </a:p>
          <a:p>
            <a:pPr lvl="4"/>
            <a:r>
              <a:t>Body Level Five</a:t>
            </a:r>
          </a:p>
        </p:txBody>
      </p:sp>
      <p:sp>
        <p:nvSpPr>
          <p:cNvPr id="114" name="Text Placeholder 3"/>
          <p:cNvSpPr>
            <a:spLocks noGrp="1"/>
          </p:cNvSpPr>
          <p:nvPr>
            <p:ph type="body" sz="quarter" idx="21"/>
          </p:nvPr>
        </p:nvSpPr>
        <p:spPr>
          <a:xfrm>
            <a:off x="868680" y="3428999"/>
            <a:ext cx="3099817" cy="2066546"/>
          </a:xfrm>
          <a:prstGeom prst="rect">
            <a:avLst/>
          </a:prstGeom>
        </p:spPr>
        <p:txBody>
          <a:bodyPr/>
          <a:lstStyle/>
          <a:p>
            <a:pPr marL="0" indent="0">
              <a:buSzTx/>
              <a:buFontTx/>
              <a:buNone/>
              <a:defRPr sz="1800"/>
            </a:pPr>
            <a:endParaRPr/>
          </a:p>
        </p:txBody>
      </p:sp>
      <p:sp>
        <p:nvSpPr>
          <p:cNvPr id="1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22" name="Rectangle 8"/>
          <p:cNvSpPr/>
          <p:nvPr/>
        </p:nvSpPr>
        <p:spPr>
          <a:xfrm>
            <a:off x="558210" y="1162032"/>
            <a:ext cx="3740740" cy="4643346"/>
          </a:xfrm>
          <a:prstGeom prst="rect">
            <a:avLst/>
          </a:prstGeom>
          <a:solidFill>
            <a:srgbClr val="FFFFFF"/>
          </a:solidFill>
          <a:ln w="12700">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123" name="Rectangle 10"/>
          <p:cNvSpPr/>
          <p:nvPr/>
        </p:nvSpPr>
        <p:spPr>
          <a:xfrm>
            <a:off x="498833" y="1618374"/>
            <a:ext cx="146305" cy="82296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24" name="Title Text"/>
          <p:cNvSpPr txBox="1">
            <a:spLocks noGrp="1"/>
          </p:cNvSpPr>
          <p:nvPr>
            <p:ph type="title"/>
          </p:nvPr>
        </p:nvSpPr>
        <p:spPr>
          <a:xfrm>
            <a:off x="868680" y="1709927"/>
            <a:ext cx="3099817" cy="1709929"/>
          </a:xfrm>
          <a:prstGeom prst="rect">
            <a:avLst/>
          </a:prstGeom>
        </p:spPr>
        <p:txBody>
          <a:bodyPr anchor="t"/>
          <a:lstStyle>
            <a:lvl1pPr>
              <a:lnSpc>
                <a:spcPct val="100000"/>
              </a:lnSpc>
              <a:defRPr sz="3400"/>
            </a:lvl1pPr>
          </a:lstStyle>
          <a:p>
            <a:r>
              <a:t>Title Text</a:t>
            </a:r>
          </a:p>
        </p:txBody>
      </p:sp>
      <p:sp>
        <p:nvSpPr>
          <p:cNvPr id="125" name="Picture Placeholder 2"/>
          <p:cNvSpPr>
            <a:spLocks noGrp="1"/>
          </p:cNvSpPr>
          <p:nvPr>
            <p:ph type="pic" sz="half" idx="21"/>
          </p:nvPr>
        </p:nvSpPr>
        <p:spPr>
          <a:xfrm>
            <a:off x="4965191" y="1161288"/>
            <a:ext cx="6729985" cy="4645153"/>
          </a:xfrm>
          <a:prstGeom prst="rect">
            <a:avLst/>
          </a:prstGeom>
        </p:spPr>
        <p:txBody>
          <a:bodyPr lIns="91439" rIns="91439">
            <a:noAutofit/>
          </a:bodyPr>
          <a:lstStyle/>
          <a:p>
            <a:endParaRPr/>
          </a:p>
        </p:txBody>
      </p:sp>
      <p:sp>
        <p:nvSpPr>
          <p:cNvPr id="126" name="Body Level One…"/>
          <p:cNvSpPr txBox="1">
            <a:spLocks noGrp="1"/>
          </p:cNvSpPr>
          <p:nvPr>
            <p:ph type="body" sz="quarter" idx="1"/>
          </p:nvPr>
        </p:nvSpPr>
        <p:spPr>
          <a:xfrm>
            <a:off x="868680" y="3438144"/>
            <a:ext cx="3099817" cy="2057401"/>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0">
    <p:bg>
      <p:bgPr>
        <a:solidFill>
          <a:srgbClr val="000000"/>
        </a:solidFill>
        <a:effectLst/>
      </p:bgPr>
    </p:bg>
    <p:spTree>
      <p:nvGrpSpPr>
        <p:cNvPr id="1" name=""/>
        <p:cNvGrpSpPr/>
        <p:nvPr/>
      </p:nvGrpSpPr>
      <p:grpSpPr>
        <a:xfrm>
          <a:off x="0" y="0"/>
          <a:ext cx="0" cy="0"/>
          <a:chOff x="0" y="0"/>
          <a:chExt cx="0" cy="0"/>
        </a:xfrm>
      </p:grpSpPr>
      <p:sp>
        <p:nvSpPr>
          <p:cNvPr id="24" name="Title Text"/>
          <p:cNvSpPr txBox="1">
            <a:spLocks noGrp="1"/>
          </p:cNvSpPr>
          <p:nvPr>
            <p:ph type="title"/>
          </p:nvPr>
        </p:nvSpPr>
        <p:spPr>
          <a:xfrm>
            <a:off x="576072" y="1124711"/>
            <a:ext cx="11036808" cy="3172969"/>
          </a:xfrm>
          <a:prstGeom prst="rect">
            <a:avLst/>
          </a:prstGeom>
        </p:spPr>
        <p:txBody>
          <a:bodyPr anchor="b"/>
          <a:lstStyle>
            <a:lvl1pPr>
              <a:defRPr sz="8000">
                <a:solidFill>
                  <a:srgbClr val="FFFFFF"/>
                </a:solidFill>
              </a:defRPr>
            </a:lvl1pPr>
          </a:lstStyle>
          <a:p>
            <a:r>
              <a:t>Title Text</a:t>
            </a:r>
          </a:p>
        </p:txBody>
      </p:sp>
      <p:sp>
        <p:nvSpPr>
          <p:cNvPr id="25" name="Body Level One…"/>
          <p:cNvSpPr txBox="1">
            <a:spLocks noGrp="1"/>
          </p:cNvSpPr>
          <p:nvPr>
            <p:ph type="body" sz="quarter" idx="1"/>
          </p:nvPr>
        </p:nvSpPr>
        <p:spPr>
          <a:xfrm>
            <a:off x="576072" y="4727447"/>
            <a:ext cx="11036808" cy="1481329"/>
          </a:xfrm>
          <a:prstGeom prst="rect">
            <a:avLst/>
          </a:prstGeom>
        </p:spPr>
        <p:txBody>
          <a:bodyPr/>
          <a:lstStyle>
            <a:lvl1pPr marL="0" indent="0">
              <a:buSzTx/>
              <a:buFontTx/>
              <a:buNone/>
              <a:defRPr sz="2800">
                <a:solidFill>
                  <a:srgbClr val="FFFFFF"/>
                </a:solidFill>
              </a:defRPr>
            </a:lvl1pPr>
            <a:lvl2pPr marL="0" indent="457200">
              <a:buSzTx/>
              <a:buFontTx/>
              <a:buNone/>
              <a:defRPr sz="2800">
                <a:solidFill>
                  <a:srgbClr val="FFFFFF"/>
                </a:solidFill>
              </a:defRPr>
            </a:lvl2pPr>
            <a:lvl3pPr marL="0" indent="914400">
              <a:buSzTx/>
              <a:buFontTx/>
              <a:buNone/>
              <a:defRPr sz="2800">
                <a:solidFill>
                  <a:srgbClr val="FFFFFF"/>
                </a:solidFill>
              </a:defRPr>
            </a:lvl3pPr>
            <a:lvl4pPr marL="0" indent="1371600">
              <a:buSzTx/>
              <a:buFontTx/>
              <a:buNone/>
              <a:defRPr sz="2800">
                <a:solidFill>
                  <a:srgbClr val="FFFFFF"/>
                </a:solidFill>
              </a:defRPr>
            </a:lvl4pPr>
            <a:lvl5pPr marL="0" indent="1828800">
              <a:buSzTx/>
              <a:buFontTx/>
              <a:buNone/>
              <a:defRPr sz="28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6" name="Rectangle 7"/>
          <p:cNvSpPr/>
          <p:nvPr/>
        </p:nvSpPr>
        <p:spPr>
          <a:xfrm rot="5400000">
            <a:off x="857543" y="346790"/>
            <a:ext cx="146305" cy="704089"/>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7" name="Rectangle 9"/>
          <p:cNvSpPr/>
          <p:nvPr/>
        </p:nvSpPr>
        <p:spPr>
          <a:xfrm flipV="1">
            <a:off x="578651" y="4501200"/>
            <a:ext cx="11034698" cy="1828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8" name="Slide Number"/>
          <p:cNvSpPr txBox="1">
            <a:spLocks noGrp="1"/>
          </p:cNvSpPr>
          <p:nvPr>
            <p:ph type="sldNum" sz="quarter" idx="2"/>
          </p:nvPr>
        </p:nvSpPr>
        <p:spPr>
          <a:xfrm>
            <a:off x="11339225" y="6404292"/>
            <a:ext cx="273656" cy="26924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35" name="Rectangle 7"/>
          <p:cNvSpPr/>
          <p:nvPr/>
        </p:nvSpPr>
        <p:spPr>
          <a:xfrm>
            <a:off x="558208" y="-1"/>
            <a:ext cx="11167449" cy="2018808"/>
          </a:xfrm>
          <a:prstGeom prst="rect">
            <a:avLst/>
          </a:prstGeom>
          <a:solidFill>
            <a:srgbClr val="FFFFFF"/>
          </a:solidFill>
          <a:ln>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36" name="Rectangle 9"/>
          <p:cNvSpPr/>
          <p:nvPr/>
        </p:nvSpPr>
        <p:spPr>
          <a:xfrm>
            <a:off x="566927" y="0"/>
            <a:ext cx="11155682" cy="201167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37" name="Rectangle 11"/>
          <p:cNvSpPr/>
          <p:nvPr/>
        </p:nvSpPr>
        <p:spPr>
          <a:xfrm>
            <a:off x="498833" y="787351"/>
            <a:ext cx="128017" cy="704090"/>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38" name="Title Text"/>
          <p:cNvSpPr txBox="1">
            <a:spLocks noGrp="1"/>
          </p:cNvSpPr>
          <p:nvPr>
            <p:ph type="title"/>
          </p:nvPr>
        </p:nvSpPr>
        <p:spPr>
          <a:xfrm>
            <a:off x="1115567" y="548640"/>
            <a:ext cx="10168130" cy="1179576"/>
          </a:xfrm>
          <a:prstGeom prst="rect">
            <a:avLst/>
          </a:prstGeom>
        </p:spPr>
        <p:txBody>
          <a:bodyPr/>
          <a:lstStyle>
            <a:lvl1pPr>
              <a:defRPr sz="4000"/>
            </a:lvl1pPr>
          </a:lstStyle>
          <a:p>
            <a:r>
              <a:t>Title Text</a:t>
            </a:r>
          </a:p>
        </p:txBody>
      </p:sp>
      <p:sp>
        <p:nvSpPr>
          <p:cNvPr id="39" name="Body Level One…"/>
          <p:cNvSpPr txBox="1">
            <a:spLocks noGrp="1"/>
          </p:cNvSpPr>
          <p:nvPr>
            <p:ph type="body" idx="1"/>
          </p:nvPr>
        </p:nvSpPr>
        <p:spPr>
          <a:xfrm>
            <a:off x="1115567" y="2478023"/>
            <a:ext cx="10168130" cy="369417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xfrm>
            <a:off x="11010040" y="6404292"/>
            <a:ext cx="273656" cy="269241"/>
          </a:xfrm>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nd Content 0">
    <p:bg>
      <p:bgPr>
        <a:solidFill>
          <a:srgbClr val="000000"/>
        </a:solidFill>
        <a:effectLst/>
      </p:bgPr>
    </p:bg>
    <p:spTree>
      <p:nvGrpSpPr>
        <p:cNvPr id="1" name=""/>
        <p:cNvGrpSpPr/>
        <p:nvPr/>
      </p:nvGrpSpPr>
      <p:grpSpPr>
        <a:xfrm>
          <a:off x="0" y="0"/>
          <a:ext cx="0" cy="0"/>
          <a:chOff x="0" y="0"/>
          <a:chExt cx="0" cy="0"/>
        </a:xfrm>
      </p:grpSpPr>
      <p:sp>
        <p:nvSpPr>
          <p:cNvPr id="47" name="Rectangle 7"/>
          <p:cNvSpPr/>
          <p:nvPr/>
        </p:nvSpPr>
        <p:spPr>
          <a:xfrm>
            <a:off x="558208" y="-1"/>
            <a:ext cx="11167449" cy="2018808"/>
          </a:xfrm>
          <a:prstGeom prst="rect">
            <a:avLst/>
          </a:prstGeom>
          <a:solidFill>
            <a:srgbClr val="000000"/>
          </a:solidFill>
          <a:ln>
            <a:solidFill>
              <a:srgbClr val="FFFFFF"/>
            </a:solidFill>
            <a:miter/>
          </a:ln>
          <a:effectLst>
            <a:outerShdw blurRad="50800" dist="38100" dir="2700000" rotWithShape="0">
              <a:srgbClr val="000000">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48" name="Rectangle 9"/>
          <p:cNvSpPr/>
          <p:nvPr/>
        </p:nvSpPr>
        <p:spPr>
          <a:xfrm>
            <a:off x="566927" y="0"/>
            <a:ext cx="11155682" cy="2011679"/>
          </a:xfrm>
          <a:prstGeom prst="rect">
            <a:avLst/>
          </a:prstGeom>
          <a:solidFill>
            <a:srgbClr val="000000"/>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49" name="Rectangle 11"/>
          <p:cNvSpPr/>
          <p:nvPr/>
        </p:nvSpPr>
        <p:spPr>
          <a:xfrm>
            <a:off x="498833" y="787351"/>
            <a:ext cx="128017" cy="704090"/>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50" name="Title Text"/>
          <p:cNvSpPr txBox="1">
            <a:spLocks noGrp="1"/>
          </p:cNvSpPr>
          <p:nvPr>
            <p:ph type="title"/>
          </p:nvPr>
        </p:nvSpPr>
        <p:spPr>
          <a:xfrm>
            <a:off x="1115567" y="548640"/>
            <a:ext cx="10168130" cy="1179576"/>
          </a:xfrm>
          <a:prstGeom prst="rect">
            <a:avLst/>
          </a:prstGeom>
        </p:spPr>
        <p:txBody>
          <a:bodyPr/>
          <a:lstStyle>
            <a:lvl1pPr>
              <a:defRPr sz="4000">
                <a:solidFill>
                  <a:srgbClr val="FFFFFF"/>
                </a:solidFill>
              </a:defRPr>
            </a:lvl1pPr>
          </a:lstStyle>
          <a:p>
            <a:r>
              <a:t>Title Text</a:t>
            </a:r>
          </a:p>
        </p:txBody>
      </p:sp>
      <p:sp>
        <p:nvSpPr>
          <p:cNvPr id="51" name="Body Level One…"/>
          <p:cNvSpPr txBox="1">
            <a:spLocks noGrp="1"/>
          </p:cNvSpPr>
          <p:nvPr>
            <p:ph type="body" idx="1"/>
          </p:nvPr>
        </p:nvSpPr>
        <p:spPr>
          <a:xfrm>
            <a:off x="1115567" y="2478023"/>
            <a:ext cx="10168130" cy="3694177"/>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xfrm>
            <a:off x="11010040" y="6404292"/>
            <a:ext cx="273656" cy="26924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9" name="Rectangle 7"/>
          <p:cNvSpPr/>
          <p:nvPr/>
        </p:nvSpPr>
        <p:spPr>
          <a:xfrm>
            <a:off x="558210" y="4981421"/>
            <a:ext cx="11134957" cy="822961"/>
          </a:xfrm>
          <a:prstGeom prst="rect">
            <a:avLst/>
          </a:prstGeom>
          <a:solidFill>
            <a:srgbClr val="FFFFFF"/>
          </a:solidFill>
          <a:ln w="12700">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60" name="Rectangle 9"/>
          <p:cNvSpPr/>
          <p:nvPr/>
        </p:nvSpPr>
        <p:spPr>
          <a:xfrm>
            <a:off x="498833" y="5118580"/>
            <a:ext cx="146305" cy="54864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61" name="Title Text"/>
          <p:cNvSpPr txBox="1">
            <a:spLocks noGrp="1"/>
          </p:cNvSpPr>
          <p:nvPr>
            <p:ph type="title"/>
          </p:nvPr>
        </p:nvSpPr>
        <p:spPr>
          <a:xfrm>
            <a:off x="557783" y="640080"/>
            <a:ext cx="10890506" cy="4114801"/>
          </a:xfrm>
          <a:prstGeom prst="rect">
            <a:avLst/>
          </a:prstGeom>
        </p:spPr>
        <p:txBody>
          <a:bodyPr anchor="b"/>
          <a:lstStyle>
            <a:lvl1pPr>
              <a:defRPr sz="6600"/>
            </a:lvl1pPr>
          </a:lstStyle>
          <a:p>
            <a:r>
              <a:t>Title Text</a:t>
            </a:r>
          </a:p>
        </p:txBody>
      </p:sp>
      <p:sp>
        <p:nvSpPr>
          <p:cNvPr id="62" name="Body Level One…"/>
          <p:cNvSpPr txBox="1">
            <a:spLocks noGrp="1"/>
          </p:cNvSpPr>
          <p:nvPr>
            <p:ph type="body" sz="quarter" idx="1"/>
          </p:nvPr>
        </p:nvSpPr>
        <p:spPr>
          <a:xfrm>
            <a:off x="841247" y="5102352"/>
            <a:ext cx="10607042" cy="585217"/>
          </a:xfrm>
          <a:prstGeom prst="rect">
            <a:avLst/>
          </a:prstGeom>
        </p:spPr>
        <p:txBody>
          <a:bodyPr anchor="ct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70" name="Rectangle 8"/>
          <p:cNvSpPr/>
          <p:nvPr/>
        </p:nvSpPr>
        <p:spPr>
          <a:xfrm>
            <a:off x="558208" y="-1"/>
            <a:ext cx="11167449" cy="2018808"/>
          </a:xfrm>
          <a:prstGeom prst="rect">
            <a:avLst/>
          </a:prstGeom>
          <a:solidFill>
            <a:srgbClr val="FFFFFF"/>
          </a:solidFill>
          <a:ln>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71" name="Rectangle 10"/>
          <p:cNvSpPr/>
          <p:nvPr/>
        </p:nvSpPr>
        <p:spPr>
          <a:xfrm>
            <a:off x="566927" y="0"/>
            <a:ext cx="11155682" cy="201167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72" name="Rectangle 12"/>
          <p:cNvSpPr/>
          <p:nvPr/>
        </p:nvSpPr>
        <p:spPr>
          <a:xfrm>
            <a:off x="498833" y="787351"/>
            <a:ext cx="128017" cy="704090"/>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73" name="Title Text"/>
          <p:cNvSpPr txBox="1">
            <a:spLocks noGrp="1"/>
          </p:cNvSpPr>
          <p:nvPr>
            <p:ph type="title"/>
          </p:nvPr>
        </p:nvSpPr>
        <p:spPr>
          <a:xfrm>
            <a:off x="1115567" y="548640"/>
            <a:ext cx="10168130" cy="1179576"/>
          </a:xfrm>
          <a:prstGeom prst="rect">
            <a:avLst/>
          </a:prstGeom>
        </p:spPr>
        <p:txBody>
          <a:bodyPr/>
          <a:lstStyle>
            <a:lvl1pPr>
              <a:defRPr sz="4000"/>
            </a:lvl1pPr>
          </a:lstStyle>
          <a:p>
            <a:r>
              <a:t>Title Text</a:t>
            </a:r>
          </a:p>
        </p:txBody>
      </p:sp>
      <p:sp>
        <p:nvSpPr>
          <p:cNvPr id="74" name="Body Level One…"/>
          <p:cNvSpPr txBox="1">
            <a:spLocks noGrp="1"/>
          </p:cNvSpPr>
          <p:nvPr>
            <p:ph type="body" sz="half" idx="1"/>
          </p:nvPr>
        </p:nvSpPr>
        <p:spPr>
          <a:xfrm>
            <a:off x="1115567" y="2478023"/>
            <a:ext cx="4937761" cy="369417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5" name="Slide Number"/>
          <p:cNvSpPr txBox="1">
            <a:spLocks noGrp="1"/>
          </p:cNvSpPr>
          <p:nvPr>
            <p:ph type="sldNum" sz="quarter" idx="2"/>
          </p:nvPr>
        </p:nvSpPr>
        <p:spPr>
          <a:xfrm>
            <a:off x="11010040" y="6404292"/>
            <a:ext cx="273656" cy="269241"/>
          </a:xfrm>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82" name="Rectangle 10"/>
          <p:cNvSpPr/>
          <p:nvPr/>
        </p:nvSpPr>
        <p:spPr>
          <a:xfrm>
            <a:off x="558208" y="-1"/>
            <a:ext cx="11167449" cy="2018808"/>
          </a:xfrm>
          <a:prstGeom prst="rect">
            <a:avLst/>
          </a:prstGeom>
          <a:solidFill>
            <a:srgbClr val="FFFFFF"/>
          </a:solidFill>
          <a:ln>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83" name="Rectangle 12"/>
          <p:cNvSpPr/>
          <p:nvPr/>
        </p:nvSpPr>
        <p:spPr>
          <a:xfrm>
            <a:off x="566927" y="0"/>
            <a:ext cx="11155682" cy="201167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84" name="Rectangle 14"/>
          <p:cNvSpPr/>
          <p:nvPr/>
        </p:nvSpPr>
        <p:spPr>
          <a:xfrm>
            <a:off x="498833" y="787351"/>
            <a:ext cx="128017" cy="704090"/>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85" name="Title Text"/>
          <p:cNvSpPr txBox="1">
            <a:spLocks noGrp="1"/>
          </p:cNvSpPr>
          <p:nvPr>
            <p:ph type="title"/>
          </p:nvPr>
        </p:nvSpPr>
        <p:spPr>
          <a:xfrm>
            <a:off x="1115567" y="548640"/>
            <a:ext cx="10168130" cy="1179576"/>
          </a:xfrm>
          <a:prstGeom prst="rect">
            <a:avLst/>
          </a:prstGeom>
        </p:spPr>
        <p:txBody>
          <a:bodyPr/>
          <a:lstStyle>
            <a:lvl1pPr>
              <a:defRPr sz="4000"/>
            </a:lvl1pPr>
          </a:lstStyle>
          <a:p>
            <a:r>
              <a:t>Title Text</a:t>
            </a:r>
          </a:p>
        </p:txBody>
      </p:sp>
      <p:sp>
        <p:nvSpPr>
          <p:cNvPr id="86" name="Body Level One…"/>
          <p:cNvSpPr txBox="1">
            <a:spLocks noGrp="1"/>
          </p:cNvSpPr>
          <p:nvPr>
            <p:ph type="body" sz="quarter" idx="1"/>
          </p:nvPr>
        </p:nvSpPr>
        <p:spPr>
          <a:xfrm>
            <a:off x="1115567" y="2372649"/>
            <a:ext cx="4937761" cy="823913"/>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87" name="Text Placeholder 4"/>
          <p:cNvSpPr>
            <a:spLocks noGrp="1"/>
          </p:cNvSpPr>
          <p:nvPr>
            <p:ph type="body" sz="quarter" idx="21"/>
          </p:nvPr>
        </p:nvSpPr>
        <p:spPr>
          <a:xfrm>
            <a:off x="6345935" y="2372649"/>
            <a:ext cx="4937762" cy="823913"/>
          </a:xfrm>
          <a:prstGeom prst="rect">
            <a:avLst/>
          </a:prstGeom>
        </p:spPr>
        <p:txBody>
          <a:bodyPr anchor="b"/>
          <a:lstStyle/>
          <a:p>
            <a:pPr marL="0" indent="0">
              <a:buSzTx/>
              <a:buFontTx/>
              <a:buNone/>
              <a:defRPr b="1"/>
            </a:pPr>
            <a:endParaRPr/>
          </a:p>
        </p:txBody>
      </p:sp>
      <p:sp>
        <p:nvSpPr>
          <p:cNvPr id="88" name="Slide Number"/>
          <p:cNvSpPr txBox="1">
            <a:spLocks noGrp="1"/>
          </p:cNvSpPr>
          <p:nvPr>
            <p:ph type="sldNum" sz="quarter" idx="2"/>
          </p:nvPr>
        </p:nvSpPr>
        <p:spPr>
          <a:xfrm>
            <a:off x="11010040" y="6404292"/>
            <a:ext cx="273656" cy="269241"/>
          </a:xfrm>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5" name="Title Text"/>
          <p:cNvSpPr txBox="1">
            <a:spLocks noGrp="1"/>
          </p:cNvSpPr>
          <p:nvPr>
            <p:ph type="title"/>
          </p:nvPr>
        </p:nvSpPr>
        <p:spPr>
          <a:prstGeom prst="rect">
            <a:avLst/>
          </a:prstGeom>
        </p:spPr>
        <p:txBody>
          <a:bodyPr/>
          <a:lstStyle/>
          <a:p>
            <a:r>
              <a:t>Title Text</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665852" y="1533525"/>
            <a:ext cx="10917065" cy="3790950"/>
          </a:xfrm>
          <a:prstGeom prst="rect">
            <a:avLst/>
          </a:prstGeom>
          <a:solidFill>
            <a:srgbClr val="FFFFFF"/>
          </a:solidFill>
          <a:ln w="12700">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3" name="Rectangle 8"/>
          <p:cNvSpPr/>
          <p:nvPr/>
        </p:nvSpPr>
        <p:spPr>
          <a:xfrm>
            <a:off x="609083" y="2971798"/>
            <a:ext cx="128017" cy="91440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4" name="Title Text"/>
          <p:cNvSpPr txBox="1">
            <a:spLocks noGrp="1"/>
          </p:cNvSpPr>
          <p:nvPr>
            <p:ph type="title"/>
          </p:nvPr>
        </p:nvSpPr>
        <p:spPr>
          <a:xfrm>
            <a:off x="1078991" y="1938527"/>
            <a:ext cx="10177273" cy="29900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1pPr>
      <a:lvl2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2pPr>
      <a:lvl3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3pPr>
      <a:lvl4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4pPr>
      <a:lvl5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5pPr>
      <a:lvl6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6pPr>
      <a:lvl7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7pPr>
      <a:lvl8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8pPr>
      <a:lvl9pPr marL="0" marR="0" indent="0" algn="l" defTabSz="914400" rtl="0" latinLnBrk="0">
        <a:lnSpc>
          <a:spcPct val="90000"/>
        </a:lnSpc>
        <a:spcBef>
          <a:spcPts val="0"/>
        </a:spcBef>
        <a:spcAft>
          <a:spcPts val="0"/>
        </a:spcAft>
        <a:buClrTx/>
        <a:buSzTx/>
        <a:buFontTx/>
        <a:buNone/>
        <a:tabLst/>
        <a:defRPr sz="5400" b="1" i="0" u="none" strike="noStrike" cap="none" spc="0" baseline="0">
          <a:solidFill>
            <a:srgbClr val="000000"/>
          </a:solidFill>
          <a:uFillTx/>
          <a:latin typeface="+mj-lt"/>
          <a:ea typeface="+mj-ea"/>
          <a:cs typeface="+mj-cs"/>
          <a:sym typeface="Neue Haas Grotesk Text Pro"/>
        </a:defRPr>
      </a:lvl9pPr>
    </p:titleStyle>
    <p:bodyStyle>
      <a:lvl1pPr marL="228600" marR="0" indent="-2286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1pPr>
      <a:lvl2pPr marL="731519" marR="0" indent="-274319"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2pPr>
      <a:lvl3pPr marL="1219200" marR="0" indent="-3048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3pPr>
      <a:lvl4pPr marL="1714500" marR="0" indent="-3429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4pPr>
      <a:lvl5pPr marL="2171700" marR="0" indent="-3429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5pPr>
      <a:lvl6pPr marL="2590800" marR="0" indent="-3048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6pPr>
      <a:lvl7pPr marL="3048000" marR="0" indent="-3048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7pPr>
      <a:lvl8pPr marL="3505200" marR="0" indent="-3048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8pPr>
      <a:lvl9pPr marL="3962400" marR="0" indent="-304800" algn="l" defTabSz="914400" rtl="0" latinLnBrk="0">
        <a:lnSpc>
          <a:spcPct val="110000"/>
        </a:lnSpc>
        <a:spcBef>
          <a:spcPts val="1000"/>
        </a:spcBef>
        <a:spcAft>
          <a:spcPts val="0"/>
        </a:spcAft>
        <a:buClrTx/>
        <a:buSzPct val="100000"/>
        <a:buFont typeface="Arial"/>
        <a:buChar char="•"/>
        <a:tabLst/>
        <a:defRPr sz="2400" b="0" i="0" u="none" strike="noStrike" cap="none" spc="0" baseline="0">
          <a:solidFill>
            <a:srgbClr val="000000"/>
          </a:solidFill>
          <a:uFillTx/>
          <a:latin typeface="+mj-lt"/>
          <a:ea typeface="+mj-ea"/>
          <a:cs typeface="+mj-cs"/>
          <a:sym typeface="Neue Haas Grotesk Tex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Neue Haas Grotesk Text Pr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21"/>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latin typeface="Avenir Next LT Pro"/>
                <a:ea typeface="Avenir Next LT Pro"/>
                <a:cs typeface="Avenir Next LT Pro"/>
                <a:sym typeface="Avenir Next LT Pro"/>
              </a:defRPr>
            </a:pPr>
            <a:endParaRPr/>
          </a:p>
        </p:txBody>
      </p:sp>
      <p:sp>
        <p:nvSpPr>
          <p:cNvPr id="137" name="Straight Connector 23"/>
          <p:cNvSpPr/>
          <p:nvPr/>
        </p:nvSpPr>
        <p:spPr>
          <a:xfrm>
            <a:off x="800100" y="723900"/>
            <a:ext cx="1638301" cy="0"/>
          </a:xfrm>
          <a:prstGeom prst="line">
            <a:avLst/>
          </a:prstGeom>
          <a:ln w="44450">
            <a:solidFill>
              <a:srgbClr val="FFFFFF"/>
            </a:solidFill>
            <a:miter/>
          </a:ln>
        </p:spPr>
        <p:txBody>
          <a:bodyPr lIns="45719" rIns="45719"/>
          <a:lstStyle/>
          <a:p>
            <a:endParaRPr/>
          </a:p>
        </p:txBody>
      </p:sp>
      <p:pic>
        <p:nvPicPr>
          <p:cNvPr id="138" name="Picture 3" descr="Picture 3"/>
          <p:cNvPicPr>
            <a:picLocks noChangeAspect="1"/>
          </p:cNvPicPr>
          <p:nvPr/>
        </p:nvPicPr>
        <p:blipFill>
          <a:blip r:embed="rId3"/>
          <a:srcRect t="8090" b="8267"/>
          <a:stretch>
            <a:fillRect/>
          </a:stretch>
        </p:blipFill>
        <p:spPr>
          <a:xfrm>
            <a:off x="19" y="10"/>
            <a:ext cx="12191981" cy="6857990"/>
          </a:xfrm>
          <a:prstGeom prst="rect">
            <a:avLst/>
          </a:prstGeom>
          <a:ln w="12700">
            <a:miter lim="400000"/>
          </a:ln>
        </p:spPr>
      </p:pic>
      <p:sp>
        <p:nvSpPr>
          <p:cNvPr id="139" name="Rectangle 25"/>
          <p:cNvSpPr/>
          <p:nvPr/>
        </p:nvSpPr>
        <p:spPr>
          <a:xfrm rot="5400000">
            <a:off x="166954" y="-166957"/>
            <a:ext cx="6858004" cy="7191914"/>
          </a:xfrm>
          <a:prstGeom prst="rect">
            <a:avLst/>
          </a:prstGeom>
          <a:gradFill>
            <a:gsLst>
              <a:gs pos="0">
                <a:srgbClr val="000000">
                  <a:alpha val="0"/>
                </a:srgbClr>
              </a:gs>
              <a:gs pos="25000">
                <a:srgbClr val="000000">
                  <a:alpha val="38000"/>
                </a:srgbClr>
              </a:gs>
              <a:gs pos="46000">
                <a:srgbClr val="000000">
                  <a:alpha val="55000"/>
                </a:srgbClr>
              </a:gs>
              <a:gs pos="100000">
                <a:srgbClr val="000000">
                  <a:alpha val="60000"/>
                </a:srgbClr>
              </a:gs>
            </a:gsLst>
            <a:lin ang="5400000"/>
          </a:gradFill>
          <a:ln w="12700">
            <a:miter lim="400000"/>
          </a:ln>
        </p:spPr>
        <p:txBody>
          <a:bodyPr lIns="45719" rIns="45719" anchor="ctr"/>
          <a:lstStyle/>
          <a:p>
            <a:pPr algn="ctr">
              <a:defRPr>
                <a:solidFill>
                  <a:srgbClr val="FFFFFF"/>
                </a:solidFill>
                <a:latin typeface="Avenir Next LT Pro"/>
                <a:ea typeface="Avenir Next LT Pro"/>
                <a:cs typeface="Avenir Next LT Pro"/>
                <a:sym typeface="Avenir Next LT Pro"/>
              </a:defRPr>
            </a:pPr>
            <a:endParaRPr dirty="0"/>
          </a:p>
        </p:txBody>
      </p:sp>
      <p:sp>
        <p:nvSpPr>
          <p:cNvPr id="140" name="Title 1"/>
          <p:cNvSpPr txBox="1">
            <a:spLocks noGrp="1"/>
          </p:cNvSpPr>
          <p:nvPr>
            <p:ph type="title"/>
          </p:nvPr>
        </p:nvSpPr>
        <p:spPr>
          <a:xfrm>
            <a:off x="475487" y="1124711"/>
            <a:ext cx="4023361" cy="3200401"/>
          </a:xfrm>
          <a:prstGeom prst="rect">
            <a:avLst/>
          </a:prstGeom>
        </p:spPr>
        <p:txBody>
          <a:bodyPr/>
          <a:lstStyle/>
          <a:p>
            <a:pPr>
              <a:defRPr sz="2600"/>
            </a:pPr>
            <a:r>
              <a:t>Forecasting and Monitoring Hospitalization Trends from Respiratory Viruses in Kenya: A Time Series Analysis by County</a:t>
            </a:r>
            <a:br/>
            <a:endParaRPr/>
          </a:p>
        </p:txBody>
      </p:sp>
      <p:sp>
        <p:nvSpPr>
          <p:cNvPr id="141" name="Subtitle 2"/>
          <p:cNvSpPr txBox="1">
            <a:spLocks noGrp="1"/>
          </p:cNvSpPr>
          <p:nvPr>
            <p:ph type="body" sz="quarter" idx="1"/>
          </p:nvPr>
        </p:nvSpPr>
        <p:spPr>
          <a:xfrm>
            <a:off x="475487" y="4546920"/>
            <a:ext cx="4023361" cy="2311070"/>
          </a:xfrm>
          <a:prstGeom prst="rect">
            <a:avLst/>
          </a:prstGeom>
        </p:spPr>
        <p:txBody>
          <a:bodyPr>
            <a:normAutofit fontScale="92500" lnSpcReduction="20000"/>
          </a:bodyPr>
          <a:lstStyle>
            <a:lvl1pPr>
              <a:defRPr sz="2000" b="1"/>
            </a:lvl1pPr>
          </a:lstStyle>
          <a:p>
            <a:r>
              <a:rPr dirty="0"/>
              <a:t>Group 10</a:t>
            </a:r>
            <a:endParaRPr lang="en-US" dirty="0"/>
          </a:p>
          <a:p>
            <a:r>
              <a:rPr lang="en-US" dirty="0"/>
              <a:t>Okech </a:t>
            </a:r>
            <a:r>
              <a:rPr lang="en-US" dirty="0" err="1"/>
              <a:t>Maxmillan</a:t>
            </a:r>
            <a:endParaRPr lang="en-US" dirty="0"/>
          </a:p>
          <a:p>
            <a:r>
              <a:rPr lang="en-US" dirty="0"/>
              <a:t>Diana Ogeto</a:t>
            </a:r>
          </a:p>
          <a:p>
            <a:r>
              <a:rPr lang="en-US" dirty="0"/>
              <a:t>Lydia Mangoa</a:t>
            </a:r>
          </a:p>
          <a:p>
            <a:r>
              <a:rPr lang="en-US" dirty="0"/>
              <a:t>Eric Miriti</a:t>
            </a:r>
          </a:p>
          <a:p>
            <a:r>
              <a:rPr lang="en-US" dirty="0"/>
              <a:t>Christine </a:t>
            </a:r>
            <a:r>
              <a:rPr lang="en-US" dirty="0" err="1"/>
              <a:t>Ambasa</a:t>
            </a:r>
            <a:endParaRPr lang="en-US" dirty="0"/>
          </a:p>
          <a:p>
            <a:endParaRPr dirty="0"/>
          </a:p>
        </p:txBody>
      </p:sp>
      <p:sp>
        <p:nvSpPr>
          <p:cNvPr id="142" name="Rectangle 27"/>
          <p:cNvSpPr/>
          <p:nvPr/>
        </p:nvSpPr>
        <p:spPr>
          <a:xfrm rot="5400000">
            <a:off x="759920" y="346790"/>
            <a:ext cx="146306" cy="704089"/>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43" name="Rectangle 29"/>
          <p:cNvSpPr/>
          <p:nvPr/>
        </p:nvSpPr>
        <p:spPr>
          <a:xfrm>
            <a:off x="481028" y="4546920"/>
            <a:ext cx="3977642" cy="1828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1000"/>
                                  </p:stCondLst>
                                  <p:iterate>
                                    <p:tmAbs val="0"/>
                                  </p:iterate>
                                  <p:childTnLst>
                                    <p:set>
                                      <p:cBhvr>
                                        <p:cTn id="6" fill="hold"/>
                                        <p:tgtEl>
                                          <p:spTgt spid="140"/>
                                        </p:tgtEl>
                                        <p:attrNameLst>
                                          <p:attrName>style.visibility</p:attrName>
                                        </p:attrNameLst>
                                      </p:cBhvr>
                                      <p:to>
                                        <p:strVal val="visible"/>
                                      </p:to>
                                    </p:set>
                                    <p:animEffect transition="in" filter="fade">
                                      <p:cBhvr>
                                        <p:cTn id="7" dur="400"/>
                                        <p:tgtEl>
                                          <p:spTgt spid="140"/>
                                        </p:tgtEl>
                                      </p:cBhvr>
                                    </p:animEffect>
                                  </p:childTnLst>
                                </p:cTn>
                              </p:par>
                            </p:childTnLst>
                          </p:cTn>
                        </p:par>
                        <p:par>
                          <p:cTn id="8" fill="hold">
                            <p:stCondLst>
                              <p:cond delay="1400"/>
                            </p:stCondLst>
                            <p:childTnLst>
                              <p:par>
                                <p:cTn id="9" presetID="10" presetClass="entr" fill="hold" grpId="0" nodeType="afterEffect">
                                  <p:stCondLst>
                                    <p:cond delay="2000"/>
                                  </p:stCondLst>
                                  <p:iterate>
                                    <p:tmAbs val="0"/>
                                  </p:iterate>
                                  <p:childTnLst>
                                    <p:set>
                                      <p:cBhvr>
                                        <p:cTn id="10" fill="hold"/>
                                        <p:tgtEl>
                                          <p:spTgt spid="141">
                                            <p:bg/>
                                          </p:spTgt>
                                        </p:tgtEl>
                                        <p:attrNameLst>
                                          <p:attrName>style.visibility</p:attrName>
                                        </p:attrNameLst>
                                      </p:cBhvr>
                                      <p:to>
                                        <p:strVal val="visible"/>
                                      </p:to>
                                    </p:set>
                                    <p:animEffect transition="in" filter="fade">
                                      <p:cBhvr>
                                        <p:cTn id="11" dur="400"/>
                                        <p:tgtEl>
                                          <p:spTgt spid="141">
                                            <p:bg/>
                                          </p:spTgt>
                                        </p:tgtEl>
                                      </p:cBhvr>
                                    </p:animEffect>
                                  </p:childTnLst>
                                </p:cTn>
                              </p:par>
                              <p:par>
                                <p:cTn id="12" presetID="10" presetClass="entr" presetSubtype="0" fill="hold" grpId="0" nodeType="withEffect">
                                  <p:stCondLst>
                                    <p:cond delay="2000"/>
                                  </p:stCondLst>
                                  <p:iterate>
                                    <p:tmAbs val="0"/>
                                  </p:iterate>
                                  <p:childTnLst>
                                    <p:set>
                                      <p:cBhvr>
                                        <p:cTn id="13" fill="hold"/>
                                        <p:tgtEl>
                                          <p:spTgt spid="141">
                                            <p:txEl>
                                              <p:pRg st="0" end="0"/>
                                            </p:txEl>
                                          </p:spTgt>
                                        </p:tgtEl>
                                        <p:attrNameLst>
                                          <p:attrName>style.visibility</p:attrName>
                                        </p:attrNameLst>
                                      </p:cBhvr>
                                      <p:to>
                                        <p:strVal val="visible"/>
                                      </p:to>
                                    </p:set>
                                    <p:animEffect transition="in" filter="fade">
                                      <p:cBhvr>
                                        <p:cTn id="14" dur="400"/>
                                        <p:tgtEl>
                                          <p:spTgt spid="141">
                                            <p:txEl>
                                              <p:pRg st="0" end="0"/>
                                            </p:txEl>
                                          </p:spTgt>
                                        </p:tgtEl>
                                      </p:cBhvr>
                                    </p:animEffect>
                                  </p:childTnLst>
                                </p:cTn>
                              </p:par>
                            </p:childTnLst>
                          </p:cTn>
                        </p:par>
                        <p:par>
                          <p:cTn id="15" fill="hold">
                            <p:stCondLst>
                              <p:cond delay="3800"/>
                            </p:stCondLst>
                            <p:childTnLst>
                              <p:par>
                                <p:cTn id="16" presetID="10" presetClass="entr" presetSubtype="0" fill="hold" grpId="0" nodeType="afterEffect">
                                  <p:stCondLst>
                                    <p:cond delay="2000"/>
                                  </p:stCondLst>
                                  <p:iterate>
                                    <p:tmAbs val="0"/>
                                  </p:iterate>
                                  <p:childTnLst>
                                    <p:set>
                                      <p:cBhvr>
                                        <p:cTn id="17" fill="hold"/>
                                        <p:tgtEl>
                                          <p:spTgt spid="141">
                                            <p:txEl>
                                              <p:pRg st="1" end="1"/>
                                            </p:txEl>
                                          </p:spTgt>
                                        </p:tgtEl>
                                        <p:attrNameLst>
                                          <p:attrName>style.visibility</p:attrName>
                                        </p:attrNameLst>
                                      </p:cBhvr>
                                      <p:to>
                                        <p:strVal val="visible"/>
                                      </p:to>
                                    </p:set>
                                    <p:animEffect transition="in" filter="fade">
                                      <p:cBhvr>
                                        <p:cTn id="18" dur="400"/>
                                        <p:tgtEl>
                                          <p:spTgt spid="141">
                                            <p:txEl>
                                              <p:pRg st="1" end="1"/>
                                            </p:txEl>
                                          </p:spTgt>
                                        </p:tgtEl>
                                      </p:cBhvr>
                                    </p:animEffect>
                                  </p:childTnLst>
                                </p:cTn>
                              </p:par>
                            </p:childTnLst>
                          </p:cTn>
                        </p:par>
                        <p:par>
                          <p:cTn id="19" fill="hold">
                            <p:stCondLst>
                              <p:cond delay="6200"/>
                            </p:stCondLst>
                            <p:childTnLst>
                              <p:par>
                                <p:cTn id="20" presetID="10" presetClass="entr" presetSubtype="0" fill="hold" grpId="0" nodeType="afterEffect">
                                  <p:stCondLst>
                                    <p:cond delay="2000"/>
                                  </p:stCondLst>
                                  <p:iterate>
                                    <p:tmAbs val="0"/>
                                  </p:iterate>
                                  <p:childTnLst>
                                    <p:set>
                                      <p:cBhvr>
                                        <p:cTn id="21" fill="hold"/>
                                        <p:tgtEl>
                                          <p:spTgt spid="141">
                                            <p:txEl>
                                              <p:pRg st="2" end="2"/>
                                            </p:txEl>
                                          </p:spTgt>
                                        </p:tgtEl>
                                        <p:attrNameLst>
                                          <p:attrName>style.visibility</p:attrName>
                                        </p:attrNameLst>
                                      </p:cBhvr>
                                      <p:to>
                                        <p:strVal val="visible"/>
                                      </p:to>
                                    </p:set>
                                    <p:animEffect transition="in" filter="fade">
                                      <p:cBhvr>
                                        <p:cTn id="22" dur="400"/>
                                        <p:tgtEl>
                                          <p:spTgt spid="141">
                                            <p:txEl>
                                              <p:pRg st="2" end="2"/>
                                            </p:txEl>
                                          </p:spTgt>
                                        </p:tgtEl>
                                      </p:cBhvr>
                                    </p:animEffect>
                                  </p:childTnLst>
                                </p:cTn>
                              </p:par>
                            </p:childTnLst>
                          </p:cTn>
                        </p:par>
                        <p:par>
                          <p:cTn id="23" fill="hold">
                            <p:stCondLst>
                              <p:cond delay="8600"/>
                            </p:stCondLst>
                            <p:childTnLst>
                              <p:par>
                                <p:cTn id="24" presetID="10" presetClass="entr" presetSubtype="0" fill="hold" grpId="0" nodeType="afterEffect">
                                  <p:stCondLst>
                                    <p:cond delay="2000"/>
                                  </p:stCondLst>
                                  <p:iterate>
                                    <p:tmAbs val="0"/>
                                  </p:iterate>
                                  <p:childTnLst>
                                    <p:set>
                                      <p:cBhvr>
                                        <p:cTn id="25" fill="hold"/>
                                        <p:tgtEl>
                                          <p:spTgt spid="141">
                                            <p:txEl>
                                              <p:pRg st="3" end="3"/>
                                            </p:txEl>
                                          </p:spTgt>
                                        </p:tgtEl>
                                        <p:attrNameLst>
                                          <p:attrName>style.visibility</p:attrName>
                                        </p:attrNameLst>
                                      </p:cBhvr>
                                      <p:to>
                                        <p:strVal val="visible"/>
                                      </p:to>
                                    </p:set>
                                    <p:animEffect transition="in" filter="fade">
                                      <p:cBhvr>
                                        <p:cTn id="26" dur="400"/>
                                        <p:tgtEl>
                                          <p:spTgt spid="141">
                                            <p:txEl>
                                              <p:pRg st="3" end="3"/>
                                            </p:txEl>
                                          </p:spTgt>
                                        </p:tgtEl>
                                      </p:cBhvr>
                                    </p:animEffect>
                                  </p:childTnLst>
                                </p:cTn>
                              </p:par>
                            </p:childTnLst>
                          </p:cTn>
                        </p:par>
                        <p:par>
                          <p:cTn id="27" fill="hold">
                            <p:stCondLst>
                              <p:cond delay="11000"/>
                            </p:stCondLst>
                            <p:childTnLst>
                              <p:par>
                                <p:cTn id="28" presetID="10" presetClass="entr" presetSubtype="0" fill="hold" grpId="0" nodeType="afterEffect">
                                  <p:stCondLst>
                                    <p:cond delay="2000"/>
                                  </p:stCondLst>
                                  <p:iterate>
                                    <p:tmAbs val="0"/>
                                  </p:iterate>
                                  <p:childTnLst>
                                    <p:set>
                                      <p:cBhvr>
                                        <p:cTn id="29" fill="hold"/>
                                        <p:tgtEl>
                                          <p:spTgt spid="141">
                                            <p:txEl>
                                              <p:pRg st="4" end="4"/>
                                            </p:txEl>
                                          </p:spTgt>
                                        </p:tgtEl>
                                        <p:attrNameLst>
                                          <p:attrName>style.visibility</p:attrName>
                                        </p:attrNameLst>
                                      </p:cBhvr>
                                      <p:to>
                                        <p:strVal val="visible"/>
                                      </p:to>
                                    </p:set>
                                    <p:animEffect transition="in" filter="fade">
                                      <p:cBhvr>
                                        <p:cTn id="30" dur="400"/>
                                        <p:tgtEl>
                                          <p:spTgt spid="141">
                                            <p:txEl>
                                              <p:pRg st="4" end="4"/>
                                            </p:txEl>
                                          </p:spTgt>
                                        </p:tgtEl>
                                      </p:cBhvr>
                                    </p:animEffect>
                                  </p:childTnLst>
                                </p:cTn>
                              </p:par>
                            </p:childTnLst>
                          </p:cTn>
                        </p:par>
                        <p:par>
                          <p:cTn id="31" fill="hold">
                            <p:stCondLst>
                              <p:cond delay="13400"/>
                            </p:stCondLst>
                            <p:childTnLst>
                              <p:par>
                                <p:cTn id="32" presetID="10" presetClass="entr" presetSubtype="0" fill="hold" grpId="0" nodeType="afterEffect">
                                  <p:stCondLst>
                                    <p:cond delay="2000"/>
                                  </p:stCondLst>
                                  <p:iterate>
                                    <p:tmAbs val="0"/>
                                  </p:iterate>
                                  <p:childTnLst>
                                    <p:set>
                                      <p:cBhvr>
                                        <p:cTn id="33" fill="hold"/>
                                        <p:tgtEl>
                                          <p:spTgt spid="141">
                                            <p:txEl>
                                              <p:pRg st="5" end="5"/>
                                            </p:txEl>
                                          </p:spTgt>
                                        </p:tgtEl>
                                        <p:attrNameLst>
                                          <p:attrName>style.visibility</p:attrName>
                                        </p:attrNameLst>
                                      </p:cBhvr>
                                      <p:to>
                                        <p:strVal val="visible"/>
                                      </p:to>
                                    </p:set>
                                    <p:animEffect transition="in" filter="fade">
                                      <p:cBhvr>
                                        <p:cTn id="34" dur="400"/>
                                        <p:tgtEl>
                                          <p:spTgt spid="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advAuto="0"/>
      <p:bldP spid="141" grpId="0" build="p"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043FD-A6B2-E068-C2AA-A3B9214E1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995CE-41CB-2949-CBEF-921592EFCC33}"/>
              </a:ext>
            </a:extLst>
          </p:cNvPr>
          <p:cNvSpPr>
            <a:spLocks noGrp="1"/>
          </p:cNvSpPr>
          <p:nvPr>
            <p:ph type="title"/>
          </p:nvPr>
        </p:nvSpPr>
        <p:spPr/>
        <p:txBody>
          <a:bodyPr/>
          <a:lstStyle/>
          <a:p>
            <a:r>
              <a:rPr lang="en-US" dirty="0"/>
              <a:t>EDA  </a:t>
            </a:r>
            <a:r>
              <a:rPr lang="en-US" dirty="0" err="1"/>
              <a:t>cont</a:t>
            </a:r>
            <a:r>
              <a:rPr lang="en-US" dirty="0"/>
              <a:t>…</a:t>
            </a:r>
          </a:p>
        </p:txBody>
      </p:sp>
      <p:sp>
        <p:nvSpPr>
          <p:cNvPr id="4" name="Rectangle 1">
            <a:extLst>
              <a:ext uri="{FF2B5EF4-FFF2-40B4-BE49-F238E27FC236}">
                <a16:creationId xmlns:a16="http://schemas.microsoft.com/office/drawing/2014/main" id="{7B2A5D75-C906-29C9-029D-B69CBE1E8D00}"/>
              </a:ext>
            </a:extLst>
          </p:cNvPr>
          <p:cNvSpPr>
            <a:spLocks noGrp="1" noChangeArrowheads="1"/>
          </p:cNvSpPr>
          <p:nvPr>
            <p:ph type="body" idx="1"/>
          </p:nvPr>
        </p:nvSpPr>
        <p:spPr bwMode="auto">
          <a:xfrm>
            <a:off x="1115567" y="4136181"/>
            <a:ext cx="7970067" cy="377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C4100A86-771F-9790-0085-E68268CBD5EF}"/>
              </a:ext>
            </a:extLst>
          </p:cNvPr>
          <p:cNvPicPr>
            <a:picLocks noChangeAspect="1"/>
          </p:cNvPicPr>
          <p:nvPr/>
        </p:nvPicPr>
        <p:blipFill>
          <a:blip r:embed="rId2"/>
          <a:stretch>
            <a:fillRect/>
          </a:stretch>
        </p:blipFill>
        <p:spPr>
          <a:xfrm>
            <a:off x="918719" y="1996248"/>
            <a:ext cx="9248775" cy="4657725"/>
          </a:xfrm>
          <a:prstGeom prst="rect">
            <a:avLst/>
          </a:prstGeom>
        </p:spPr>
      </p:pic>
    </p:spTree>
    <p:extLst>
      <p:ext uri="{BB962C8B-B14F-4D97-AF65-F5344CB8AC3E}">
        <p14:creationId xmlns:p14="http://schemas.microsoft.com/office/powerpoint/2010/main" val="30866849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tangle 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88" name="Title 1"/>
          <p:cNvSpPr txBox="1">
            <a:spLocks noGrp="1"/>
          </p:cNvSpPr>
          <p:nvPr>
            <p:ph type="title"/>
          </p:nvPr>
        </p:nvSpPr>
        <p:spPr>
          <a:xfrm>
            <a:off x="612647" y="1078991"/>
            <a:ext cx="6268772" cy="1536193"/>
          </a:xfrm>
          <a:prstGeom prst="rect">
            <a:avLst/>
          </a:prstGeom>
        </p:spPr>
        <p:txBody>
          <a:bodyPr anchor="b">
            <a:normAutofit fontScale="90000"/>
          </a:bodyPr>
          <a:lstStyle>
            <a:lvl1pPr>
              <a:defRPr sz="5200"/>
            </a:lvl1pPr>
          </a:lstStyle>
          <a:p>
            <a:r>
              <a:rPr lang="en-US" dirty="0"/>
              <a:t>Feature Engineering and preprocessing</a:t>
            </a:r>
            <a:endParaRPr dirty="0"/>
          </a:p>
        </p:txBody>
      </p:sp>
      <p:sp>
        <p:nvSpPr>
          <p:cNvPr id="189" name="Rectangle 10"/>
          <p:cNvSpPr/>
          <p:nvPr/>
        </p:nvSpPr>
        <p:spPr>
          <a:xfrm rot="5400000">
            <a:off x="853201" y="363389"/>
            <a:ext cx="73153" cy="54864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90" name="Rectangle 12"/>
          <p:cNvSpPr/>
          <p:nvPr/>
        </p:nvSpPr>
        <p:spPr>
          <a:xfrm>
            <a:off x="618505" y="2935540"/>
            <a:ext cx="6217922"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91" name="Content Placeholder 2"/>
          <p:cNvSpPr txBox="1">
            <a:spLocks noGrp="1"/>
          </p:cNvSpPr>
          <p:nvPr>
            <p:ph type="body" sz="half" idx="1"/>
          </p:nvPr>
        </p:nvSpPr>
        <p:spPr>
          <a:xfrm>
            <a:off x="615457" y="3355847"/>
            <a:ext cx="6268772" cy="2825497"/>
          </a:xfrm>
          <a:prstGeom prst="rect">
            <a:avLst/>
          </a:prstGeom>
        </p:spPr>
        <p:txBody>
          <a:bodyPr/>
          <a:lstStyle/>
          <a:p>
            <a:pPr>
              <a:lnSpc>
                <a:spcPct val="99000"/>
              </a:lnSpc>
              <a:buSzTx/>
              <a:buNone/>
              <a:defRPr sz="1400"/>
            </a:pPr>
            <a:r>
              <a:rPr dirty="0"/>
              <a:t>Comprehensive preprocessing included:</a:t>
            </a:r>
          </a:p>
          <a:p>
            <a:pPr>
              <a:lnSpc>
                <a:spcPct val="99000"/>
              </a:lnSpc>
              <a:defRPr sz="1400"/>
            </a:pPr>
            <a:r>
              <a:rPr lang="en-US" dirty="0"/>
              <a:t>Date time indexing</a:t>
            </a:r>
          </a:p>
          <a:p>
            <a:pPr>
              <a:lnSpc>
                <a:spcPct val="99000"/>
              </a:lnSpc>
              <a:defRPr sz="1400"/>
            </a:pPr>
            <a:r>
              <a:rPr lang="en-US" dirty="0"/>
              <a:t>ADF test – Check for stationarity for modeling (p-value &lt;0.05)</a:t>
            </a:r>
          </a:p>
          <a:p>
            <a:pPr>
              <a:lnSpc>
                <a:spcPct val="99000"/>
              </a:lnSpc>
              <a:defRPr sz="1400"/>
            </a:pPr>
            <a:r>
              <a:rPr lang="en-US" dirty="0"/>
              <a:t>PACF and ACF test for determining the correct lag features and guide towards ARIMA/SARIMA and the parameters to be used in modeling</a:t>
            </a:r>
          </a:p>
          <a:p>
            <a:pPr>
              <a:lnSpc>
                <a:spcPct val="99000"/>
              </a:lnSpc>
              <a:defRPr sz="1400"/>
            </a:pPr>
            <a:r>
              <a:rPr lang="en-US" dirty="0"/>
              <a:t>Lag features (1 through to 5)</a:t>
            </a:r>
          </a:p>
          <a:p>
            <a:pPr>
              <a:lnSpc>
                <a:spcPct val="99000"/>
              </a:lnSpc>
              <a:defRPr sz="1400"/>
            </a:pPr>
            <a:r>
              <a:rPr lang="en-US" dirty="0"/>
              <a:t>Moving averages &amp; Exponential smoothing - capture short term, medium term &amp; long-term trends and filter out the noise.</a:t>
            </a:r>
          </a:p>
          <a:p>
            <a:pPr marL="0" indent="0">
              <a:lnSpc>
                <a:spcPct val="99000"/>
              </a:lnSpc>
              <a:buNone/>
              <a:defRPr sz="1400"/>
            </a:pPr>
            <a:endParaRPr lang="en-US" dirty="0"/>
          </a:p>
          <a:p>
            <a:pPr>
              <a:lnSpc>
                <a:spcPct val="99000"/>
              </a:lnSpc>
              <a:defRPr sz="1400"/>
            </a:pPr>
            <a:endParaRPr lang="en-US" dirty="0"/>
          </a:p>
        </p:txBody>
      </p:sp>
      <p:pic>
        <p:nvPicPr>
          <p:cNvPr id="192" name="Picture 4" descr="Picture 4"/>
          <p:cNvPicPr>
            <a:picLocks noChangeAspect="1"/>
          </p:cNvPicPr>
          <p:nvPr/>
        </p:nvPicPr>
        <p:blipFill>
          <a:blip r:embed="rId3"/>
          <a:srcRect l="23825" r="35091"/>
          <a:stretch>
            <a:fillRect/>
          </a:stretch>
        </p:blipFill>
        <p:spPr>
          <a:xfrm>
            <a:off x="7684006" y="9"/>
            <a:ext cx="4507994" cy="685799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8BA6-BE6E-033C-6F78-9DDB908912A9}"/>
              </a:ext>
            </a:extLst>
          </p:cNvPr>
          <p:cNvSpPr>
            <a:spLocks noGrp="1"/>
          </p:cNvSpPr>
          <p:nvPr>
            <p:ph type="title"/>
          </p:nvPr>
        </p:nvSpPr>
        <p:spPr/>
        <p:txBody>
          <a:bodyPr/>
          <a:lstStyle/>
          <a:p>
            <a:r>
              <a:rPr lang="en-US" dirty="0"/>
              <a:t>Modeling</a:t>
            </a:r>
          </a:p>
        </p:txBody>
      </p:sp>
      <p:pic>
        <p:nvPicPr>
          <p:cNvPr id="2054" name="Picture 6">
            <a:extLst>
              <a:ext uri="{FF2B5EF4-FFF2-40B4-BE49-F238E27FC236}">
                <a16:creationId xmlns:a16="http://schemas.microsoft.com/office/drawing/2014/main" id="{CD5F006F-54B8-193D-78D9-717B6468A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27225"/>
            <a:ext cx="12192000" cy="300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87118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F39E6DB-A0A1-1E84-461E-CFDAFFA62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27225"/>
            <a:ext cx="12192000" cy="30019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9C91AFD-1CE7-14C2-0731-019627BA9195}"/>
              </a:ext>
            </a:extLst>
          </p:cNvPr>
          <p:cNvSpPr>
            <a:spLocks noGrp="1"/>
          </p:cNvSpPr>
          <p:nvPr>
            <p:ph type="title"/>
          </p:nvPr>
        </p:nvSpPr>
        <p:spPr/>
        <p:txBody>
          <a:bodyPr/>
          <a:lstStyle/>
          <a:p>
            <a:r>
              <a:rPr lang="en-US" dirty="0"/>
              <a:t>Modeling </a:t>
            </a:r>
            <a:r>
              <a:rPr lang="en-US" dirty="0" err="1"/>
              <a:t>Cont</a:t>
            </a:r>
            <a:r>
              <a:rPr lang="en-US" dirty="0"/>
              <a:t>…</a:t>
            </a:r>
          </a:p>
        </p:txBody>
      </p:sp>
    </p:spTree>
    <p:extLst>
      <p:ext uri="{BB962C8B-B14F-4D97-AF65-F5344CB8AC3E}">
        <p14:creationId xmlns:p14="http://schemas.microsoft.com/office/powerpoint/2010/main" val="27802163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a:extLst>
              <a:ext uri="{FF2B5EF4-FFF2-40B4-BE49-F238E27FC236}">
                <a16:creationId xmlns:a16="http://schemas.microsoft.com/office/drawing/2014/main" id="{359FC6A9-6F93-A59A-AAB5-23112F070E3B}"/>
              </a:ext>
            </a:extLst>
          </p:cNvPr>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graphicFrame>
        <p:nvGraphicFramePr>
          <p:cNvPr id="5" name="Content Placeholder 5">
            <a:extLst>
              <a:ext uri="{FF2B5EF4-FFF2-40B4-BE49-F238E27FC236}">
                <a16:creationId xmlns:a16="http://schemas.microsoft.com/office/drawing/2014/main" id="{B235DD61-9016-C084-530B-91CCC364063C}"/>
              </a:ext>
            </a:extLst>
          </p:cNvPr>
          <p:cNvGraphicFramePr/>
          <p:nvPr>
            <p:extLst>
              <p:ext uri="{D42A27DB-BD31-4B8C-83A1-F6EECF244321}">
                <p14:modId xmlns:p14="http://schemas.microsoft.com/office/powerpoint/2010/main" val="955857727"/>
              </p:ext>
            </p:extLst>
          </p:nvPr>
        </p:nvGraphicFramePr>
        <p:xfrm>
          <a:off x="350520" y="1344418"/>
          <a:ext cx="5157216" cy="4040554"/>
        </p:xfrm>
        <a:graphic>
          <a:graphicData uri="http://schemas.openxmlformats.org/drawingml/2006/table">
            <a:tbl>
              <a:tblPr>
                <a:tableStyleId>{4C3C2611-4C71-4FC5-86AE-919BDF0F9419}</a:tableStyleId>
              </a:tblPr>
              <a:tblGrid>
                <a:gridCol w="1719072">
                  <a:extLst>
                    <a:ext uri="{9D8B030D-6E8A-4147-A177-3AD203B41FA5}">
                      <a16:colId xmlns:a16="http://schemas.microsoft.com/office/drawing/2014/main" val="20000"/>
                    </a:ext>
                  </a:extLst>
                </a:gridCol>
                <a:gridCol w="1719072">
                  <a:extLst>
                    <a:ext uri="{9D8B030D-6E8A-4147-A177-3AD203B41FA5}">
                      <a16:colId xmlns:a16="http://schemas.microsoft.com/office/drawing/2014/main" val="20001"/>
                    </a:ext>
                  </a:extLst>
                </a:gridCol>
                <a:gridCol w="1719072">
                  <a:extLst>
                    <a:ext uri="{9D8B030D-6E8A-4147-A177-3AD203B41FA5}">
                      <a16:colId xmlns:a16="http://schemas.microsoft.com/office/drawing/2014/main" val="20002"/>
                    </a:ext>
                  </a:extLst>
                </a:gridCol>
              </a:tblGrid>
              <a:tr h="244274">
                <a:tc>
                  <a:txBody>
                    <a:bodyPr/>
                    <a:lstStyle/>
                    <a:p>
                      <a:pPr algn="l">
                        <a:defRPr sz="1800"/>
                      </a:pPr>
                      <a:endParaRPr sz="800" dirty="0"/>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428483">
                <a:tc>
                  <a:txBody>
                    <a:bodyPr/>
                    <a:lstStyle/>
                    <a:p>
                      <a:pPr algn="l">
                        <a:defRPr sz="1800"/>
                      </a:pPr>
                      <a:endParaRPr sz="800" b="1"/>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r h="428483">
                <a:tc>
                  <a:txBody>
                    <a:bodyPr/>
                    <a:lstStyle/>
                    <a:p>
                      <a:pPr algn="l">
                        <a:defRPr sz="1800"/>
                      </a:pPr>
                      <a:endParaRPr sz="800" b="1"/>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2"/>
                  </a:ext>
                </a:extLst>
              </a:tr>
              <a:tr h="612691">
                <a:tc>
                  <a:txBody>
                    <a:bodyPr/>
                    <a:lstStyle/>
                    <a:p>
                      <a:pPr algn="l">
                        <a:defRPr sz="1800"/>
                      </a:pPr>
                      <a:endParaRPr sz="800" b="1"/>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dirty="0"/>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3"/>
                  </a:ext>
                </a:extLst>
              </a:tr>
              <a:tr h="428483">
                <a:tc>
                  <a:txBody>
                    <a:bodyPr/>
                    <a:lstStyle/>
                    <a:p>
                      <a:pPr algn="l">
                        <a:defRPr sz="1800"/>
                      </a:pPr>
                      <a:endParaRPr sz="800" b="1"/>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4"/>
                  </a:ext>
                </a:extLst>
              </a:tr>
              <a:tr h="428483">
                <a:tc>
                  <a:txBody>
                    <a:bodyPr/>
                    <a:lstStyle/>
                    <a:p>
                      <a:pPr algn="l">
                        <a:defRPr sz="1800"/>
                      </a:pPr>
                      <a:endParaRPr sz="800" b="1"/>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dirty="0"/>
                    </a:p>
                  </a:txBody>
                  <a:tcPr marL="19878" marR="19878" marT="19878" marB="19878"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5"/>
                  </a:ext>
                </a:extLst>
              </a:tr>
              <a:tr h="428483">
                <a:tc>
                  <a:txBody>
                    <a:bodyPr/>
                    <a:lstStyle/>
                    <a:p>
                      <a:pPr algn="l">
                        <a:defRPr sz="1800"/>
                      </a:pPr>
                      <a:endParaRPr sz="800" b="1"/>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6"/>
                  </a:ext>
                </a:extLst>
              </a:tr>
              <a:tr h="612691">
                <a:tc>
                  <a:txBody>
                    <a:bodyPr/>
                    <a:lstStyle/>
                    <a:p>
                      <a:pPr algn="l">
                        <a:defRPr sz="1800"/>
                      </a:pPr>
                      <a:endParaRPr sz="800" b="1"/>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7"/>
                  </a:ext>
                </a:extLst>
              </a:tr>
              <a:tr h="428483">
                <a:tc>
                  <a:txBody>
                    <a:bodyPr/>
                    <a:lstStyle/>
                    <a:p>
                      <a:pPr algn="l">
                        <a:defRPr sz="1800"/>
                      </a:pPr>
                      <a:endParaRPr sz="800" b="1"/>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a:p>
                  </a:txBody>
                  <a:tcPr marL="19878" marR="19878" marT="19878" marB="19878" anchor="ctr" horzOverflow="overflow">
                    <a:lnL w="12700">
                      <a:miter lim="400000"/>
                    </a:lnL>
                    <a:lnR w="12700">
                      <a:miter lim="400000"/>
                    </a:lnR>
                    <a:lnT w="12700">
                      <a:miter lim="400000"/>
                    </a:lnT>
                    <a:lnB w="12700">
                      <a:miter lim="400000"/>
                    </a:lnB>
                    <a:noFill/>
                  </a:tcPr>
                </a:tc>
                <a:tc>
                  <a:txBody>
                    <a:bodyPr/>
                    <a:lstStyle/>
                    <a:p>
                      <a:pPr algn="l">
                        <a:defRPr sz="1800"/>
                      </a:pPr>
                      <a:endParaRPr sz="800" dirty="0"/>
                    </a:p>
                  </a:txBody>
                  <a:tcPr marL="19878" marR="19878" marT="19878" marB="19878"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8"/>
                  </a:ext>
                </a:extLst>
              </a:tr>
            </a:tbl>
          </a:graphicData>
        </a:graphic>
      </p:graphicFrame>
      <p:sp>
        <p:nvSpPr>
          <p:cNvPr id="6" name="Rectangle 26">
            <a:extLst>
              <a:ext uri="{FF2B5EF4-FFF2-40B4-BE49-F238E27FC236}">
                <a16:creationId xmlns:a16="http://schemas.microsoft.com/office/drawing/2014/main" id="{F1DB0DE1-7839-3C4E-0808-BEA34D4611B8}"/>
              </a:ext>
            </a:extLst>
          </p:cNvPr>
          <p:cNvSpPr/>
          <p:nvPr/>
        </p:nvSpPr>
        <p:spPr>
          <a:xfrm>
            <a:off x="841247" y="6112340"/>
            <a:ext cx="10506458"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7" name="Rectangle 28">
            <a:extLst>
              <a:ext uri="{FF2B5EF4-FFF2-40B4-BE49-F238E27FC236}">
                <a16:creationId xmlns:a16="http://schemas.microsoft.com/office/drawing/2014/main" id="{D6502E8C-B522-5D29-F1B3-7FB798FCAE84}"/>
              </a:ext>
            </a:extLst>
          </p:cNvPr>
          <p:cNvSpPr/>
          <p:nvPr/>
        </p:nvSpPr>
        <p:spPr>
          <a:xfrm rot="5400000">
            <a:off x="3096767" y="3817403"/>
            <a:ext cx="54865" cy="457200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pic>
        <p:nvPicPr>
          <p:cNvPr id="8" name="Picture 7">
            <a:extLst>
              <a:ext uri="{FF2B5EF4-FFF2-40B4-BE49-F238E27FC236}">
                <a16:creationId xmlns:a16="http://schemas.microsoft.com/office/drawing/2014/main" id="{D291B2C1-0788-DA55-C016-4010F934D76D}"/>
              </a:ext>
            </a:extLst>
          </p:cNvPr>
          <p:cNvPicPr>
            <a:picLocks noChangeAspect="1"/>
          </p:cNvPicPr>
          <p:nvPr/>
        </p:nvPicPr>
        <p:blipFill>
          <a:blip r:embed="rId2"/>
          <a:stretch>
            <a:fillRect/>
          </a:stretch>
        </p:blipFill>
        <p:spPr>
          <a:xfrm>
            <a:off x="782453" y="1011669"/>
            <a:ext cx="9255494" cy="5118960"/>
          </a:xfrm>
          <a:prstGeom prst="rect">
            <a:avLst/>
          </a:prstGeom>
        </p:spPr>
      </p:pic>
      <p:pic>
        <p:nvPicPr>
          <p:cNvPr id="1026" name="Picture 2">
            <a:extLst>
              <a:ext uri="{FF2B5EF4-FFF2-40B4-BE49-F238E27FC236}">
                <a16:creationId xmlns:a16="http://schemas.microsoft.com/office/drawing/2014/main" id="{3A6A2B2F-12CC-7C5D-D524-D7F7FAC68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688" y="823913"/>
            <a:ext cx="9572625" cy="5210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94B18F1-0B54-DDB8-774A-14269D98B5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457200"/>
            <a:ext cx="1129665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1818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87AB7CA-58E5-C356-C840-2260B6BF35DE}"/>
              </a:ext>
            </a:extLst>
          </p:cNvPr>
          <p:cNvSpPr>
            <a:spLocks noGrp="1"/>
          </p:cNvSpPr>
          <p:nvPr>
            <p:ph type="title"/>
          </p:nvPr>
        </p:nvSpPr>
        <p:spPr>
          <a:xfrm>
            <a:off x="1115567" y="548640"/>
            <a:ext cx="10168130" cy="1179576"/>
          </a:xfrm>
        </p:spPr>
        <p:txBody>
          <a:bodyPr/>
          <a:lstStyle/>
          <a:p>
            <a:r>
              <a:rPr lang="en-US" dirty="0"/>
              <a:t>Evaluation Metrics</a:t>
            </a:r>
          </a:p>
        </p:txBody>
      </p:sp>
      <p:sp>
        <p:nvSpPr>
          <p:cNvPr id="8" name="Text Placeholder 2">
            <a:extLst>
              <a:ext uri="{FF2B5EF4-FFF2-40B4-BE49-F238E27FC236}">
                <a16:creationId xmlns:a16="http://schemas.microsoft.com/office/drawing/2014/main" id="{96DB2D10-8606-A5DB-6DB9-064E61CD1729}"/>
              </a:ext>
            </a:extLst>
          </p:cNvPr>
          <p:cNvSpPr>
            <a:spLocks noGrp="1"/>
          </p:cNvSpPr>
          <p:nvPr>
            <p:ph type="body" idx="1"/>
          </p:nvPr>
        </p:nvSpPr>
        <p:spPr>
          <a:xfrm>
            <a:off x="1115567" y="2260309"/>
            <a:ext cx="10168130" cy="3694177"/>
          </a:xfrm>
        </p:spPr>
        <p:txBody>
          <a:bodyPr>
            <a:noAutofit/>
          </a:bodyPr>
          <a:lstStyle/>
          <a:p>
            <a:pPr>
              <a:lnSpc>
                <a:spcPct val="100000"/>
              </a:lnSpc>
            </a:pPr>
            <a:r>
              <a:rPr lang="en-US" dirty="0"/>
              <a:t>The main evaluation metric is MAE which is complemented by RMSE. </a:t>
            </a:r>
          </a:p>
          <a:p>
            <a:pPr>
              <a:lnSpc>
                <a:spcPct val="100000"/>
              </a:lnSpc>
            </a:pPr>
            <a:r>
              <a:rPr lang="en-US" dirty="0"/>
              <a:t>MAE still registers the error without letting it dominate overall metrics.</a:t>
            </a:r>
          </a:p>
          <a:p>
            <a:pPr>
              <a:lnSpc>
                <a:spcPct val="100000"/>
              </a:lnSpc>
            </a:pPr>
            <a:r>
              <a:rPr lang="en-US" dirty="0"/>
              <a:t>RMSE heavily penalizes mispredictions during surges and this gives extra weight to bigger mistakes.</a:t>
            </a:r>
          </a:p>
          <a:p>
            <a:pPr>
              <a:lnSpc>
                <a:spcPct val="100000"/>
              </a:lnSpc>
            </a:pPr>
            <a:endParaRPr lang="en-US" sz="1400" dirty="0"/>
          </a:p>
        </p:txBody>
      </p:sp>
    </p:spTree>
    <p:extLst>
      <p:ext uri="{BB962C8B-B14F-4D97-AF65-F5344CB8AC3E}">
        <p14:creationId xmlns:p14="http://schemas.microsoft.com/office/powerpoint/2010/main" val="38925966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366C-CD12-8BCD-574E-F2CCCBC3E7A5}"/>
              </a:ext>
            </a:extLst>
          </p:cNvPr>
          <p:cNvSpPr>
            <a:spLocks noGrp="1"/>
          </p:cNvSpPr>
          <p:nvPr>
            <p:ph type="title"/>
          </p:nvPr>
        </p:nvSpPr>
        <p:spPr/>
        <p:txBody>
          <a:bodyPr/>
          <a:lstStyle/>
          <a:p>
            <a:r>
              <a:rPr lang="en-US" dirty="0"/>
              <a:t>Deployment</a:t>
            </a:r>
          </a:p>
        </p:txBody>
      </p:sp>
      <p:pic>
        <p:nvPicPr>
          <p:cNvPr id="6" name="Picture 5">
            <a:extLst>
              <a:ext uri="{FF2B5EF4-FFF2-40B4-BE49-F238E27FC236}">
                <a16:creationId xmlns:a16="http://schemas.microsoft.com/office/drawing/2014/main" id="{C0032ED8-2A35-227F-1DB3-60341445C110}"/>
              </a:ext>
            </a:extLst>
          </p:cNvPr>
          <p:cNvPicPr>
            <a:picLocks noChangeAspect="1"/>
          </p:cNvPicPr>
          <p:nvPr/>
        </p:nvPicPr>
        <p:blipFill>
          <a:blip r:embed="rId2"/>
          <a:stretch>
            <a:fillRect/>
          </a:stretch>
        </p:blipFill>
        <p:spPr>
          <a:xfrm>
            <a:off x="0" y="1503680"/>
            <a:ext cx="12192000" cy="4917817"/>
          </a:xfrm>
          <a:prstGeom prst="rect">
            <a:avLst/>
          </a:prstGeom>
        </p:spPr>
      </p:pic>
      <p:sp>
        <p:nvSpPr>
          <p:cNvPr id="4" name="AutoShape 2">
            <a:extLst>
              <a:ext uri="{FF2B5EF4-FFF2-40B4-BE49-F238E27FC236}">
                <a16:creationId xmlns:a16="http://schemas.microsoft.com/office/drawing/2014/main" id="{32D17E69-C2C9-559C-04FD-FD17462A1B67}"/>
              </a:ext>
            </a:extLst>
          </p:cNvPr>
          <p:cNvSpPr>
            <a:spLocks noGrp="1" noChangeAspect="1" noChangeArrowheads="1"/>
          </p:cNvSpPr>
          <p:nvPr>
            <p:ph type="body" idx="1"/>
          </p:nvPr>
        </p:nvSpPr>
        <p:spPr bwMode="auto">
          <a:xfrm>
            <a:off x="0" y="1503681"/>
            <a:ext cx="12192000" cy="49178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9501641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699DA-1676-B3F4-C2D1-6B69D323E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100558-5D99-354F-876E-DBB7D37C311D}"/>
              </a:ext>
            </a:extLst>
          </p:cNvPr>
          <p:cNvSpPr>
            <a:spLocks noGrp="1"/>
          </p:cNvSpPr>
          <p:nvPr>
            <p:ph type="title"/>
          </p:nvPr>
        </p:nvSpPr>
        <p:spPr/>
        <p:txBody>
          <a:bodyPr/>
          <a:lstStyle/>
          <a:p>
            <a:r>
              <a:rPr lang="en-US" dirty="0"/>
              <a:t>Deployment </a:t>
            </a:r>
            <a:r>
              <a:rPr lang="en-US" dirty="0" err="1"/>
              <a:t>Cont</a:t>
            </a:r>
            <a:r>
              <a:rPr lang="en-US" dirty="0"/>
              <a:t>…</a:t>
            </a:r>
          </a:p>
        </p:txBody>
      </p:sp>
      <p:pic>
        <p:nvPicPr>
          <p:cNvPr id="4" name="Picture 3">
            <a:extLst>
              <a:ext uri="{FF2B5EF4-FFF2-40B4-BE49-F238E27FC236}">
                <a16:creationId xmlns:a16="http://schemas.microsoft.com/office/drawing/2014/main" id="{89D5230A-E487-451F-8897-3D92F21F2814}"/>
              </a:ext>
            </a:extLst>
          </p:cNvPr>
          <p:cNvPicPr>
            <a:picLocks noChangeAspect="1"/>
          </p:cNvPicPr>
          <p:nvPr/>
        </p:nvPicPr>
        <p:blipFill>
          <a:blip r:embed="rId2"/>
          <a:stretch>
            <a:fillRect/>
          </a:stretch>
        </p:blipFill>
        <p:spPr>
          <a:xfrm>
            <a:off x="0" y="1534160"/>
            <a:ext cx="12192000" cy="4620110"/>
          </a:xfrm>
          <a:prstGeom prst="rect">
            <a:avLst/>
          </a:prstGeom>
        </p:spPr>
      </p:pic>
      <p:sp>
        <p:nvSpPr>
          <p:cNvPr id="3" name="Text Placeholder 2">
            <a:extLst>
              <a:ext uri="{FF2B5EF4-FFF2-40B4-BE49-F238E27FC236}">
                <a16:creationId xmlns:a16="http://schemas.microsoft.com/office/drawing/2014/main" id="{BE479355-025D-85A7-6057-1E6B7F19CDD8}"/>
              </a:ext>
            </a:extLst>
          </p:cNvPr>
          <p:cNvSpPr>
            <a:spLocks noGrp="1"/>
          </p:cNvSpPr>
          <p:nvPr>
            <p:ph type="body" idx="1"/>
          </p:nvPr>
        </p:nvSpPr>
        <p:spPr>
          <a:xfrm>
            <a:off x="0" y="1552091"/>
            <a:ext cx="12192000" cy="4620110"/>
          </a:xfrm>
        </p:spPr>
        <p:txBody>
          <a:bodyPr/>
          <a:lstStyle/>
          <a:p>
            <a:endParaRPr lang="en-US" dirty="0"/>
          </a:p>
        </p:txBody>
      </p:sp>
    </p:spTree>
    <p:extLst>
      <p:ext uri="{BB962C8B-B14F-4D97-AF65-F5344CB8AC3E}">
        <p14:creationId xmlns:p14="http://schemas.microsoft.com/office/powerpoint/2010/main" val="34862672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F08CC-B94A-3380-7F8A-E5E394B2EA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50398-7143-825A-94FD-A049519C1305}"/>
              </a:ext>
            </a:extLst>
          </p:cNvPr>
          <p:cNvSpPr>
            <a:spLocks noGrp="1"/>
          </p:cNvSpPr>
          <p:nvPr>
            <p:ph type="title"/>
          </p:nvPr>
        </p:nvSpPr>
        <p:spPr/>
        <p:txBody>
          <a:bodyPr/>
          <a:lstStyle/>
          <a:p>
            <a:r>
              <a:rPr lang="en-US" dirty="0"/>
              <a:t>Deployment </a:t>
            </a:r>
            <a:r>
              <a:rPr lang="en-US" dirty="0" err="1"/>
              <a:t>Cont</a:t>
            </a:r>
            <a:r>
              <a:rPr lang="en-US" dirty="0"/>
              <a:t>…</a:t>
            </a:r>
          </a:p>
        </p:txBody>
      </p:sp>
      <p:pic>
        <p:nvPicPr>
          <p:cNvPr id="4" name="Picture 3">
            <a:extLst>
              <a:ext uri="{FF2B5EF4-FFF2-40B4-BE49-F238E27FC236}">
                <a16:creationId xmlns:a16="http://schemas.microsoft.com/office/drawing/2014/main" id="{A5B1E2E7-B51D-6050-9B47-C4DFCB5E3E42}"/>
              </a:ext>
            </a:extLst>
          </p:cNvPr>
          <p:cNvPicPr>
            <a:picLocks noChangeAspect="1"/>
          </p:cNvPicPr>
          <p:nvPr/>
        </p:nvPicPr>
        <p:blipFill>
          <a:blip r:embed="rId2"/>
          <a:stretch>
            <a:fillRect/>
          </a:stretch>
        </p:blipFill>
        <p:spPr>
          <a:xfrm>
            <a:off x="622855" y="1626782"/>
            <a:ext cx="11153553" cy="4837606"/>
          </a:xfrm>
          <a:prstGeom prst="rect">
            <a:avLst/>
          </a:prstGeom>
        </p:spPr>
      </p:pic>
      <p:sp>
        <p:nvSpPr>
          <p:cNvPr id="3" name="Text Placeholder 2">
            <a:extLst>
              <a:ext uri="{FF2B5EF4-FFF2-40B4-BE49-F238E27FC236}">
                <a16:creationId xmlns:a16="http://schemas.microsoft.com/office/drawing/2014/main" id="{DC1D130D-3170-D2BB-CA8B-E60AB5AA4AAB}"/>
              </a:ext>
            </a:extLst>
          </p:cNvPr>
          <p:cNvSpPr>
            <a:spLocks noGrp="1"/>
          </p:cNvSpPr>
          <p:nvPr>
            <p:ph type="body" idx="1"/>
          </p:nvPr>
        </p:nvSpPr>
        <p:spPr>
          <a:xfrm>
            <a:off x="622854" y="1626783"/>
            <a:ext cx="11153553" cy="4545418"/>
          </a:xfrm>
        </p:spPr>
        <p:txBody>
          <a:bodyPr/>
          <a:lstStyle/>
          <a:p>
            <a:endParaRPr lang="en-US" dirty="0"/>
          </a:p>
        </p:txBody>
      </p:sp>
    </p:spTree>
    <p:extLst>
      <p:ext uri="{BB962C8B-B14F-4D97-AF65-F5344CB8AC3E}">
        <p14:creationId xmlns:p14="http://schemas.microsoft.com/office/powerpoint/2010/main" val="33490159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DC10E-A9D9-9819-D528-3C3353FFD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22579-25CA-0CFC-B7C8-98345321476C}"/>
              </a:ext>
            </a:extLst>
          </p:cNvPr>
          <p:cNvSpPr>
            <a:spLocks noGrp="1"/>
          </p:cNvSpPr>
          <p:nvPr>
            <p:ph type="title"/>
          </p:nvPr>
        </p:nvSpPr>
        <p:spPr/>
        <p:txBody>
          <a:bodyPr/>
          <a:lstStyle/>
          <a:p>
            <a:r>
              <a:rPr lang="en-US" dirty="0"/>
              <a:t>Deployment </a:t>
            </a:r>
            <a:r>
              <a:rPr lang="en-US" dirty="0" err="1"/>
              <a:t>Cont</a:t>
            </a:r>
            <a:r>
              <a:rPr lang="en-US" dirty="0"/>
              <a:t>…</a:t>
            </a:r>
          </a:p>
        </p:txBody>
      </p:sp>
      <p:pic>
        <p:nvPicPr>
          <p:cNvPr id="4" name="Picture 3">
            <a:extLst>
              <a:ext uri="{FF2B5EF4-FFF2-40B4-BE49-F238E27FC236}">
                <a16:creationId xmlns:a16="http://schemas.microsoft.com/office/drawing/2014/main" id="{346BFE87-DB0C-6F44-4D53-6E480B0821AF}"/>
              </a:ext>
            </a:extLst>
          </p:cNvPr>
          <p:cNvPicPr>
            <a:picLocks noChangeAspect="1"/>
          </p:cNvPicPr>
          <p:nvPr/>
        </p:nvPicPr>
        <p:blipFill>
          <a:blip r:embed="rId2"/>
          <a:stretch>
            <a:fillRect/>
          </a:stretch>
        </p:blipFill>
        <p:spPr>
          <a:xfrm>
            <a:off x="1115567" y="2032000"/>
            <a:ext cx="10168130" cy="4272898"/>
          </a:xfrm>
          <a:prstGeom prst="rect">
            <a:avLst/>
          </a:prstGeom>
        </p:spPr>
      </p:pic>
      <p:pic>
        <p:nvPicPr>
          <p:cNvPr id="5" name="Picture 4">
            <a:extLst>
              <a:ext uri="{FF2B5EF4-FFF2-40B4-BE49-F238E27FC236}">
                <a16:creationId xmlns:a16="http://schemas.microsoft.com/office/drawing/2014/main" id="{E981E227-8273-A456-3BB2-64583638AEAD}"/>
              </a:ext>
            </a:extLst>
          </p:cNvPr>
          <p:cNvPicPr>
            <a:picLocks noChangeAspect="1"/>
          </p:cNvPicPr>
          <p:nvPr/>
        </p:nvPicPr>
        <p:blipFill>
          <a:blip r:embed="rId3"/>
          <a:stretch>
            <a:fillRect/>
          </a:stretch>
        </p:blipFill>
        <p:spPr>
          <a:xfrm>
            <a:off x="0" y="1573619"/>
            <a:ext cx="11283697" cy="4765038"/>
          </a:xfrm>
          <a:prstGeom prst="rect">
            <a:avLst/>
          </a:prstGeom>
        </p:spPr>
      </p:pic>
      <p:sp>
        <p:nvSpPr>
          <p:cNvPr id="3" name="Text Placeholder 2">
            <a:extLst>
              <a:ext uri="{FF2B5EF4-FFF2-40B4-BE49-F238E27FC236}">
                <a16:creationId xmlns:a16="http://schemas.microsoft.com/office/drawing/2014/main" id="{079160AE-A66E-9AAF-96B5-7D818D3D154E}"/>
              </a:ext>
            </a:extLst>
          </p:cNvPr>
          <p:cNvSpPr>
            <a:spLocks noGrp="1"/>
          </p:cNvSpPr>
          <p:nvPr>
            <p:ph type="body" idx="1"/>
          </p:nvPr>
        </p:nvSpPr>
        <p:spPr>
          <a:xfrm>
            <a:off x="0" y="1573619"/>
            <a:ext cx="11283697" cy="4598581"/>
          </a:xfrm>
        </p:spPr>
        <p:txBody>
          <a:bodyPr/>
          <a:lstStyle/>
          <a:p>
            <a:endParaRPr lang="en-US" dirty="0"/>
          </a:p>
        </p:txBody>
      </p:sp>
    </p:spTree>
    <p:extLst>
      <p:ext uri="{BB962C8B-B14F-4D97-AF65-F5344CB8AC3E}">
        <p14:creationId xmlns:p14="http://schemas.microsoft.com/office/powerpoint/2010/main" val="23247622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6" name="Title 1"/>
          <p:cNvSpPr txBox="1">
            <a:spLocks noGrp="1"/>
          </p:cNvSpPr>
          <p:nvPr>
            <p:ph type="title"/>
          </p:nvPr>
        </p:nvSpPr>
        <p:spPr>
          <a:xfrm>
            <a:off x="5080215" y="1076323"/>
            <a:ext cx="6272785" cy="1535053"/>
          </a:xfrm>
          <a:prstGeom prst="rect">
            <a:avLst/>
          </a:prstGeom>
        </p:spPr>
        <p:txBody>
          <a:bodyPr anchor="b"/>
          <a:lstStyle/>
          <a:p>
            <a:r>
              <a:t>Business Understanding</a:t>
            </a:r>
            <a:br/>
            <a:endParaRPr/>
          </a:p>
        </p:txBody>
      </p:sp>
      <p:pic>
        <p:nvPicPr>
          <p:cNvPr id="147" name="Picture 16" descr="Picture 16"/>
          <p:cNvPicPr>
            <a:picLocks noChangeAspect="1"/>
          </p:cNvPicPr>
          <p:nvPr/>
        </p:nvPicPr>
        <p:blipFill>
          <a:blip r:embed="rId2"/>
          <a:srcRect l="5613" r="57434"/>
          <a:stretch>
            <a:fillRect/>
          </a:stretch>
        </p:blipFill>
        <p:spPr>
          <a:xfrm>
            <a:off x="19" y="9"/>
            <a:ext cx="4505306" cy="6857991"/>
          </a:xfrm>
          <a:prstGeom prst="rect">
            <a:avLst/>
          </a:prstGeom>
          <a:ln w="12700">
            <a:miter lim="400000"/>
          </a:ln>
        </p:spPr>
      </p:pic>
      <p:sp>
        <p:nvSpPr>
          <p:cNvPr id="148" name="!!accent"/>
          <p:cNvSpPr/>
          <p:nvPr/>
        </p:nvSpPr>
        <p:spPr>
          <a:xfrm rot="5400000">
            <a:off x="5317959" y="363389"/>
            <a:ext cx="73153" cy="54864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49" name="Rectangle 24"/>
          <p:cNvSpPr/>
          <p:nvPr/>
        </p:nvSpPr>
        <p:spPr>
          <a:xfrm>
            <a:off x="5099265" y="2935540"/>
            <a:ext cx="6217921"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50" name="Rectangle 1"/>
          <p:cNvSpPr txBox="1">
            <a:spLocks noGrp="1"/>
          </p:cNvSpPr>
          <p:nvPr>
            <p:ph type="body" sz="half" idx="1"/>
          </p:nvPr>
        </p:nvSpPr>
        <p:spPr>
          <a:xfrm>
            <a:off x="5080215" y="3351276"/>
            <a:ext cx="6272785" cy="2825687"/>
          </a:xfrm>
          <a:prstGeom prst="rect">
            <a:avLst/>
          </a:prstGeom>
        </p:spPr>
        <p:txBody>
          <a:bodyPr/>
          <a:lstStyle>
            <a:lvl1pPr marL="0" indent="0">
              <a:spcBef>
                <a:spcPts val="600"/>
              </a:spcBef>
              <a:buSzTx/>
              <a:buNone/>
              <a:defRPr sz="1800"/>
            </a:lvl1pPr>
          </a:lstStyle>
          <a:p>
            <a:r>
              <a:rPr lang="en-US" dirty="0"/>
              <a:t>Demonstrate how data-driven forecasting using U.S. hospitalization data can help Kenya anticipate respiratory virus surges, improve resource allocation, and strengthen public health response once local data systems are in place.</a:t>
            </a:r>
            <a:endParaRPr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ectangle 8"/>
          <p:cNvSpPr/>
          <p:nvPr/>
        </p:nvSpPr>
        <p:spPr>
          <a:xfrm rot="5400000">
            <a:off x="857543" y="346790"/>
            <a:ext cx="146305" cy="704089"/>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20" name="Rectangle 10"/>
          <p:cNvSpPr/>
          <p:nvPr/>
        </p:nvSpPr>
        <p:spPr>
          <a:xfrm flipV="1">
            <a:off x="578651" y="4501200"/>
            <a:ext cx="11034698" cy="1828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21" name="Rectangle 12"/>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latin typeface="Avenir Next LT Pro"/>
                <a:ea typeface="Avenir Next LT Pro"/>
                <a:cs typeface="Avenir Next LT Pro"/>
                <a:sym typeface="Avenir Next LT Pro"/>
              </a:defRPr>
            </a:pPr>
            <a:endParaRPr/>
          </a:p>
        </p:txBody>
      </p:sp>
      <p:sp>
        <p:nvSpPr>
          <p:cNvPr id="222" name="Straight Connector 14"/>
          <p:cNvSpPr/>
          <p:nvPr/>
        </p:nvSpPr>
        <p:spPr>
          <a:xfrm>
            <a:off x="800100" y="723900"/>
            <a:ext cx="1638301" cy="0"/>
          </a:xfrm>
          <a:prstGeom prst="line">
            <a:avLst/>
          </a:prstGeom>
          <a:ln w="44450">
            <a:solidFill>
              <a:srgbClr val="FFFFFF"/>
            </a:solidFill>
            <a:miter/>
          </a:ln>
        </p:spPr>
        <p:txBody>
          <a:bodyPr lIns="45719" rIns="45719"/>
          <a:lstStyle/>
          <a:p>
            <a:endParaRPr/>
          </a:p>
        </p:txBody>
      </p:sp>
      <p:pic>
        <p:nvPicPr>
          <p:cNvPr id="223" name="Picture 4" descr="Picture 4"/>
          <p:cNvPicPr>
            <a:picLocks noChangeAspect="1"/>
          </p:cNvPicPr>
          <p:nvPr/>
        </p:nvPicPr>
        <p:blipFill>
          <a:blip r:embed="rId2"/>
          <a:srcRect b="15730"/>
          <a:stretch>
            <a:fillRect/>
          </a:stretch>
        </p:blipFill>
        <p:spPr>
          <a:xfrm>
            <a:off x="19" y="9"/>
            <a:ext cx="12191981" cy="6857992"/>
          </a:xfrm>
          <a:prstGeom prst="rect">
            <a:avLst/>
          </a:prstGeom>
          <a:ln w="12700">
            <a:miter lim="400000"/>
          </a:ln>
        </p:spPr>
      </p:pic>
      <p:sp>
        <p:nvSpPr>
          <p:cNvPr id="224" name="Rectangle 16"/>
          <p:cNvSpPr/>
          <p:nvPr/>
        </p:nvSpPr>
        <p:spPr>
          <a:xfrm rot="5400000">
            <a:off x="166954" y="-166957"/>
            <a:ext cx="6858004" cy="7191914"/>
          </a:xfrm>
          <a:prstGeom prst="rect">
            <a:avLst/>
          </a:prstGeom>
          <a:gradFill>
            <a:gsLst>
              <a:gs pos="0">
                <a:srgbClr val="000000">
                  <a:alpha val="0"/>
                </a:srgbClr>
              </a:gs>
              <a:gs pos="25000">
                <a:srgbClr val="000000">
                  <a:alpha val="38000"/>
                </a:srgbClr>
              </a:gs>
              <a:gs pos="46000">
                <a:srgbClr val="000000">
                  <a:alpha val="55000"/>
                </a:srgbClr>
              </a:gs>
              <a:gs pos="100000">
                <a:srgbClr val="000000">
                  <a:alpha val="60000"/>
                </a:srgbClr>
              </a:gs>
            </a:gsLst>
            <a:lin ang="5400000"/>
          </a:gradFill>
          <a:ln w="12700">
            <a:miter lim="400000"/>
          </a:ln>
        </p:spPr>
        <p:txBody>
          <a:bodyPr lIns="45719" rIns="45719" anchor="ctr"/>
          <a:lstStyle/>
          <a:p>
            <a:pPr algn="ctr">
              <a:defRPr>
                <a:solidFill>
                  <a:srgbClr val="FFFFFF"/>
                </a:solidFill>
                <a:latin typeface="Avenir Next LT Pro"/>
                <a:ea typeface="Avenir Next LT Pro"/>
                <a:cs typeface="Avenir Next LT Pro"/>
                <a:sym typeface="Avenir Next LT Pro"/>
              </a:defRPr>
            </a:pPr>
            <a:endParaRPr/>
          </a:p>
        </p:txBody>
      </p:sp>
      <p:sp>
        <p:nvSpPr>
          <p:cNvPr id="225" name="Title 1"/>
          <p:cNvSpPr txBox="1">
            <a:spLocks noGrp="1"/>
          </p:cNvSpPr>
          <p:nvPr>
            <p:ph type="title"/>
          </p:nvPr>
        </p:nvSpPr>
        <p:spPr>
          <a:xfrm>
            <a:off x="475487" y="1124711"/>
            <a:ext cx="4023361" cy="3200401"/>
          </a:xfrm>
          <a:prstGeom prst="rect">
            <a:avLst/>
          </a:prstGeom>
        </p:spPr>
        <p:txBody>
          <a:bodyPr anchor="b"/>
          <a:lstStyle>
            <a:lvl1pPr>
              <a:defRPr sz="3000"/>
            </a:lvl1pPr>
          </a:lstStyle>
          <a:p>
            <a:r>
              <a:t>Conclusion &amp; Recommendations</a:t>
            </a:r>
          </a:p>
        </p:txBody>
      </p:sp>
      <p:sp>
        <p:nvSpPr>
          <p:cNvPr id="226" name="Rectangle 18"/>
          <p:cNvSpPr/>
          <p:nvPr/>
        </p:nvSpPr>
        <p:spPr>
          <a:xfrm rot="5400000">
            <a:off x="759920" y="346790"/>
            <a:ext cx="146306" cy="704089"/>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27" name="Rectangle 20"/>
          <p:cNvSpPr/>
          <p:nvPr/>
        </p:nvSpPr>
        <p:spPr>
          <a:xfrm>
            <a:off x="481028" y="4546920"/>
            <a:ext cx="3977642" cy="18289"/>
          </a:xfrm>
          <a:prstGeom prst="rect">
            <a:avLst/>
          </a:pr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32"/>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30" name="Rectangle 33"/>
          <p:cNvSpPr/>
          <p:nvPr/>
        </p:nvSpPr>
        <p:spPr>
          <a:xfrm>
            <a:off x="198783" y="633617"/>
            <a:ext cx="11583643" cy="6025599"/>
          </a:xfrm>
          <a:prstGeom prst="rect">
            <a:avLst/>
          </a:prstGeom>
          <a:solidFill>
            <a:srgbClr val="FFFFFF"/>
          </a:solidFill>
          <a:ln>
            <a:solidFill>
              <a:srgbClr val="E9E9E9"/>
            </a:solidFill>
            <a:miter/>
          </a:ln>
          <a:effectLst>
            <a:outerShdw blurRad="50800" dist="38100" dir="27000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231" name="Title 1"/>
          <p:cNvSpPr txBox="1">
            <a:spLocks noGrp="1"/>
          </p:cNvSpPr>
          <p:nvPr>
            <p:ph type="title"/>
          </p:nvPr>
        </p:nvSpPr>
        <p:spPr>
          <a:xfrm>
            <a:off x="741680" y="978619"/>
            <a:ext cx="10609075" cy="1106425"/>
          </a:xfrm>
          <a:prstGeom prst="rect">
            <a:avLst/>
          </a:prstGeom>
        </p:spPr>
        <p:txBody>
          <a:bodyPr/>
          <a:lstStyle>
            <a:lvl1pPr>
              <a:defRPr sz="3200"/>
            </a:lvl1pPr>
          </a:lstStyle>
          <a:p>
            <a:r>
              <a:rPr dirty="0"/>
              <a:t>Conclusion</a:t>
            </a:r>
          </a:p>
        </p:txBody>
      </p:sp>
      <p:sp>
        <p:nvSpPr>
          <p:cNvPr id="233" name="Rectangle 34"/>
          <p:cNvSpPr/>
          <p:nvPr/>
        </p:nvSpPr>
        <p:spPr>
          <a:xfrm>
            <a:off x="394270" y="1061425"/>
            <a:ext cx="120905" cy="585069"/>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34" name="Rectangle 35"/>
          <p:cNvSpPr/>
          <p:nvPr/>
        </p:nvSpPr>
        <p:spPr>
          <a:xfrm>
            <a:off x="5467858" y="2092198"/>
            <a:ext cx="5846684" cy="12701"/>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grpSp>
        <p:nvGrpSpPr>
          <p:cNvPr id="247" name="Rectangle 1"/>
          <p:cNvGrpSpPr/>
          <p:nvPr/>
        </p:nvGrpSpPr>
        <p:grpSpPr>
          <a:xfrm>
            <a:off x="409574" y="1875389"/>
            <a:ext cx="10941051" cy="4348994"/>
            <a:chOff x="0" y="0"/>
            <a:chExt cx="5994400" cy="3557807"/>
          </a:xfrm>
        </p:grpSpPr>
        <p:sp>
          <p:nvSpPr>
            <p:cNvPr id="235" name="Rounded Rectangle"/>
            <p:cNvSpPr/>
            <p:nvPr/>
          </p:nvSpPr>
          <p:spPr>
            <a:xfrm>
              <a:off x="0" y="0"/>
              <a:ext cx="5994400" cy="749012"/>
            </a:xfrm>
            <a:prstGeom prst="roundRect">
              <a:avLst>
                <a:gd name="adj" fmla="val 10000"/>
              </a:avLst>
            </a:prstGeom>
            <a:solidFill>
              <a:srgbClr val="FBE1CA"/>
            </a:solidFill>
            <a:ln w="12700" cap="flat">
              <a:noFill/>
              <a:miter lim="400000"/>
            </a:ln>
            <a:effectLst/>
          </p:spPr>
          <p:txBody>
            <a:bodyPr wrap="square" lIns="45719" tIns="45719" rIns="45719" bIns="45719" numCol="1" anchor="t">
              <a:noAutofit/>
            </a:bodyPr>
            <a:lstStyle/>
            <a:p>
              <a:pPr>
                <a:lnSpc>
                  <a:spcPct val="110000"/>
                </a:lnSpc>
                <a:spcBef>
                  <a:spcPts val="1000"/>
                </a:spcBef>
                <a:defRPr sz="2400"/>
              </a:pPr>
              <a:endParaRPr/>
            </a:p>
          </p:txBody>
        </p:sp>
        <p:sp>
          <p:nvSpPr>
            <p:cNvPr id="236" name="Square"/>
            <p:cNvSpPr/>
            <p:nvPr/>
          </p:nvSpPr>
          <p:spPr>
            <a:xfrm>
              <a:off x="226575" y="168528"/>
              <a:ext cx="411957" cy="411957"/>
            </a:xfrm>
            <a:prstGeom prst="rect">
              <a:avLst/>
            </a:prstGeom>
            <a:blipFill rotWithShape="1">
              <a:blip r:embed="rId3"/>
              <a:srcRect/>
              <a:stretch>
                <a:fillRect/>
              </a:stretch>
            </a:blipFill>
            <a:ln w="12700" cap="flat">
              <a:solidFill>
                <a:srgbClr val="FFFFFF"/>
              </a:solidFill>
              <a:prstDash val="solid"/>
              <a:miter lim="800000"/>
            </a:ln>
            <a:effectLst/>
          </p:spPr>
          <p:txBody>
            <a:bodyPr wrap="square" lIns="45719" tIns="45719" rIns="45719" bIns="45719" numCol="1" anchor="t">
              <a:noAutofit/>
            </a:bodyPr>
            <a:lstStyle/>
            <a:p>
              <a:pPr>
                <a:lnSpc>
                  <a:spcPct val="110000"/>
                </a:lnSpc>
                <a:spcBef>
                  <a:spcPts val="1000"/>
                </a:spcBef>
                <a:defRPr sz="2400"/>
              </a:pPr>
              <a:endParaRPr/>
            </a:p>
          </p:txBody>
        </p:sp>
        <p:sp>
          <p:nvSpPr>
            <p:cNvPr id="237" name="Combining ML models (XGBoost, RF) with time series models (Prophet, SARIMA) enhanced robustness."/>
            <p:cNvSpPr txBox="1"/>
            <p:nvPr/>
          </p:nvSpPr>
          <p:spPr>
            <a:xfrm>
              <a:off x="865108" y="82419"/>
              <a:ext cx="5129292" cy="5841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9269" tIns="79269" rIns="79269" bIns="79269" numCol="1" anchor="ctr">
              <a:spAutoFit/>
            </a:bodyPr>
            <a:lstStyle>
              <a:lvl1pPr defTabSz="666750">
                <a:spcBef>
                  <a:spcPts val="600"/>
                </a:spcBef>
                <a:defRPr sz="1500"/>
              </a:lvl1pPr>
            </a:lstStyle>
            <a:p>
              <a:r>
                <a:rPr lang="en-US" sz="1800" dirty="0"/>
                <a:t>Successfully integrated monitoring, modeling, and forecasting of COVID-19 hospitalizations.</a:t>
              </a:r>
              <a:endParaRPr sz="1800" dirty="0"/>
            </a:p>
          </p:txBody>
        </p:sp>
        <p:sp>
          <p:nvSpPr>
            <p:cNvPr id="238" name="Rounded Rectangle"/>
            <p:cNvSpPr/>
            <p:nvPr/>
          </p:nvSpPr>
          <p:spPr>
            <a:xfrm>
              <a:off x="0" y="936264"/>
              <a:ext cx="5994400" cy="749013"/>
            </a:xfrm>
            <a:prstGeom prst="roundRect">
              <a:avLst>
                <a:gd name="adj" fmla="val 10000"/>
              </a:avLst>
            </a:prstGeom>
            <a:solidFill>
              <a:srgbClr val="FBE1CA"/>
            </a:solidFill>
            <a:ln w="12700" cap="flat">
              <a:noFill/>
              <a:miter lim="400000"/>
            </a:ln>
            <a:effectLst/>
          </p:spPr>
          <p:txBody>
            <a:bodyPr wrap="square" lIns="45719" tIns="45719" rIns="45719" bIns="45719" numCol="1" anchor="t">
              <a:noAutofit/>
            </a:bodyPr>
            <a:lstStyle/>
            <a:p>
              <a:pPr>
                <a:lnSpc>
                  <a:spcPct val="110000"/>
                </a:lnSpc>
                <a:spcBef>
                  <a:spcPts val="1000"/>
                </a:spcBef>
                <a:defRPr sz="2400"/>
              </a:pPr>
              <a:endParaRPr/>
            </a:p>
          </p:txBody>
        </p:sp>
        <p:sp>
          <p:nvSpPr>
            <p:cNvPr id="239" name="Square"/>
            <p:cNvSpPr/>
            <p:nvPr/>
          </p:nvSpPr>
          <p:spPr>
            <a:xfrm>
              <a:off x="226575" y="1104792"/>
              <a:ext cx="411957" cy="411957"/>
            </a:xfrm>
            <a:prstGeom prst="rect">
              <a:avLst/>
            </a:prstGeom>
            <a:blipFill rotWithShape="1">
              <a:blip r:embed="rId4"/>
              <a:srcRect/>
              <a:stretch>
                <a:fillRect/>
              </a:stretch>
            </a:blipFill>
            <a:ln w="12700" cap="flat">
              <a:solidFill>
                <a:srgbClr val="FFFFFF"/>
              </a:solidFill>
              <a:prstDash val="solid"/>
              <a:miter lim="800000"/>
            </a:ln>
            <a:effectLst/>
          </p:spPr>
          <p:txBody>
            <a:bodyPr wrap="square" lIns="45719" tIns="45719" rIns="45719" bIns="45719" numCol="1" anchor="t">
              <a:noAutofit/>
            </a:bodyPr>
            <a:lstStyle/>
            <a:p>
              <a:pPr>
                <a:lnSpc>
                  <a:spcPct val="110000"/>
                </a:lnSpc>
                <a:spcBef>
                  <a:spcPts val="1000"/>
                </a:spcBef>
                <a:defRPr sz="2400"/>
              </a:pPr>
              <a:endParaRPr/>
            </a:p>
          </p:txBody>
        </p:sp>
        <p:sp>
          <p:nvSpPr>
            <p:cNvPr id="240" name="Logistic Regression gave useful binary signals for critical weeks."/>
            <p:cNvSpPr txBox="1"/>
            <p:nvPr/>
          </p:nvSpPr>
          <p:spPr>
            <a:xfrm>
              <a:off x="865108" y="1018684"/>
              <a:ext cx="5129292" cy="5841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9269" tIns="79269" rIns="79269" bIns="79269" numCol="1" anchor="ctr">
              <a:spAutoFit/>
            </a:bodyPr>
            <a:lstStyle>
              <a:lvl1pPr defTabSz="666750">
                <a:spcBef>
                  <a:spcPts val="600"/>
                </a:spcBef>
                <a:defRPr sz="1500"/>
              </a:lvl1pPr>
            </a:lstStyle>
            <a:p>
              <a:r>
                <a:rPr lang="en-US" sz="1800" dirty="0"/>
                <a:t>Developed real-time dashboards for timely communication with public health stakeholders.</a:t>
              </a:r>
              <a:endParaRPr sz="1800" dirty="0"/>
            </a:p>
          </p:txBody>
        </p:sp>
        <p:sp>
          <p:nvSpPr>
            <p:cNvPr id="241" name="Rounded Rectangle"/>
            <p:cNvSpPr/>
            <p:nvPr/>
          </p:nvSpPr>
          <p:spPr>
            <a:xfrm>
              <a:off x="0" y="1872529"/>
              <a:ext cx="5994400" cy="749012"/>
            </a:xfrm>
            <a:prstGeom prst="roundRect">
              <a:avLst>
                <a:gd name="adj" fmla="val 10000"/>
              </a:avLst>
            </a:prstGeom>
            <a:solidFill>
              <a:srgbClr val="FBE1CA"/>
            </a:solidFill>
            <a:ln w="12700" cap="flat">
              <a:noFill/>
              <a:miter lim="400000"/>
            </a:ln>
            <a:effectLst/>
          </p:spPr>
          <p:txBody>
            <a:bodyPr wrap="square" lIns="45719" tIns="45719" rIns="45719" bIns="45719" numCol="1" anchor="t">
              <a:noAutofit/>
            </a:bodyPr>
            <a:lstStyle/>
            <a:p>
              <a:pPr>
                <a:lnSpc>
                  <a:spcPct val="110000"/>
                </a:lnSpc>
                <a:spcBef>
                  <a:spcPts val="1000"/>
                </a:spcBef>
                <a:defRPr sz="2400"/>
              </a:pPr>
              <a:endParaRPr/>
            </a:p>
          </p:txBody>
        </p:sp>
        <p:sp>
          <p:nvSpPr>
            <p:cNvPr id="242" name="Square"/>
            <p:cNvSpPr/>
            <p:nvPr/>
          </p:nvSpPr>
          <p:spPr>
            <a:xfrm>
              <a:off x="226575" y="2041058"/>
              <a:ext cx="411957" cy="411957"/>
            </a:xfrm>
            <a:prstGeom prst="rect">
              <a:avLst/>
            </a:prstGeom>
            <a:blipFill rotWithShape="1">
              <a:blip r:embed="rId5"/>
              <a:srcRect/>
              <a:stretch>
                <a:fillRect/>
              </a:stretch>
            </a:blipFill>
            <a:ln w="12700" cap="flat">
              <a:solidFill>
                <a:srgbClr val="FFFFFF"/>
              </a:solidFill>
              <a:prstDash val="solid"/>
              <a:miter lim="800000"/>
            </a:ln>
            <a:effectLst/>
          </p:spPr>
          <p:txBody>
            <a:bodyPr wrap="square" lIns="45719" tIns="45719" rIns="45719" bIns="45719" numCol="1" anchor="t">
              <a:noAutofit/>
            </a:bodyPr>
            <a:lstStyle/>
            <a:p>
              <a:pPr>
                <a:lnSpc>
                  <a:spcPct val="110000"/>
                </a:lnSpc>
                <a:spcBef>
                  <a:spcPts val="1000"/>
                </a:spcBef>
                <a:defRPr sz="2400"/>
              </a:pPr>
              <a:endParaRPr/>
            </a:p>
          </p:txBody>
        </p:sp>
        <p:sp>
          <p:nvSpPr>
            <p:cNvPr id="243" name="LSTM holds promise but needs further tuning/data."/>
            <p:cNvSpPr txBox="1"/>
            <p:nvPr/>
          </p:nvSpPr>
          <p:spPr>
            <a:xfrm>
              <a:off x="865108" y="2087135"/>
              <a:ext cx="5129292" cy="319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9269" tIns="79269" rIns="79269" bIns="79269" numCol="1" anchor="ctr">
              <a:spAutoFit/>
            </a:bodyPr>
            <a:lstStyle>
              <a:lvl1pPr defTabSz="666750">
                <a:spcBef>
                  <a:spcPts val="600"/>
                </a:spcBef>
                <a:defRPr sz="1500"/>
              </a:lvl1pPr>
            </a:lstStyle>
            <a:p>
              <a:endParaRPr dirty="0"/>
            </a:p>
          </p:txBody>
        </p:sp>
        <p:sp>
          <p:nvSpPr>
            <p:cNvPr id="244" name="Rounded Rectangle"/>
            <p:cNvSpPr/>
            <p:nvPr/>
          </p:nvSpPr>
          <p:spPr>
            <a:xfrm>
              <a:off x="0" y="2808795"/>
              <a:ext cx="5994400" cy="749012"/>
            </a:xfrm>
            <a:prstGeom prst="roundRect">
              <a:avLst>
                <a:gd name="adj" fmla="val 10000"/>
              </a:avLst>
            </a:prstGeom>
            <a:solidFill>
              <a:srgbClr val="FBE1CA"/>
            </a:solidFill>
            <a:ln w="12700" cap="flat">
              <a:noFill/>
              <a:miter lim="400000"/>
            </a:ln>
            <a:effectLst/>
          </p:spPr>
          <p:txBody>
            <a:bodyPr wrap="square" lIns="45719" tIns="45719" rIns="45719" bIns="45719" numCol="1" anchor="t">
              <a:noAutofit/>
            </a:bodyPr>
            <a:lstStyle/>
            <a:p>
              <a:pPr>
                <a:lnSpc>
                  <a:spcPct val="110000"/>
                </a:lnSpc>
                <a:spcBef>
                  <a:spcPts val="1000"/>
                </a:spcBef>
                <a:defRPr sz="2400"/>
              </a:pPr>
              <a:endParaRPr/>
            </a:p>
          </p:txBody>
        </p:sp>
        <p:sp>
          <p:nvSpPr>
            <p:cNvPr id="245" name="Square"/>
            <p:cNvSpPr/>
            <p:nvPr/>
          </p:nvSpPr>
          <p:spPr>
            <a:xfrm>
              <a:off x="226575" y="2977321"/>
              <a:ext cx="411957" cy="411957"/>
            </a:xfrm>
            <a:prstGeom prst="rect">
              <a:avLst/>
            </a:prstGeom>
            <a:blipFill rotWithShape="1">
              <a:blip r:embed="rId6"/>
              <a:srcRect/>
              <a:stretch>
                <a:fillRect/>
              </a:stretch>
            </a:blipFill>
            <a:ln w="12700" cap="flat">
              <a:solidFill>
                <a:srgbClr val="FFFFFF"/>
              </a:solidFill>
              <a:prstDash val="solid"/>
              <a:miter lim="800000"/>
            </a:ln>
            <a:effectLst/>
          </p:spPr>
          <p:txBody>
            <a:bodyPr wrap="square" lIns="45719" tIns="45719" rIns="45719" bIns="45719" numCol="1" anchor="t">
              <a:noAutofit/>
            </a:bodyPr>
            <a:lstStyle/>
            <a:p>
              <a:pPr>
                <a:lnSpc>
                  <a:spcPct val="110000"/>
                </a:lnSpc>
                <a:spcBef>
                  <a:spcPts val="1000"/>
                </a:spcBef>
                <a:defRPr sz="2400"/>
              </a:pPr>
              <a:endParaRPr/>
            </a:p>
          </p:txBody>
        </p:sp>
        <p:sp>
          <p:nvSpPr>
            <p:cNvPr id="246" name="Exponential smoothing and SMA were useful for interpretability and baseline comparisons."/>
            <p:cNvSpPr txBox="1"/>
            <p:nvPr/>
          </p:nvSpPr>
          <p:spPr>
            <a:xfrm>
              <a:off x="865108" y="3004515"/>
              <a:ext cx="5129292" cy="3575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9269" tIns="79269" rIns="79269" bIns="79269" numCol="1" anchor="ctr">
              <a:spAutoFit/>
            </a:bodyPr>
            <a:lstStyle>
              <a:lvl1pPr defTabSz="666750">
                <a:spcBef>
                  <a:spcPts val="600"/>
                </a:spcBef>
                <a:defRPr sz="1500"/>
              </a:lvl1pPr>
            </a:lstStyle>
            <a:p>
              <a:r>
                <a:rPr lang="en-US" sz="1800" dirty="0"/>
                <a:t>Identified seasonal patterns and trends across U.S. states.</a:t>
              </a:r>
            </a:p>
          </p:txBody>
        </p:sp>
      </p:grpSp>
      <p:sp>
        <p:nvSpPr>
          <p:cNvPr id="5" name="TextBox 4">
            <a:extLst>
              <a:ext uri="{FF2B5EF4-FFF2-40B4-BE49-F238E27FC236}">
                <a16:creationId xmlns:a16="http://schemas.microsoft.com/office/drawing/2014/main" id="{8B50ADBA-DEE4-6651-A046-3FD2A4DB5B2C}"/>
              </a:ext>
            </a:extLst>
          </p:cNvPr>
          <p:cNvSpPr txBox="1"/>
          <p:nvPr/>
        </p:nvSpPr>
        <p:spPr>
          <a:xfrm>
            <a:off x="1773813" y="4370339"/>
            <a:ext cx="939777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Produced short- and medium-term forecasts to support healthcare resource planning and policy decisions.</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Rectangle 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50" name="Title 1"/>
          <p:cNvSpPr txBox="1">
            <a:spLocks noGrp="1"/>
          </p:cNvSpPr>
          <p:nvPr>
            <p:ph type="title"/>
          </p:nvPr>
        </p:nvSpPr>
        <p:spPr>
          <a:xfrm>
            <a:off x="5080215" y="1076323"/>
            <a:ext cx="6272785" cy="1535053"/>
          </a:xfrm>
          <a:prstGeom prst="rect">
            <a:avLst/>
          </a:prstGeom>
        </p:spPr>
        <p:txBody>
          <a:bodyPr anchor="b"/>
          <a:lstStyle>
            <a:lvl1pPr>
              <a:defRPr sz="5200"/>
            </a:lvl1pPr>
          </a:lstStyle>
          <a:p>
            <a:r>
              <a:t>Recommendations</a:t>
            </a:r>
          </a:p>
        </p:txBody>
      </p:sp>
      <p:pic>
        <p:nvPicPr>
          <p:cNvPr id="251" name="Picture 5" descr="Picture 5"/>
          <p:cNvPicPr>
            <a:picLocks noChangeAspect="1"/>
          </p:cNvPicPr>
          <p:nvPr/>
        </p:nvPicPr>
        <p:blipFill>
          <a:blip r:embed="rId2"/>
          <a:srcRect r="50729"/>
          <a:stretch>
            <a:fillRect/>
          </a:stretch>
        </p:blipFill>
        <p:spPr>
          <a:xfrm>
            <a:off x="20" y="9"/>
            <a:ext cx="4505305" cy="6857991"/>
          </a:xfrm>
          <a:prstGeom prst="rect">
            <a:avLst/>
          </a:prstGeom>
          <a:ln w="12700">
            <a:miter lim="400000"/>
          </a:ln>
        </p:spPr>
      </p:pic>
      <p:sp>
        <p:nvSpPr>
          <p:cNvPr id="252" name="!!accent"/>
          <p:cNvSpPr/>
          <p:nvPr/>
        </p:nvSpPr>
        <p:spPr>
          <a:xfrm rot="5400000">
            <a:off x="5317959" y="363389"/>
            <a:ext cx="73153" cy="54864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53" name="Rectangle 13"/>
          <p:cNvSpPr/>
          <p:nvPr/>
        </p:nvSpPr>
        <p:spPr>
          <a:xfrm>
            <a:off x="5099265" y="2935540"/>
            <a:ext cx="6217921"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54" name="Rectangle 1"/>
          <p:cNvSpPr txBox="1">
            <a:spLocks noGrp="1"/>
          </p:cNvSpPr>
          <p:nvPr>
            <p:ph type="body" sz="half" idx="1"/>
          </p:nvPr>
        </p:nvSpPr>
        <p:spPr>
          <a:xfrm>
            <a:off x="5080215" y="3351276"/>
            <a:ext cx="6272785" cy="2825687"/>
          </a:xfrm>
          <a:prstGeom prst="rect">
            <a:avLst/>
          </a:prstGeom>
        </p:spPr>
        <p:txBody>
          <a:bodyPr>
            <a:noAutofit/>
          </a:bodyPr>
          <a:lstStyle/>
          <a:p>
            <a:pPr>
              <a:lnSpc>
                <a:spcPct val="99000"/>
              </a:lnSpc>
              <a:defRPr sz="1600"/>
            </a:pPr>
            <a:r>
              <a:rPr sz="2000" dirty="0"/>
              <a:t>Kenya should prioritize developing a centralized, real-time health data collect</a:t>
            </a:r>
            <a:endParaRPr lang="en-US" sz="2000" dirty="0"/>
          </a:p>
          <a:p>
            <a:r>
              <a:rPr lang="en-US" sz="2000" dirty="0"/>
              <a:t>Institutionalize Seasonal Surveillance and Early Warning Systems</a:t>
            </a:r>
            <a:r>
              <a:rPr lang="en-US" sz="2000" b="1" dirty="0"/>
              <a:t> </a:t>
            </a:r>
          </a:p>
          <a:p>
            <a:r>
              <a:rPr lang="en-US" sz="2000" dirty="0"/>
              <a:t>Optimize Resource Allocation Based on Forecast Insights </a:t>
            </a:r>
          </a:p>
          <a:p>
            <a:r>
              <a:rPr lang="en-US" sz="2000" dirty="0"/>
              <a:t>Training for Local Public health agencies </a:t>
            </a:r>
            <a:br>
              <a:rPr lang="en-US" sz="2000" dirty="0"/>
            </a:br>
            <a:r>
              <a:rPr lang="en-US" sz="2000" dirty="0"/>
              <a:t> </a:t>
            </a:r>
            <a:endParaRPr sz="20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4"/>
          <p:cNvSpPr/>
          <p:nvPr/>
        </p:nvSpPr>
        <p:spPr>
          <a:xfrm rot="5400000">
            <a:off x="857543" y="346790"/>
            <a:ext cx="146305" cy="704089"/>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57" name="Rectangle 26"/>
          <p:cNvSpPr/>
          <p:nvPr/>
        </p:nvSpPr>
        <p:spPr>
          <a:xfrm flipV="1">
            <a:off x="578651" y="4501200"/>
            <a:ext cx="11034698"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58" name="Rectangle 2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59" name="Freeform: Shape 30"/>
          <p:cNvSpPr/>
          <p:nvPr/>
        </p:nvSpPr>
        <p:spPr>
          <a:xfrm>
            <a:off x="0" y="0"/>
            <a:ext cx="4959048"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902" y="0"/>
                </a:lnTo>
                <a:lnTo>
                  <a:pt x="18202" y="389"/>
                </a:lnTo>
                <a:cubicBezTo>
                  <a:pt x="20336" y="3292"/>
                  <a:pt x="21600" y="6896"/>
                  <a:pt x="21600" y="10800"/>
                </a:cubicBezTo>
                <a:cubicBezTo>
                  <a:pt x="21600" y="14704"/>
                  <a:pt x="20336" y="18308"/>
                  <a:pt x="18202" y="21211"/>
                </a:cubicBezTo>
                <a:lnTo>
                  <a:pt x="17902" y="21600"/>
                </a:lnTo>
                <a:lnTo>
                  <a:pt x="0" y="21600"/>
                </a:lnTo>
                <a:close/>
              </a:path>
            </a:pathLst>
          </a:custGeom>
          <a:solidFill>
            <a:srgbClr val="FFFFFF"/>
          </a:solidFill>
          <a:ln>
            <a:solidFill>
              <a:srgbClr val="E9E9E9"/>
            </a:solidFill>
            <a:miter/>
          </a:ln>
          <a:effectLst>
            <a:outerShdw blurRad="50800" dist="38100" rotWithShape="0">
              <a:srgbClr val="D9D9D9">
                <a:alpha val="30000"/>
              </a:srgbClr>
            </a:outerShdw>
          </a:effectLst>
        </p:spPr>
        <p:txBody>
          <a:bodyPr lIns="45719" rIns="45719" anchor="ctr"/>
          <a:lstStyle/>
          <a:p>
            <a:pPr algn="ctr">
              <a:defRPr>
                <a:solidFill>
                  <a:srgbClr val="FFFFFF"/>
                </a:solidFill>
                <a:latin typeface="Calibri"/>
                <a:ea typeface="Calibri"/>
                <a:cs typeface="Calibri"/>
                <a:sym typeface="Calibri"/>
              </a:defRPr>
            </a:pPr>
            <a:endParaRPr/>
          </a:p>
        </p:txBody>
      </p:sp>
      <p:sp>
        <p:nvSpPr>
          <p:cNvPr id="260" name="Freeform: Shape 32"/>
          <p:cNvSpPr/>
          <p:nvPr/>
        </p:nvSpPr>
        <p:spPr>
          <a:xfrm>
            <a:off x="-1" y="0"/>
            <a:ext cx="4948889"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895" y="0"/>
                </a:lnTo>
                <a:lnTo>
                  <a:pt x="18195" y="389"/>
                </a:lnTo>
                <a:cubicBezTo>
                  <a:pt x="20334" y="3292"/>
                  <a:pt x="21600" y="6896"/>
                  <a:pt x="21600" y="10800"/>
                </a:cubicBezTo>
                <a:cubicBezTo>
                  <a:pt x="21600" y="14704"/>
                  <a:pt x="20334" y="18308"/>
                  <a:pt x="18195" y="21211"/>
                </a:cubicBezTo>
                <a:lnTo>
                  <a:pt x="17895"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dirty="0"/>
          </a:p>
        </p:txBody>
      </p:sp>
      <p:sp>
        <p:nvSpPr>
          <p:cNvPr id="261" name="Title 1"/>
          <p:cNvSpPr txBox="1">
            <a:spLocks noGrp="1"/>
          </p:cNvSpPr>
          <p:nvPr>
            <p:ph type="title"/>
          </p:nvPr>
        </p:nvSpPr>
        <p:spPr>
          <a:xfrm>
            <a:off x="477980" y="1122362"/>
            <a:ext cx="4023361" cy="3204136"/>
          </a:xfrm>
          <a:prstGeom prst="rect">
            <a:avLst/>
          </a:prstGeom>
        </p:spPr>
        <p:txBody>
          <a:bodyPr anchor="b"/>
          <a:lstStyle>
            <a:lvl1pPr>
              <a:defRPr sz="4800"/>
            </a:lvl1pPr>
          </a:lstStyle>
          <a:p>
            <a:r>
              <a:rPr dirty="0"/>
              <a:t>THANK YOU!</a:t>
            </a:r>
            <a:br>
              <a:rPr lang="en-US" dirty="0"/>
            </a:br>
            <a:endParaRPr dirty="0"/>
          </a:p>
        </p:txBody>
      </p:sp>
      <p:sp>
        <p:nvSpPr>
          <p:cNvPr id="262" name="Rectangle 34"/>
          <p:cNvSpPr/>
          <p:nvPr/>
        </p:nvSpPr>
        <p:spPr>
          <a:xfrm rot="5400000">
            <a:off x="759920" y="346790"/>
            <a:ext cx="146306" cy="704089"/>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263" name="Rectangle 36"/>
          <p:cNvSpPr/>
          <p:nvPr/>
        </p:nvSpPr>
        <p:spPr>
          <a:xfrm>
            <a:off x="481028" y="4546920"/>
            <a:ext cx="4023361"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pic>
        <p:nvPicPr>
          <p:cNvPr id="264" name="Graphic 21" descr="Graphic 21"/>
          <p:cNvPicPr>
            <a:picLocks noChangeAspect="1"/>
          </p:cNvPicPr>
          <p:nvPr/>
        </p:nvPicPr>
        <p:blipFill>
          <a:blip r:embed="rId2"/>
          <a:stretch>
            <a:fillRect/>
          </a:stretch>
        </p:blipFill>
        <p:spPr>
          <a:xfrm>
            <a:off x="5891083" y="625683"/>
            <a:ext cx="5455382" cy="545538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1000"/>
                                  </p:stCondLst>
                                  <p:iterate>
                                    <p:tmAbs val="0"/>
                                  </p:iterate>
                                  <p:childTnLst>
                                    <p:set>
                                      <p:cBhvr>
                                        <p:cTn id="6" fill="hold"/>
                                        <p:tgtEl>
                                          <p:spTgt spid="261"/>
                                        </p:tgtEl>
                                        <p:attrNameLst>
                                          <p:attrName>style.visibility</p:attrName>
                                        </p:attrNameLst>
                                      </p:cBhvr>
                                      <p:to>
                                        <p:strVal val="visible"/>
                                      </p:to>
                                    </p:set>
                                    <p:animEffect transition="in" filter="fade">
                                      <p:cBhvr>
                                        <p:cTn id="7" dur="400"/>
                                        <p:tgtEl>
                                          <p:spTgt spid="261"/>
                                        </p:tgtEl>
                                      </p:cBhvr>
                                    </p:animEffect>
                                  </p:childTnLst>
                                </p:cTn>
                              </p:par>
                            </p:childTnLst>
                          </p:cTn>
                        </p:par>
                        <p:par>
                          <p:cTn id="8" fill="hold">
                            <p:stCondLst>
                              <p:cond delay="1400"/>
                            </p:stCondLst>
                            <p:childTnLst>
                              <p:par>
                                <p:cTn id="9" presetID="10" presetClass="entr" fill="hold" grpId="0" nodeType="afterEffect">
                                  <p:stCondLst>
                                    <p:cond delay="500"/>
                                  </p:stCondLst>
                                  <p:iterate>
                                    <p:tmAbs val="0"/>
                                  </p:iterate>
                                  <p:childTnLst>
                                    <p:set>
                                      <p:cBhvr>
                                        <p:cTn id="10" fill="hold"/>
                                        <p:tgtEl>
                                          <p:spTgt spid="264"/>
                                        </p:tgtEl>
                                        <p:attrNameLst>
                                          <p:attrName>style.visibility</p:attrName>
                                        </p:attrNameLst>
                                      </p:cBhvr>
                                      <p:to>
                                        <p:strVal val="visible"/>
                                      </p:to>
                                    </p:set>
                                    <p:animEffect transition="in" filter="fade">
                                      <p:cBhvr>
                                        <p:cTn id="11" dur="7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animBg="1" advAuto="0"/>
      <p:bldP spid="264"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2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3" name="Title 1"/>
          <p:cNvSpPr txBox="1">
            <a:spLocks noGrp="1"/>
          </p:cNvSpPr>
          <p:nvPr>
            <p:ph type="title"/>
          </p:nvPr>
        </p:nvSpPr>
        <p:spPr>
          <a:xfrm>
            <a:off x="411479" y="987552"/>
            <a:ext cx="4485863" cy="1088137"/>
          </a:xfrm>
          <a:prstGeom prst="rect">
            <a:avLst/>
          </a:prstGeom>
        </p:spPr>
        <p:txBody>
          <a:bodyPr anchor="b"/>
          <a:lstStyle/>
          <a:p>
            <a:pPr>
              <a:defRPr sz="3400"/>
            </a:pPr>
            <a:r>
              <a:rPr dirty="0"/>
              <a:t>Problem Statement</a:t>
            </a:r>
            <a:br>
              <a:rPr dirty="0"/>
            </a:br>
            <a:endParaRPr dirty="0"/>
          </a:p>
        </p:txBody>
      </p:sp>
      <p:sp>
        <p:nvSpPr>
          <p:cNvPr id="154" name="Rectangle 29"/>
          <p:cNvSpPr/>
          <p:nvPr/>
        </p:nvSpPr>
        <p:spPr>
          <a:xfrm rot="5400000">
            <a:off x="649223" y="387938"/>
            <a:ext cx="73153" cy="54864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55" name="Rectangle 31"/>
          <p:cNvSpPr/>
          <p:nvPr/>
        </p:nvSpPr>
        <p:spPr>
          <a:xfrm>
            <a:off x="411479" y="2285999"/>
            <a:ext cx="4389122" cy="18290"/>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56" name="Rectangle 1"/>
          <p:cNvSpPr txBox="1">
            <a:spLocks noGrp="1"/>
          </p:cNvSpPr>
          <p:nvPr>
            <p:ph type="body" sz="quarter" idx="1"/>
          </p:nvPr>
        </p:nvSpPr>
        <p:spPr>
          <a:xfrm>
            <a:off x="411479" y="2688335"/>
            <a:ext cx="4498848" cy="3584449"/>
          </a:xfrm>
          <a:prstGeom prst="rect">
            <a:avLst/>
          </a:prstGeom>
        </p:spPr>
        <p:txBody>
          <a:bodyPr/>
          <a:lstStyle>
            <a:lvl1pPr marL="0" indent="0">
              <a:spcBef>
                <a:spcPts val="600"/>
              </a:spcBef>
              <a:buSzTx/>
              <a:buNone/>
              <a:defRPr sz="1700">
                <a:latin typeface="Arial"/>
                <a:ea typeface="Arial"/>
                <a:cs typeface="Arial"/>
                <a:sym typeface="Arial"/>
              </a:defRPr>
            </a:lvl1pPr>
          </a:lstStyle>
          <a:p>
            <a:r>
              <a:rPr lang="en-US" dirty="0"/>
              <a:t>Kenya lacks real-time surveillance for respiratory virus hospitalizations. </a:t>
            </a:r>
          </a:p>
          <a:p>
            <a:r>
              <a:rPr lang="en-US" dirty="0"/>
              <a:t>This project uses U.S. data to demonstrate how forecasting can guide future public health response and planning once local data systems are established.</a:t>
            </a:r>
            <a:endParaRPr dirty="0"/>
          </a:p>
        </p:txBody>
      </p:sp>
      <p:pic>
        <p:nvPicPr>
          <p:cNvPr id="157" name="Picture 14" descr="Picture 14"/>
          <p:cNvPicPr>
            <a:picLocks noChangeAspect="1"/>
          </p:cNvPicPr>
          <p:nvPr/>
        </p:nvPicPr>
        <p:blipFill>
          <a:blip r:embed="rId2"/>
          <a:srcRect l="34754" r="1"/>
          <a:stretch>
            <a:fillRect/>
          </a:stretch>
        </p:blipFill>
        <p:spPr>
          <a:xfrm>
            <a:off x="5308051" y="9"/>
            <a:ext cx="6883798" cy="6857991"/>
          </a:xfrm>
          <a:custGeom>
            <a:avLst/>
            <a:gdLst/>
            <a:ahLst/>
            <a:cxnLst>
              <a:cxn ang="0">
                <a:pos x="wd2" y="hd2"/>
              </a:cxn>
              <a:cxn ang="5400000">
                <a:pos x="wd2" y="hd2"/>
              </a:cxn>
              <a:cxn ang="10800000">
                <a:pos x="wd2" y="hd2"/>
              </a:cxn>
              <a:cxn ang="16200000">
                <a:pos x="wd2" y="hd2"/>
              </a:cxn>
            </a:cxnLst>
            <a:rect l="0" t="0" r="r" b="b"/>
            <a:pathLst>
              <a:path w="21600" h="21600" extrusionOk="0">
                <a:moveTo>
                  <a:pt x="1147" y="0"/>
                </a:moveTo>
                <a:lnTo>
                  <a:pt x="1131" y="72"/>
                </a:lnTo>
                <a:cubicBezTo>
                  <a:pt x="403" y="3370"/>
                  <a:pt x="0" y="6995"/>
                  <a:pt x="0" y="10800"/>
                </a:cubicBezTo>
                <a:cubicBezTo>
                  <a:pt x="0" y="14605"/>
                  <a:pt x="403" y="18230"/>
                  <a:pt x="1131" y="21528"/>
                </a:cubicBezTo>
                <a:lnTo>
                  <a:pt x="1147" y="21600"/>
                </a:lnTo>
                <a:lnTo>
                  <a:pt x="21600" y="21600"/>
                </a:lnTo>
                <a:lnTo>
                  <a:pt x="21600" y="0"/>
                </a:lnTo>
                <a:lnTo>
                  <a:pt x="1147" y="0"/>
                </a:lnTo>
                <a:close/>
              </a:path>
            </a:pathLst>
          </a:custGeom>
          <a:ln w="12700">
            <a:miter lim="400000"/>
          </a:ln>
          <a:effectLst>
            <a:outerShdw blurRad="50800" dist="38100" dir="10800000" rotWithShape="0">
              <a:srgbClr val="D9D9D9">
                <a:alpha val="30000"/>
              </a:srgbClr>
            </a:outerShdw>
          </a:effec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angle 23"/>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60" name="Title 1"/>
          <p:cNvSpPr txBox="1">
            <a:spLocks noGrp="1"/>
          </p:cNvSpPr>
          <p:nvPr>
            <p:ph type="title"/>
          </p:nvPr>
        </p:nvSpPr>
        <p:spPr>
          <a:xfrm>
            <a:off x="5080215" y="1076323"/>
            <a:ext cx="6272785" cy="1535053"/>
          </a:xfrm>
          <a:prstGeom prst="rect">
            <a:avLst/>
          </a:prstGeom>
        </p:spPr>
        <p:txBody>
          <a:bodyPr anchor="b"/>
          <a:lstStyle/>
          <a:p>
            <a:pPr defTabSz="877823">
              <a:defRPr sz="4992"/>
            </a:pPr>
            <a:r>
              <a:t>Objectives</a:t>
            </a:r>
            <a:br/>
            <a:endParaRPr/>
          </a:p>
        </p:txBody>
      </p:sp>
      <p:pic>
        <p:nvPicPr>
          <p:cNvPr id="161" name="Picture 24" descr="Picture 24"/>
          <p:cNvPicPr>
            <a:picLocks noChangeAspect="1"/>
          </p:cNvPicPr>
          <p:nvPr/>
        </p:nvPicPr>
        <p:blipFill>
          <a:blip r:embed="rId2"/>
          <a:srcRect l="30526" r="20202"/>
          <a:stretch>
            <a:fillRect/>
          </a:stretch>
        </p:blipFill>
        <p:spPr>
          <a:xfrm>
            <a:off x="20" y="9"/>
            <a:ext cx="4505305" cy="6857991"/>
          </a:xfrm>
          <a:prstGeom prst="rect">
            <a:avLst/>
          </a:prstGeom>
          <a:ln w="12700">
            <a:miter lim="400000"/>
          </a:ln>
        </p:spPr>
      </p:pic>
      <p:sp>
        <p:nvSpPr>
          <p:cNvPr id="162" name="!!accent"/>
          <p:cNvSpPr/>
          <p:nvPr/>
        </p:nvSpPr>
        <p:spPr>
          <a:xfrm rot="5400000">
            <a:off x="5317959" y="363389"/>
            <a:ext cx="73153" cy="54864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63" name="Rectangle 26"/>
          <p:cNvSpPr/>
          <p:nvPr/>
        </p:nvSpPr>
        <p:spPr>
          <a:xfrm>
            <a:off x="5099265" y="2935540"/>
            <a:ext cx="6217921"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64" name="Rectangle 1"/>
          <p:cNvSpPr txBox="1">
            <a:spLocks noGrp="1"/>
          </p:cNvSpPr>
          <p:nvPr>
            <p:ph type="body" sz="half" idx="1"/>
          </p:nvPr>
        </p:nvSpPr>
        <p:spPr>
          <a:xfrm>
            <a:off x="5071832" y="3150618"/>
            <a:ext cx="6272785" cy="2887033"/>
          </a:xfrm>
          <a:prstGeom prst="rect">
            <a:avLst/>
          </a:prstGeom>
        </p:spPr>
        <p:txBody>
          <a:bodyPr>
            <a:normAutofit lnSpcReduction="10000"/>
          </a:bodyPr>
          <a:lstStyle>
            <a:lvl1pPr marL="0" indent="0">
              <a:spcBef>
                <a:spcPts val="600"/>
              </a:spcBef>
              <a:buSzTx/>
              <a:buNone/>
              <a:defRPr sz="1800">
                <a:latin typeface="Arial"/>
                <a:ea typeface="Arial"/>
                <a:cs typeface="Arial"/>
                <a:sym typeface="Arial"/>
              </a:defRPr>
            </a:lvl1pPr>
          </a:lstStyle>
          <a:p>
            <a:pPr marL="285750" indent="-285750">
              <a:lnSpc>
                <a:spcPct val="120000"/>
              </a:lnSpc>
              <a:buFont typeface="Arial" panose="020B0604020202020204" pitchFamily="34" charset="0"/>
              <a:buChar char="•"/>
            </a:pPr>
            <a:r>
              <a:rPr lang="en-US" dirty="0"/>
              <a:t>Monitor, model, and forecast respiratory virus-related hospitalizations across U.S. regions</a:t>
            </a:r>
          </a:p>
          <a:p>
            <a:pPr marL="285750" indent="-285750">
              <a:lnSpc>
                <a:spcPct val="120000"/>
              </a:lnSpc>
              <a:buFont typeface="Arial" panose="020B0604020202020204" pitchFamily="34" charset="0"/>
              <a:buChar char="•"/>
            </a:pPr>
            <a:r>
              <a:rPr lang="en-US" dirty="0"/>
              <a:t>Support healthcare planning, outbreak response, and policy-making</a:t>
            </a:r>
          </a:p>
          <a:p>
            <a:pPr marL="285750" indent="-285750">
              <a:lnSpc>
                <a:spcPct val="120000"/>
              </a:lnSpc>
              <a:buFont typeface="Arial" panose="020B0604020202020204" pitchFamily="34" charset="0"/>
              <a:buChar char="•"/>
            </a:pPr>
            <a:r>
              <a:rPr lang="en-US" dirty="0"/>
              <a:t>Detect seasonal patterns in hospitalization trends</a:t>
            </a:r>
          </a:p>
          <a:p>
            <a:pPr marL="285750" indent="-285750">
              <a:lnSpc>
                <a:spcPct val="120000"/>
              </a:lnSpc>
              <a:buFont typeface="Arial" panose="020B0604020202020204" pitchFamily="34" charset="0"/>
              <a:buChar char="•"/>
            </a:pPr>
            <a:r>
              <a:rPr lang="en-US" dirty="0"/>
              <a:t>Forecast future spikes or declines in respiratory cases</a:t>
            </a:r>
          </a:p>
          <a:p>
            <a:pPr marL="285750" indent="-285750">
              <a:lnSpc>
                <a:spcPct val="120000"/>
              </a:lnSpc>
              <a:buFont typeface="Arial" panose="020B0604020202020204" pitchFamily="34" charset="0"/>
              <a:buChar char="•"/>
            </a:pPr>
            <a:r>
              <a:rPr lang="en-US" dirty="0"/>
              <a:t>Provide real-time dashboards for public health decision-making</a:t>
            </a:r>
          </a:p>
          <a:p>
            <a:endParaRPr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67" name="Title 1"/>
          <p:cNvSpPr txBox="1">
            <a:spLocks noGrp="1"/>
          </p:cNvSpPr>
          <p:nvPr>
            <p:ph type="title"/>
          </p:nvPr>
        </p:nvSpPr>
        <p:spPr>
          <a:xfrm>
            <a:off x="5080215" y="1076323"/>
            <a:ext cx="6272785" cy="1535053"/>
          </a:xfrm>
          <a:prstGeom prst="rect">
            <a:avLst/>
          </a:prstGeom>
        </p:spPr>
        <p:txBody>
          <a:bodyPr anchor="b"/>
          <a:lstStyle/>
          <a:p>
            <a:pPr defTabSz="877823">
              <a:defRPr sz="4992"/>
            </a:pPr>
            <a:r>
              <a:t>Stakeholders</a:t>
            </a:r>
            <a:br/>
            <a:endParaRPr/>
          </a:p>
        </p:txBody>
      </p:sp>
      <p:pic>
        <p:nvPicPr>
          <p:cNvPr id="168" name="Picture 4" descr="Picture 4"/>
          <p:cNvPicPr>
            <a:picLocks noChangeAspect="1"/>
          </p:cNvPicPr>
          <p:nvPr/>
        </p:nvPicPr>
        <p:blipFill>
          <a:blip r:embed="rId2"/>
          <a:srcRect l="12279" r="38451"/>
          <a:stretch>
            <a:fillRect/>
          </a:stretch>
        </p:blipFill>
        <p:spPr>
          <a:xfrm>
            <a:off x="20" y="9"/>
            <a:ext cx="4505305" cy="6857991"/>
          </a:xfrm>
          <a:prstGeom prst="rect">
            <a:avLst/>
          </a:prstGeom>
          <a:ln w="12700">
            <a:miter lim="400000"/>
          </a:ln>
        </p:spPr>
      </p:pic>
      <p:sp>
        <p:nvSpPr>
          <p:cNvPr id="169" name="!!accent"/>
          <p:cNvSpPr/>
          <p:nvPr/>
        </p:nvSpPr>
        <p:spPr>
          <a:xfrm rot="5400000">
            <a:off x="5317959" y="363389"/>
            <a:ext cx="73153" cy="54864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70" name="Rectangle 12"/>
          <p:cNvSpPr/>
          <p:nvPr/>
        </p:nvSpPr>
        <p:spPr>
          <a:xfrm>
            <a:off x="5099265" y="2935540"/>
            <a:ext cx="6217921"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71" name="Content Placeholder 2"/>
          <p:cNvSpPr txBox="1">
            <a:spLocks noGrp="1"/>
          </p:cNvSpPr>
          <p:nvPr>
            <p:ph type="body" sz="half" idx="1"/>
          </p:nvPr>
        </p:nvSpPr>
        <p:spPr>
          <a:xfrm>
            <a:off x="5080215" y="3351276"/>
            <a:ext cx="6272785" cy="2825687"/>
          </a:xfrm>
          <a:prstGeom prst="rect">
            <a:avLst/>
          </a:prstGeom>
        </p:spPr>
        <p:txBody>
          <a:bodyPr/>
          <a:lstStyle/>
          <a:p>
            <a:pPr>
              <a:buFontTx/>
              <a:buAutoNum type="arabicPeriod"/>
              <a:defRPr sz="1400">
                <a:latin typeface="system-ui"/>
                <a:ea typeface="system-ui"/>
                <a:cs typeface="system-ui"/>
                <a:sym typeface="system-ui"/>
              </a:defRPr>
            </a:pPr>
            <a:r>
              <a:rPr lang="en-US" dirty="0"/>
              <a:t>MOH </a:t>
            </a:r>
            <a:r>
              <a:rPr dirty="0"/>
              <a:t>and local health departments</a:t>
            </a:r>
          </a:p>
          <a:p>
            <a:pPr>
              <a:buFontTx/>
              <a:buAutoNum type="arabicPeriod"/>
              <a:defRPr sz="1400">
                <a:latin typeface="system-ui"/>
                <a:ea typeface="system-ui"/>
                <a:cs typeface="system-ui"/>
                <a:sym typeface="system-ui"/>
              </a:defRPr>
            </a:pPr>
            <a:r>
              <a:rPr dirty="0"/>
              <a:t>Hospital administrators and planners</a:t>
            </a:r>
          </a:p>
          <a:p>
            <a:pPr>
              <a:buFontTx/>
              <a:buAutoNum type="arabicPeriod"/>
              <a:defRPr sz="1400">
                <a:latin typeface="system-ui"/>
                <a:ea typeface="system-ui"/>
                <a:cs typeface="system-ui"/>
                <a:sym typeface="system-ui"/>
              </a:defRPr>
            </a:pPr>
            <a:r>
              <a:rPr dirty="0"/>
              <a:t>Epidemiologists and public health researchers</a:t>
            </a:r>
          </a:p>
          <a:p>
            <a:pPr>
              <a:buFontTx/>
              <a:buAutoNum type="arabicPeriod"/>
              <a:defRPr sz="1400">
                <a:latin typeface="system-ui"/>
                <a:ea typeface="system-ui"/>
                <a:cs typeface="system-ui"/>
                <a:sym typeface="system-ui"/>
              </a:defRPr>
            </a:pPr>
            <a:r>
              <a:rPr dirty="0"/>
              <a:t>Policy-makers and emergency response teams</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74" name="Title 1"/>
          <p:cNvSpPr txBox="1">
            <a:spLocks noGrp="1"/>
          </p:cNvSpPr>
          <p:nvPr>
            <p:ph type="title"/>
          </p:nvPr>
        </p:nvSpPr>
        <p:spPr>
          <a:xfrm>
            <a:off x="5080215" y="1076323"/>
            <a:ext cx="6272785" cy="1535053"/>
          </a:xfrm>
          <a:prstGeom prst="rect">
            <a:avLst/>
          </a:prstGeom>
        </p:spPr>
        <p:txBody>
          <a:bodyPr anchor="b"/>
          <a:lstStyle>
            <a:lvl1pPr defTabSz="896111">
              <a:defRPr sz="5096"/>
            </a:lvl1pPr>
          </a:lstStyle>
          <a:p>
            <a:r>
              <a:rPr dirty="0"/>
              <a:t>Data Understanding</a:t>
            </a:r>
          </a:p>
        </p:txBody>
      </p:sp>
      <p:pic>
        <p:nvPicPr>
          <p:cNvPr id="175" name="Picture 4" descr="Picture 4"/>
          <p:cNvPicPr>
            <a:picLocks noChangeAspect="1"/>
          </p:cNvPicPr>
          <p:nvPr/>
        </p:nvPicPr>
        <p:blipFill>
          <a:blip r:embed="rId2"/>
          <a:srcRect l="25154" r="34609" b="1"/>
          <a:stretch>
            <a:fillRect/>
          </a:stretch>
        </p:blipFill>
        <p:spPr>
          <a:xfrm>
            <a:off x="19" y="9"/>
            <a:ext cx="4505306" cy="6857992"/>
          </a:xfrm>
          <a:prstGeom prst="rect">
            <a:avLst/>
          </a:prstGeom>
          <a:ln w="12700">
            <a:miter lim="400000"/>
          </a:ln>
        </p:spPr>
      </p:pic>
      <p:sp>
        <p:nvSpPr>
          <p:cNvPr id="176" name="!!accent"/>
          <p:cNvSpPr/>
          <p:nvPr/>
        </p:nvSpPr>
        <p:spPr>
          <a:xfrm rot="5400000">
            <a:off x="5317959" y="363389"/>
            <a:ext cx="73153" cy="548641"/>
          </a:xfrm>
          <a:prstGeom prst="rect">
            <a:avLst/>
          </a:prstGeom>
          <a:solidFill>
            <a:schemeClr val="accent1"/>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77" name="Rectangle 12"/>
          <p:cNvSpPr/>
          <p:nvPr/>
        </p:nvSpPr>
        <p:spPr>
          <a:xfrm>
            <a:off x="5099265" y="2935540"/>
            <a:ext cx="6217921" cy="18289"/>
          </a:xfrm>
          <a:prstGeom prst="rect">
            <a:avLst/>
          </a:prstGeom>
          <a:solidFill>
            <a:srgbClr val="C9C9C9"/>
          </a:solidFill>
          <a:ln w="12700">
            <a:miter lim="400000"/>
          </a:ln>
        </p:spPr>
        <p:txBody>
          <a:bodyPr lIns="45719" rIns="45719" anchor="ctr"/>
          <a:lstStyle/>
          <a:p>
            <a:pPr algn="ctr">
              <a:defRPr>
                <a:solidFill>
                  <a:srgbClr val="FFFFFF"/>
                </a:solidFill>
                <a:latin typeface="Calibri"/>
                <a:ea typeface="Calibri"/>
                <a:cs typeface="Calibri"/>
                <a:sym typeface="Calibri"/>
              </a:defRPr>
            </a:pPr>
            <a:endParaRPr/>
          </a:p>
        </p:txBody>
      </p:sp>
      <p:sp>
        <p:nvSpPr>
          <p:cNvPr id="178" name="Content Placeholder 2"/>
          <p:cNvSpPr txBox="1">
            <a:spLocks noGrp="1"/>
          </p:cNvSpPr>
          <p:nvPr>
            <p:ph type="body" sz="half" idx="1"/>
          </p:nvPr>
        </p:nvSpPr>
        <p:spPr>
          <a:xfrm>
            <a:off x="5080215" y="3351276"/>
            <a:ext cx="6272785" cy="2825687"/>
          </a:xfrm>
          <a:prstGeom prst="rect">
            <a:avLst/>
          </a:prstGeom>
        </p:spPr>
        <p:txBody>
          <a:bodyPr/>
          <a:lstStyle/>
          <a:p>
            <a:pPr>
              <a:lnSpc>
                <a:spcPct val="99000"/>
              </a:lnSpc>
              <a:defRPr sz="1500"/>
            </a:pPr>
            <a:r>
              <a:rPr dirty="0">
                <a:latin typeface="Arial" panose="020B0604020202020204" pitchFamily="34" charset="0"/>
                <a:cs typeface="Arial" panose="020B0604020202020204" pitchFamily="34" charset="0"/>
              </a:rPr>
              <a:t>This project leverages</a:t>
            </a:r>
            <a:r>
              <a:rPr lang="en-US" dirty="0">
                <a:latin typeface="Arial" panose="020B0604020202020204" pitchFamily="34" charset="0"/>
                <a:cs typeface="Arial" panose="020B0604020202020204" pitchFamily="34" charset="0"/>
              </a:rPr>
              <a:t> a</a:t>
            </a:r>
            <a:r>
              <a:rPr dirty="0">
                <a:latin typeface="Arial" panose="020B0604020202020204" pitchFamily="34" charset="0"/>
                <a:cs typeface="Arial" panose="020B0604020202020204" pitchFamily="34" charset="0"/>
              </a:rPr>
              <a:t> dataset</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derived from publicly available U.S. health records</a:t>
            </a:r>
            <a:r>
              <a:rPr lang="en-US" dirty="0">
                <a:latin typeface="Arial" panose="020B0604020202020204" pitchFamily="34" charset="0"/>
                <a:cs typeface="Arial" panose="020B0604020202020204" pitchFamily="34" charset="0"/>
              </a:rPr>
              <a:t> on the US.gov repository. </a:t>
            </a:r>
            <a:endParaRPr sz="2000" dirty="0">
              <a:latin typeface="Arial" panose="020B0604020202020204" pitchFamily="34" charset="0"/>
              <a:cs typeface="Arial" panose="020B0604020202020204" pitchFamily="34" charset="0"/>
            </a:endParaRPr>
          </a:p>
          <a:p>
            <a:pPr>
              <a:lnSpc>
                <a:spcPct val="99000"/>
              </a:lnSpc>
              <a:defRPr sz="1500" b="1"/>
            </a:pPr>
            <a:r>
              <a:rPr dirty="0">
                <a:latin typeface="Arial" panose="020B0604020202020204" pitchFamily="34" charset="0"/>
                <a:cs typeface="Arial" panose="020B0604020202020204" pitchFamily="34" charset="0"/>
              </a:rPr>
              <a:t>Weekly COVID-19 hospital admissions – used as the primary target variable.</a:t>
            </a:r>
            <a:r>
              <a:rPr lang="en-US" dirty="0">
                <a:latin typeface="Arial" panose="020B0604020202020204" pitchFamily="34" charset="0"/>
                <a:cs typeface="Arial" panose="020B0604020202020204" pitchFamily="34" charset="0"/>
              </a:rPr>
              <a:t> </a:t>
            </a:r>
          </a:p>
          <a:p>
            <a:pPr>
              <a:lnSpc>
                <a:spcPct val="99000"/>
              </a:lnSpc>
              <a:defRPr sz="1500" b="1"/>
            </a:pPr>
            <a:r>
              <a:rPr lang="en-US" dirty="0">
                <a:latin typeface="Arial" panose="020B0604020202020204" pitchFamily="34" charset="0"/>
                <a:cs typeface="Arial" panose="020B0604020202020204" pitchFamily="34" charset="0"/>
              </a:rPr>
              <a:t>Handling missing values and skewness of the dataset through imputation using the mean and median.</a:t>
            </a:r>
          </a:p>
          <a:p>
            <a:pPr>
              <a:lnSpc>
                <a:spcPct val="99000"/>
              </a:lnSpc>
              <a:defRPr sz="1500" b="1"/>
            </a:pP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F8E5A-94B2-4794-2140-1C742D45A4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AE1B6A-5DBD-FBA4-CB47-4F6E770D9CDE}"/>
              </a:ext>
            </a:extLst>
          </p:cNvPr>
          <p:cNvSpPr>
            <a:spLocks noGrp="1"/>
          </p:cNvSpPr>
          <p:nvPr>
            <p:ph type="title"/>
          </p:nvPr>
        </p:nvSpPr>
        <p:spPr/>
        <p:txBody>
          <a:bodyPr/>
          <a:lstStyle/>
          <a:p>
            <a:r>
              <a:rPr lang="en-US" dirty="0"/>
              <a:t>EDA (Explorative Data Analysis) </a:t>
            </a:r>
          </a:p>
        </p:txBody>
      </p:sp>
      <p:sp>
        <p:nvSpPr>
          <p:cNvPr id="4" name="Rectangle 1">
            <a:extLst>
              <a:ext uri="{FF2B5EF4-FFF2-40B4-BE49-F238E27FC236}">
                <a16:creationId xmlns:a16="http://schemas.microsoft.com/office/drawing/2014/main" id="{DCB53BCD-1CBC-9EE0-42C9-D86AB5BC73D1}"/>
              </a:ext>
            </a:extLst>
          </p:cNvPr>
          <p:cNvSpPr>
            <a:spLocks noGrp="1" noChangeArrowheads="1"/>
          </p:cNvSpPr>
          <p:nvPr>
            <p:ph type="body" idx="1"/>
          </p:nvPr>
        </p:nvSpPr>
        <p:spPr bwMode="auto">
          <a:xfrm>
            <a:off x="1115567" y="4136181"/>
            <a:ext cx="7970067" cy="377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3" name="Picture 2">
            <a:extLst>
              <a:ext uri="{FF2B5EF4-FFF2-40B4-BE49-F238E27FC236}">
                <a16:creationId xmlns:a16="http://schemas.microsoft.com/office/drawing/2014/main" id="{AF65202C-31FF-93AE-42D4-932DF5EC5783}"/>
              </a:ext>
            </a:extLst>
          </p:cNvPr>
          <p:cNvPicPr>
            <a:picLocks noChangeAspect="1"/>
          </p:cNvPicPr>
          <p:nvPr/>
        </p:nvPicPr>
        <p:blipFill>
          <a:blip r:embed="rId2"/>
          <a:stretch>
            <a:fillRect/>
          </a:stretch>
        </p:blipFill>
        <p:spPr>
          <a:xfrm>
            <a:off x="982183" y="1934336"/>
            <a:ext cx="9334500" cy="4781550"/>
          </a:xfrm>
          <a:prstGeom prst="rect">
            <a:avLst/>
          </a:prstGeom>
        </p:spPr>
      </p:pic>
    </p:spTree>
    <p:extLst>
      <p:ext uri="{BB962C8B-B14F-4D97-AF65-F5344CB8AC3E}">
        <p14:creationId xmlns:p14="http://schemas.microsoft.com/office/powerpoint/2010/main" val="8564437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6EE5-19E9-BE4B-8401-AC95F3E71364}"/>
              </a:ext>
            </a:extLst>
          </p:cNvPr>
          <p:cNvSpPr>
            <a:spLocks noGrp="1"/>
          </p:cNvSpPr>
          <p:nvPr>
            <p:ph type="title"/>
          </p:nvPr>
        </p:nvSpPr>
        <p:spPr/>
        <p:txBody>
          <a:bodyPr>
            <a:normAutofit/>
          </a:bodyPr>
          <a:lstStyle/>
          <a:p>
            <a:r>
              <a:rPr lang="en-US" dirty="0"/>
              <a:t>EDA </a:t>
            </a:r>
            <a:r>
              <a:rPr lang="en-US" dirty="0" err="1"/>
              <a:t>Cont</a:t>
            </a:r>
            <a:r>
              <a:rPr lang="en-US" dirty="0"/>
              <a:t>…</a:t>
            </a:r>
          </a:p>
        </p:txBody>
      </p:sp>
      <p:sp>
        <p:nvSpPr>
          <p:cNvPr id="10" name="Rectangle 6">
            <a:extLst>
              <a:ext uri="{FF2B5EF4-FFF2-40B4-BE49-F238E27FC236}">
                <a16:creationId xmlns:a16="http://schemas.microsoft.com/office/drawing/2014/main" id="{F5441A14-D5A3-2C8F-40B2-A943CDDAB179}"/>
              </a:ext>
            </a:extLst>
          </p:cNvPr>
          <p:cNvSpPr>
            <a:spLocks noGrp="1" noChangeArrowheads="1"/>
          </p:cNvSpPr>
          <p:nvPr>
            <p:ph type="body" idx="1"/>
          </p:nvPr>
        </p:nvSpPr>
        <p:spPr bwMode="auto">
          <a:xfrm>
            <a:off x="930510" y="3830924"/>
            <a:ext cx="707245" cy="70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7CD5E88E-A63F-37E8-22E9-8C1DF12D8F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4004145A-670E-E164-4016-E862D41A411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22237F37-C090-10BB-B679-758616791689}"/>
              </a:ext>
            </a:extLst>
          </p:cNvPr>
          <p:cNvSpPr>
            <a:spLocks noChangeAspect="1" noChangeArrowheads="1"/>
          </p:cNvSpPr>
          <p:nvPr/>
        </p:nvSpPr>
        <p:spPr bwMode="auto">
          <a:xfrm>
            <a:off x="6248399" y="3581399"/>
            <a:ext cx="4054549" cy="40545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9144206-ACA3-3D1E-B3F4-C06B95E7C38F}"/>
              </a:ext>
            </a:extLst>
          </p:cNvPr>
          <p:cNvPicPr>
            <a:picLocks noChangeAspect="1"/>
          </p:cNvPicPr>
          <p:nvPr/>
        </p:nvPicPr>
        <p:blipFill>
          <a:blip r:embed="rId3"/>
          <a:stretch>
            <a:fillRect/>
          </a:stretch>
        </p:blipFill>
        <p:spPr>
          <a:xfrm>
            <a:off x="812393" y="1852574"/>
            <a:ext cx="9248775" cy="4657725"/>
          </a:xfrm>
          <a:prstGeom prst="rect">
            <a:avLst/>
          </a:prstGeom>
        </p:spPr>
      </p:pic>
    </p:spTree>
    <p:extLst>
      <p:ext uri="{BB962C8B-B14F-4D97-AF65-F5344CB8AC3E}">
        <p14:creationId xmlns:p14="http://schemas.microsoft.com/office/powerpoint/2010/main" val="42557950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6FA49-C206-5F4B-43E2-497A501942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284090-0DFB-CFE8-DFA5-BCDFAD9271ED}"/>
              </a:ext>
            </a:extLst>
          </p:cNvPr>
          <p:cNvSpPr>
            <a:spLocks noGrp="1"/>
          </p:cNvSpPr>
          <p:nvPr>
            <p:ph type="title"/>
          </p:nvPr>
        </p:nvSpPr>
        <p:spPr/>
        <p:txBody>
          <a:bodyPr/>
          <a:lstStyle/>
          <a:p>
            <a:r>
              <a:rPr lang="en-US" dirty="0"/>
              <a:t>EDA  </a:t>
            </a:r>
            <a:r>
              <a:rPr lang="en-US" dirty="0" err="1"/>
              <a:t>cont</a:t>
            </a:r>
            <a:r>
              <a:rPr lang="en-US" dirty="0"/>
              <a:t>…</a:t>
            </a:r>
          </a:p>
        </p:txBody>
      </p:sp>
      <p:sp>
        <p:nvSpPr>
          <p:cNvPr id="4" name="Rectangle 1">
            <a:extLst>
              <a:ext uri="{FF2B5EF4-FFF2-40B4-BE49-F238E27FC236}">
                <a16:creationId xmlns:a16="http://schemas.microsoft.com/office/drawing/2014/main" id="{98E0FD21-607E-D538-F357-084049BE6322}"/>
              </a:ext>
            </a:extLst>
          </p:cNvPr>
          <p:cNvSpPr>
            <a:spLocks noGrp="1" noChangeArrowheads="1"/>
          </p:cNvSpPr>
          <p:nvPr>
            <p:ph type="body" idx="1"/>
          </p:nvPr>
        </p:nvSpPr>
        <p:spPr bwMode="auto">
          <a:xfrm>
            <a:off x="1115567" y="4136181"/>
            <a:ext cx="7970067" cy="377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56049862-2771-AC0C-C4B1-5A792A7DE355}"/>
              </a:ext>
            </a:extLst>
          </p:cNvPr>
          <p:cNvPicPr>
            <a:picLocks noChangeAspect="1"/>
          </p:cNvPicPr>
          <p:nvPr/>
        </p:nvPicPr>
        <p:blipFill>
          <a:blip r:embed="rId2"/>
          <a:stretch>
            <a:fillRect/>
          </a:stretch>
        </p:blipFill>
        <p:spPr>
          <a:xfrm>
            <a:off x="562418" y="1737360"/>
            <a:ext cx="9429750" cy="4572000"/>
          </a:xfrm>
          <a:prstGeom prst="rect">
            <a:avLst/>
          </a:prstGeom>
        </p:spPr>
      </p:pic>
    </p:spTree>
    <p:extLst>
      <p:ext uri="{BB962C8B-B14F-4D97-AF65-F5344CB8AC3E}">
        <p14:creationId xmlns:p14="http://schemas.microsoft.com/office/powerpoint/2010/main" val="376922330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AccentBoxVTI">
  <a:themeElements>
    <a:clrScheme name="AccentBoxVTI">
      <a:dk1>
        <a:srgbClr val="000000"/>
      </a:dk1>
      <a:lt1>
        <a:srgbClr val="000000"/>
      </a:lt1>
      <a:dk2>
        <a:srgbClr val="A7A7A7"/>
      </a:dk2>
      <a:lt2>
        <a:srgbClr val="535353"/>
      </a:lt2>
      <a:accent1>
        <a:srgbClr val="F5A700"/>
      </a:accent1>
      <a:accent2>
        <a:srgbClr val="00A5AB"/>
      </a:accent2>
      <a:accent3>
        <a:srgbClr val="09963B"/>
      </a:accent3>
      <a:accent4>
        <a:srgbClr val="E64823"/>
      </a:accent4>
      <a:accent5>
        <a:srgbClr val="9C6A6A"/>
      </a:accent5>
      <a:accent6>
        <a:srgbClr val="824F8C"/>
      </a:accent6>
      <a:hlink>
        <a:srgbClr val="0000FF"/>
      </a:hlink>
      <a:folHlink>
        <a:srgbClr val="FF00FF"/>
      </a:folHlink>
    </a:clrScheme>
    <a:fontScheme name="AccentBoxVTI">
      <a:majorFont>
        <a:latin typeface="Neue Haas Grotesk Text Pro"/>
        <a:ea typeface="Neue Haas Grotesk Text Pro"/>
        <a:cs typeface="Neue Haas Grotesk Text Pro"/>
      </a:majorFont>
      <a:minorFont>
        <a:latin typeface="Helvetica"/>
        <a:ea typeface="Helvetica"/>
        <a:cs typeface="Helvetica"/>
      </a:minorFont>
    </a:fontScheme>
    <a:fmtScheme name="AccentBox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ccentBoxVTI">
  <a:themeElements>
    <a:clrScheme name="AccentBoxVTI">
      <a:dk1>
        <a:srgbClr val="000000"/>
      </a:dk1>
      <a:lt1>
        <a:srgbClr val="FFFFFF"/>
      </a:lt1>
      <a:dk2>
        <a:srgbClr val="A7A7A7"/>
      </a:dk2>
      <a:lt2>
        <a:srgbClr val="535353"/>
      </a:lt2>
      <a:accent1>
        <a:srgbClr val="F5A700"/>
      </a:accent1>
      <a:accent2>
        <a:srgbClr val="00A5AB"/>
      </a:accent2>
      <a:accent3>
        <a:srgbClr val="09963B"/>
      </a:accent3>
      <a:accent4>
        <a:srgbClr val="E64823"/>
      </a:accent4>
      <a:accent5>
        <a:srgbClr val="9C6A6A"/>
      </a:accent5>
      <a:accent6>
        <a:srgbClr val="824F8C"/>
      </a:accent6>
      <a:hlink>
        <a:srgbClr val="0000FF"/>
      </a:hlink>
      <a:folHlink>
        <a:srgbClr val="FF00FF"/>
      </a:folHlink>
    </a:clrScheme>
    <a:fontScheme name="AccentBoxVTI">
      <a:majorFont>
        <a:latin typeface="Neue Haas Grotesk Text Pro"/>
        <a:ea typeface="Neue Haas Grotesk Text Pro"/>
        <a:cs typeface="Neue Haas Grotesk Text Pro"/>
      </a:majorFont>
      <a:minorFont>
        <a:latin typeface="Helvetica"/>
        <a:ea typeface="Helvetica"/>
        <a:cs typeface="Helvetica"/>
      </a:minorFont>
    </a:fontScheme>
    <a:fmtScheme name="AccentBox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Neue Haas Grotesk Tex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595</TotalTime>
  <Words>543</Words>
  <Application>Microsoft Office PowerPoint</Application>
  <PresentationFormat>Widescreen</PresentationFormat>
  <Paragraphs>66</Paragraphs>
  <Slides>23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Neue Haas Grotesk Text Pro</vt:lpstr>
      <vt:lpstr>AccentBoxVTI</vt:lpstr>
      <vt:lpstr>Forecasting and Monitoring Hospitalization Trends from Respiratory Viruses in Kenya: A Time Series Analysis by County </vt:lpstr>
      <vt:lpstr>Business Understanding </vt:lpstr>
      <vt:lpstr>Problem Statement </vt:lpstr>
      <vt:lpstr>Objectives </vt:lpstr>
      <vt:lpstr>Stakeholders </vt:lpstr>
      <vt:lpstr>Data Understanding</vt:lpstr>
      <vt:lpstr>EDA (Explorative Data Analysis) </vt:lpstr>
      <vt:lpstr>EDA Cont…</vt:lpstr>
      <vt:lpstr>EDA  cont…</vt:lpstr>
      <vt:lpstr>EDA  cont…</vt:lpstr>
      <vt:lpstr>Feature Engineering and preprocessing</vt:lpstr>
      <vt:lpstr>Modeling</vt:lpstr>
      <vt:lpstr>Modeling Cont…</vt:lpstr>
      <vt:lpstr>PowerPoint Presentation</vt:lpstr>
      <vt:lpstr>Evaluation Metrics</vt:lpstr>
      <vt:lpstr>Deployment</vt:lpstr>
      <vt:lpstr>Deployment Cont…</vt:lpstr>
      <vt:lpstr>Deployment Cont…</vt:lpstr>
      <vt:lpstr>Deployment Cont…</vt:lpstr>
      <vt:lpstr>Conclusion &amp; Recommendations</vt:lpstr>
      <vt:lpstr>Conclusion</vt:lpstr>
      <vt:lpstr>Recommendations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Lydia Mangoa</cp:lastModifiedBy>
  <cp:revision>21</cp:revision>
  <dcterms:modified xsi:type="dcterms:W3CDTF">2025-06-06T14:53:18Z</dcterms:modified>
</cp:coreProperties>
</file>