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Evaluating Low-Risk Aircraft Models for Commercial and Private Operations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Autofit/>
          </a:bodyPr>
          <a:lstStyle/>
          <a:p>
            <a:pPr algn="l">
              <a:spcAft>
                <a:spcPts val="450"/>
              </a:spcAft>
            </a:pP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Lydia Mangoa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450"/>
              </a:spcAft>
            </a:pPr>
            <a:r>
              <a:rPr lang="en-US" b="0" i="0" cap="non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24th November 2024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4E30-3524-FB92-0DA0-DA81FD42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229-FD46-3D0A-7D99-7DA24677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Focus on Proven Safe Models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aircraft like modern iterations of Boeing and Airbus models with strong safety records.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Emphasize Multi-Engine Aircraft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Multi-engine redundancy enhances safety for high-stakes and commercial operations.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Invest in Technology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aircraft with advanced weather detection and automation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4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2DD9-94CD-F2D4-641D-9225020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  <a:r>
              <a:rPr lang="en-US" dirty="0"/>
              <a:t> 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BAA3-05B9-9C50-2A82-98A0EDC7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 evaluate specific aircraft models for operational feasibility and financial viability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Collaborate with manufacturers for detailed safety reports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Begin procurement of recommended aircraft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C349-4F17-D401-C6DA-07E04D720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0402A-7683-E8B7-5301-3359627AD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Lydia Mangoa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profile: https://www.linkedin.com/in/lydia-mangoa-2b5b68a8?lipi=urn%3Ali%3Apage%3Ad_flagship3_profile_view_base_contact_details%3BsgMVvZ7QTASgptfjPpr2cw%3D%3D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9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6927-3BBB-3816-C622-C75B01A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975B-2AAB-A7A8-F6BF-C104BBE5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low-risk aircraft models to guide the company’s entry into aviation.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Accident rates by aircraft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Safety impact of engine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 in aviation accidents.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25F8-7ACD-307F-1B3A-44A40140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3C64-5D87-B842-9C4D-F03AF364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insights for aircraft selection.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Kaggle Aviation Accident Database Synopses.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24,670 aviation accident records spanning decades.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2498-FD0A-6112-CC03-F09BF840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FB74-06C8-8DB2-E456-2E38AEE5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Questions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aircraft models have the lowest accident rates?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the number of engines influence safety and fatality rates?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accident trends guide aircraft selection?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F5F8-8A81-751A-797B-3971A304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Understanding </a:t>
            </a:r>
            <a:r>
              <a:rPr lang="en-US" sz="5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52B5-B19A-342E-B593-EB017976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Head of Aviation Division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Decision-maker for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Leadership Team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Focused on risk and financial viability.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Mitigate risk, enhance safety, and build a strong market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0202-7EF7-30DB-68CD-ADC90D76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5749-72C2-FE73-6BD3-130758FB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Features Analyzed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Aircraft type and model, number of engines, injury severity, and accident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was cleaned to address missing values and inconsistencies.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208-8E0A-EDBF-DC8F-055EC616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- Accident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5CB9-2678-608B-B4E7-852FEFB7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Yearly Trend in Aviation Accidents (Line Chart)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steady decline in accident frequencies over time reflects improved safety practices.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Focus on modern aircraft, leveraging advancements in technology and safety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987C-9491-6E52-B18C-F534C1DB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- Safety by Engine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6AE-F47E-F035-9CDA-726C8C4F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Fatality Rate by Number of Engines (Bar Chart)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Multi-engine aircraft have lower fatality rates than single-engine aircraft, emphasizing the safety of redundancy.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Prioritize multi-engine aircraft for high-stakes commercial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9430-E1EE-0855-2EE9-818323A1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- Top Aircraft Models by Accident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0F0C-7AC1-516B-94BF-F2E84E77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Top 10 Aircraft Makes by Accident Count (Bar Chart)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High accident counts for some models (e.g., Cessna, Piper) may reflect widespread use rather than inherent risk.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Assess usage rates alongside safety metrics to identify truly low-risk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431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{CD575FAA-36FF-4F3D-89B4-62A2DCF272E9}tf56160789_win32</Template>
  <TotalTime>342</TotalTime>
  <Words>482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Roboto</vt:lpstr>
      <vt:lpstr>Sans Serif Collection</vt:lpstr>
      <vt:lpstr>Custom</vt:lpstr>
      <vt:lpstr>Evaluating Low-Risk Aircraft Models for Commercial and Private Operations</vt:lpstr>
      <vt:lpstr>Overview</vt:lpstr>
      <vt:lpstr>Overview cont…</vt:lpstr>
      <vt:lpstr>Business Understanding</vt:lpstr>
      <vt:lpstr>Business Understanding cont</vt:lpstr>
      <vt:lpstr>Data Understanding</vt:lpstr>
      <vt:lpstr>Data Analysis - Accident Trends Over Time</vt:lpstr>
      <vt:lpstr>Data Analysis - Safety by Engine Configuration</vt:lpstr>
      <vt:lpstr>Data Analysis - Top Aircraft Models by Accident Count</vt:lpstr>
      <vt:lpstr>Recommendations</vt:lpstr>
      <vt:lpstr>Next Steps</vt:lpstr>
      <vt:lpstr>Thank You.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Lydia Mangoa</dc:creator>
  <cp:lastModifiedBy>Lydia Mangoa</cp:lastModifiedBy>
  <cp:revision>2</cp:revision>
  <dcterms:created xsi:type="dcterms:W3CDTF">2024-11-21T09:06:02Z</dcterms:created>
  <dcterms:modified xsi:type="dcterms:W3CDTF">2024-11-21T14:48:42Z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