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1" r:id="rId7"/>
    <p:sldId id="262" r:id="rId8"/>
    <p:sldId id="263" r:id="rId9"/>
    <p:sldId id="274" r:id="rId10"/>
    <p:sldId id="266" r:id="rId11"/>
    <p:sldId id="271" r:id="rId12"/>
    <p:sldId id="264" r:id="rId13"/>
    <p:sldId id="272" r:id="rId14"/>
    <p:sldId id="265" r:id="rId15"/>
    <p:sldId id="273" r:id="rId16"/>
    <p:sldId id="267" r:id="rId17"/>
    <p:sldId id="268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lydia-mangoa-2b5b68a8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400" b="0" i="0" dirty="0">
                <a:solidFill>
                  <a:srgbClr val="1F1F1F"/>
                </a:solidFill>
                <a:effectLst/>
                <a:latin typeface="Roboto" panose="020F0502020204030204" pitchFamily="2" charset="0"/>
              </a:rPr>
              <a:t>Evaluating Low-Risk Aircraft Models for Commercial and Private Operations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Autofit/>
          </a:bodyPr>
          <a:lstStyle/>
          <a:p>
            <a:pPr algn="l">
              <a:spcAft>
                <a:spcPts val="450"/>
              </a:spcAft>
            </a:pPr>
            <a:r>
              <a:rPr lang="en-US" b="0" i="0" cap="none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0" i="0" cap="none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Lydia Mangoa</a:t>
            </a:r>
            <a:endParaRPr lang="en-US" b="0" i="0" dirty="0">
              <a:solidFill>
                <a:srgbClr val="1F1F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450"/>
              </a:spcAft>
            </a:pPr>
            <a:r>
              <a:rPr lang="en-US" b="0" i="0" cap="none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24th November 2024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C63C53-B3F2-8B8B-86C0-FD19F8B6F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833437"/>
            <a:ext cx="96583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8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987C-9491-6E52-B18C-F534C1DB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Analysis </a:t>
            </a:r>
            <a:r>
              <a:rPr lang="en-US" sz="5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</a:t>
            </a:r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06AE-F47E-F035-9CDA-726C8C4F1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Visualization 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Fatality Rate by Number of Engines (Bar Chart)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Multi-engine aircraft have lower fatality rates than single-engine aircraft, emphasizing the safety of redundancy.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Business Recommendation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Prioritize multi-engine aircraft for high-stakes commercial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56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15E7CB-FA88-31E9-EE40-61493227B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200150"/>
            <a:ext cx="66675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64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4E30-3524-FB92-0DA0-DA81FD42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4E229-FD46-3D0A-7D99-7DA246770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Focus on Proven Safe Models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Select aircraft like modern iterations of Boeing and Airbus models with strong safety records.</a:t>
            </a:r>
          </a:p>
          <a:p>
            <a:pPr>
              <a:buFont typeface="+mj-lt"/>
              <a:buAutoNum type="arabicPeriod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Emphasize on Multi-Engine Aircraft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Multi-engine redundancy enhances safety for high-stakes and commercial operations.</a:t>
            </a:r>
          </a:p>
          <a:p>
            <a:pPr>
              <a:buFont typeface="+mj-lt"/>
              <a:buAutoNum type="arabicPeriod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Invest in Technology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Opt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for aircraft with advanced weather detection and automation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4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2DD9-94CD-F2D4-641D-92250202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</a:t>
            </a:r>
            <a:r>
              <a:rPr lang="en-US" dirty="0"/>
              <a:t> </a:t>
            </a:r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FBAA3-05B9-9C50-2A82-98A0EDC78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Assess High-Usage Models: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Conduct safety and reliability assessments for frequently used aircraft models.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Pilot Program for Multi-Engine Aircraft: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 the operational and financial performance of multi-engine aircraft in select routes.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Improve Safety Culture: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Enhance training programs and maintenance schedules for high-usage aircraft and high risk phases like takeoff and landing.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Address Data Gaps: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Collaborate with aviation authorities to improve weather and accident reporting standards.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55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C349-4F17-D401-C6DA-07E04D720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Thank You. </a:t>
            </a: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0402A-7683-E8B7-5301-3359627AD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Lydia Mangoa</a:t>
            </a:r>
          </a:p>
          <a:p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LinkedIn: 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http://www.linkedin.com/in/lydia-mangoa-2b5b68a8</a:t>
            </a:r>
            <a:endParaRPr lang="en-US" sz="1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69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6927-3BBB-3816-C622-C75B01A1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8975B-2AAB-A7A8-F6BF-C104BBE5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Identify low-risk aircraft models for commercial and private operations by analyzing historical aviation accident data.</a:t>
            </a: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Recognize accident patterns to minimize risk.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Evaluate design factors like engine configuration on safety.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Deliver actionable recommendations for informed fleet selection.</a:t>
            </a:r>
          </a:p>
          <a:p>
            <a:br>
              <a:rPr lang="en-US" sz="2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2498-FD0A-6112-CC03-F09BF840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FB74-06C8-8DB2-E456-2E38AEE54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Head of Aviation Division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Makes purchasing decisions and oversees aircraft selection and safety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Leadership Team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Focused on minimizing financial and operational risks and safeguard company reputation..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9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F5F8-8A81-751A-797B-3971A304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Business Understanding </a:t>
            </a:r>
            <a:r>
              <a:rPr lang="en-US" sz="5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</a:t>
            </a:r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52B5-B19A-342E-B593-EB0179762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 Business Questions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Which aircraft models offer the safest records for operation?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does design (e.g., engine configuration) influence accident outcomes?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historical trends should shape future decisions?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Why This Matters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Reducing operational risks and improving safety enhances the company’s reputation and ensures financial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309100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0202-7EF7-30DB-68CD-ADC90D76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5749-72C2-FE73-6BD3-130758FB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The Kaggle Aviation Accident Database Synopses, a historical dataset with 88,889 records of aviation accidents.</a:t>
            </a:r>
          </a:p>
          <a:p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Key Data Points: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Aircraft Models: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Accident occurrences by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Engine Configuration: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Safety implications of single vs. multi-engine aircraft.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Weather Conditions: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Role of weather on accident frequencies.</a:t>
            </a:r>
          </a:p>
          <a:p>
            <a:br>
              <a:rPr lang="en-US" sz="2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8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B5F94-D7C4-0A93-5264-791C0702D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598B-CE7C-BE2B-F869-4FECF900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8B59-8026-F5C5-9AE6-8B56C5F3D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Challenges Addressed: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Completeness: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Mitigating "unknown" classifications in weather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Consistency: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Standardizing reporting variances.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9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9430-E1EE-0855-2EE9-818323A1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0F0C-7AC1-516B-94BF-F2E84E779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Visualization 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Top 10 Aircraft Makes by Accident Count (Bar Chart)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High accident counts for some models (e.g., Cessna, Piper) may reflect widespread use rather than inherent risk.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Business Recommendation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Focus safety audits and maintenance efforts on these high-usage models</a:t>
            </a:r>
          </a:p>
        </p:txBody>
      </p:sp>
    </p:spTree>
    <p:extLst>
      <p:ext uri="{BB962C8B-B14F-4D97-AF65-F5344CB8AC3E}">
        <p14:creationId xmlns:p14="http://schemas.microsoft.com/office/powerpoint/2010/main" val="408294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D6360C-18EE-643D-7CD1-A5736AD40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619125"/>
            <a:ext cx="82677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2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0208-8E0A-EDBF-DC8F-055EC616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Analysis </a:t>
            </a:r>
            <a:r>
              <a:rPr lang="en-US" sz="5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</a:t>
            </a:r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D5CB9-2678-608B-B4E7-852FEFB79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Visualization 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Yearly Trend in Aviation Accidents (Line Chart)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A declining trend in accidents since the 1980s, reflecting technological advancements and improved safety practices. Modern aircraft are safer due to enhanced navigation, automation, and design improvements.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Business Recommendation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Invest in newer aircraft models equipped with modern safety technologies, including automated navigation systems.</a:t>
            </a:r>
          </a:p>
        </p:txBody>
      </p:sp>
    </p:spTree>
    <p:extLst>
      <p:ext uri="{BB962C8B-B14F-4D97-AF65-F5344CB8AC3E}">
        <p14:creationId xmlns:p14="http://schemas.microsoft.com/office/powerpoint/2010/main" val="16573945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{CD575FAA-36FF-4F3D-89B4-62A2DCF272E9}tf56160789_win32</Template>
  <TotalTime>1124</TotalTime>
  <Words>561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Roboto</vt:lpstr>
      <vt:lpstr>Custom</vt:lpstr>
      <vt:lpstr>Evaluating Low-Risk Aircraft Models for Commercial and Private Operations</vt:lpstr>
      <vt:lpstr>Overview</vt:lpstr>
      <vt:lpstr>Business Understanding</vt:lpstr>
      <vt:lpstr>Business Understanding Cont…</vt:lpstr>
      <vt:lpstr>Data Understanding</vt:lpstr>
      <vt:lpstr>Data Understanding</vt:lpstr>
      <vt:lpstr>Data Analysis </vt:lpstr>
      <vt:lpstr>PowerPoint Presentation</vt:lpstr>
      <vt:lpstr>Data Analysis Cont…</vt:lpstr>
      <vt:lpstr>PowerPoint Presentation</vt:lpstr>
      <vt:lpstr>Data Analysis Cont…</vt:lpstr>
      <vt:lpstr>PowerPoint Presentation</vt:lpstr>
      <vt:lpstr>Recommendations</vt:lpstr>
      <vt:lpstr>Next Steps</vt:lpstr>
      <vt:lpstr>Thank You.  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Lydia Mangoa</dc:creator>
  <cp:lastModifiedBy>Lydia Mangoa</cp:lastModifiedBy>
  <cp:revision>14</cp:revision>
  <dcterms:created xsi:type="dcterms:W3CDTF">2024-11-21T09:06:02Z</dcterms:created>
  <dcterms:modified xsi:type="dcterms:W3CDTF">2024-11-23T20:48:05Z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