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6e25d74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6e25d74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6e25d742f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6e25d742f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6e25d742f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6e25d742f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6e25d742f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6e25d742f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6e25d742f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6e25d742f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1212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Final</a:t>
            </a:r>
            <a:r>
              <a:rPr lang="en">
                <a:solidFill>
                  <a:schemeClr val="lt1"/>
                </a:solidFill>
              </a:rPr>
              <a:t> Project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0" name="Google Shape;100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Lydia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Lydia’s Website</a:t>
            </a:r>
            <a:endParaRPr/>
          </a:p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4800"/>
              <a:t>Personal Portfolio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highlight>
                  <a:srgbClr val="1F1F1F"/>
                </a:highlight>
              </a:rPr>
              <a:t>Show snippet of code</a:t>
            </a:r>
            <a:endParaRPr sz="2500">
              <a:highlight>
                <a:srgbClr val="1F1F1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>
              <a:highlight>
                <a:srgbClr val="1F1F1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00">
              <a:highlight>
                <a:srgbClr val="1F1F1F"/>
              </a:highlight>
            </a:endParaRPr>
          </a:p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0" y="1017725"/>
            <a:ext cx="7923900" cy="3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900"/>
              <a:buChar char="●"/>
            </a:pPr>
            <a:r>
              <a:rPr lang="en" sz="1900">
                <a:solidFill>
                  <a:srgbClr val="CCCCCC"/>
                </a:solidFill>
                <a:highlight>
                  <a:srgbClr val="1F1F1F"/>
                </a:highlight>
              </a:rPr>
              <a:t>For Homepage and About page</a:t>
            </a:r>
            <a:r>
              <a:rPr lang="en" sz="1900">
                <a:solidFill>
                  <a:srgbClr val="CCCCCC"/>
                </a:solidFill>
                <a:highlight>
                  <a:srgbClr val="1F1F1F"/>
                </a:highlight>
              </a:rPr>
              <a:t>.</a:t>
            </a:r>
            <a:endParaRPr sz="2800">
              <a:solidFill>
                <a:srgbClr val="CCCCCC"/>
              </a:solidFill>
              <a:highlight>
                <a:srgbClr val="1F1F1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41">
              <a:solidFill>
                <a:schemeClr val="dk1"/>
              </a:solidFill>
            </a:endParaRPr>
          </a:p>
        </p:txBody>
      </p:sp>
      <p:pic>
        <p:nvPicPr>
          <p:cNvPr id="113" name="Google Shape;113;p27" title="截屏2025-04-30 16.29.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0687" y="1865008"/>
            <a:ext cx="3055224" cy="3160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7" title="截屏2025-04-30 16.30.0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600" y="1623425"/>
            <a:ext cx="4464450" cy="340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7" title="截屏2025-04-30 16.29.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725" y="503275"/>
            <a:ext cx="4266275" cy="4413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highlight>
                  <a:srgbClr val="1F1F1F"/>
                </a:highlight>
              </a:rPr>
              <a:t>Functions</a:t>
            </a:r>
            <a:r>
              <a:rPr lang="en" sz="2750">
                <a:highlight>
                  <a:srgbClr val="1F1F1F"/>
                </a:highlight>
              </a:rPr>
              <a:t> to Add/Refine</a:t>
            </a:r>
            <a:endParaRPr sz="2750">
              <a:highlight>
                <a:srgbClr val="1F1F1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8"/>
          <p:cNvSpPr txBox="1"/>
          <p:nvPr>
            <p:ph idx="1" type="body"/>
          </p:nvPr>
        </p:nvSpPr>
        <p:spPr>
          <a:xfrm>
            <a:off x="311700" y="2987025"/>
            <a:ext cx="86757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45">
                <a:solidFill>
                  <a:srgbClr val="EA9999"/>
                </a:solidFill>
              </a:rPr>
              <a:t>Midterm：</a:t>
            </a:r>
            <a:endParaRPr sz="2645">
              <a:solidFill>
                <a:srgbClr val="EA9999"/>
              </a:solidFill>
            </a:endParaRPr>
          </a:p>
          <a:p>
            <a:pPr indent="-3713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ct val="145000"/>
              <a:buChar char="●"/>
            </a:pPr>
            <a:r>
              <a:rPr lang="en" sz="2000">
                <a:solidFill>
                  <a:srgbClr val="EA9999"/>
                </a:solidFill>
              </a:rPr>
              <a:t>(done) </a:t>
            </a:r>
            <a:r>
              <a:rPr lang="en" sz="1900">
                <a:solidFill>
                  <a:srgbClr val="EA9999"/>
                </a:solidFill>
              </a:rPr>
              <a:t>Footer with my social media links</a:t>
            </a:r>
            <a:endParaRPr sz="1900">
              <a:solidFill>
                <a:srgbClr val="EA9999"/>
              </a:solidFill>
            </a:endParaRPr>
          </a:p>
          <a:p>
            <a:pPr indent="-3713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ct val="145000"/>
              <a:buChar char="●"/>
            </a:pPr>
            <a:r>
              <a:rPr lang="en" sz="2000">
                <a:solidFill>
                  <a:srgbClr val="EA9999"/>
                </a:solidFill>
              </a:rPr>
              <a:t>(done) </a:t>
            </a:r>
            <a:r>
              <a:rPr lang="en" sz="1900">
                <a:solidFill>
                  <a:srgbClr val="EA9999"/>
                </a:solidFill>
              </a:rPr>
              <a:t>Hover effect on gallery artworks </a:t>
            </a:r>
            <a:r>
              <a:rPr lang="en" sz="1900">
                <a:solidFill>
                  <a:srgbClr val="EA9999"/>
                </a:solidFill>
              </a:rPr>
              <a:t>—— </a:t>
            </a:r>
            <a:r>
              <a:rPr lang="en" sz="1900">
                <a:solidFill>
                  <a:srgbClr val="EA9999"/>
                </a:solidFill>
              </a:rPr>
              <a:t>Show information on hover</a:t>
            </a:r>
            <a:endParaRPr sz="1900">
              <a:solidFill>
                <a:srgbClr val="EA9999"/>
              </a:solidFill>
            </a:endParaRPr>
          </a:p>
          <a:p>
            <a:pPr indent="-371316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EA9999"/>
              </a:buClr>
              <a:buSzPct val="145000"/>
              <a:buChar char="●"/>
            </a:pPr>
            <a:r>
              <a:rPr lang="en" sz="2000">
                <a:solidFill>
                  <a:srgbClr val="EA9999"/>
                </a:solidFill>
              </a:rPr>
              <a:t>(done) </a:t>
            </a:r>
            <a:r>
              <a:rPr lang="en" sz="2000">
                <a:solidFill>
                  <a:srgbClr val="EA9999"/>
                </a:solidFill>
              </a:rPr>
              <a:t>Navigation Enhancement: Dropdown for “Work”</a:t>
            </a:r>
            <a:endParaRPr sz="2000">
              <a:solidFill>
                <a:srgbClr val="EA999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41">
              <a:solidFill>
                <a:schemeClr val="dk1"/>
              </a:solidFill>
            </a:endParaRPr>
          </a:p>
        </p:txBody>
      </p:sp>
      <p:sp>
        <p:nvSpPr>
          <p:cNvPr id="122" name="Google Shape;122;p28"/>
          <p:cNvSpPr txBox="1"/>
          <p:nvPr>
            <p:ph idx="1" type="body"/>
          </p:nvPr>
        </p:nvSpPr>
        <p:spPr>
          <a:xfrm>
            <a:off x="392425" y="1141975"/>
            <a:ext cx="86757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893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5000"/>
              <a:buAutoNum type="arabicPeriod"/>
            </a:pPr>
            <a:r>
              <a:rPr lang="en" sz="2000">
                <a:solidFill>
                  <a:srgbClr val="CCCCCC"/>
                </a:solidFill>
              </a:rPr>
              <a:t>Explore adding sound </a:t>
            </a:r>
            <a:endParaRPr sz="2000">
              <a:solidFill>
                <a:srgbClr val="CCCCCC"/>
              </a:solidFill>
            </a:endParaRPr>
          </a:p>
          <a:p>
            <a:pPr indent="-39893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5000"/>
              <a:buAutoNum type="arabicPeriod"/>
            </a:pPr>
            <a:r>
              <a:rPr lang="en" sz="2000">
                <a:solidFill>
                  <a:srgbClr val="CCCCCC"/>
                </a:solidFill>
              </a:rPr>
              <a:t>Build more interaction into the timeline</a:t>
            </a:r>
            <a:endParaRPr sz="2000">
              <a:solidFill>
                <a:srgbClr val="CCCCCC"/>
              </a:solidFill>
            </a:endParaRPr>
          </a:p>
          <a:p>
            <a:pPr indent="-398938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45000"/>
              <a:buAutoNum type="arabicPeriod"/>
            </a:pPr>
            <a:r>
              <a:rPr lang="en" sz="2000">
                <a:solidFill>
                  <a:srgbClr val="CCCCCC"/>
                </a:solidFill>
              </a:rPr>
              <a:t>Improve loading performance</a:t>
            </a:r>
            <a:endParaRPr sz="124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</a:t>
            </a:r>
            <a:endParaRPr/>
          </a:p>
        </p:txBody>
      </p:sp>
      <p:sp>
        <p:nvSpPr>
          <p:cNvPr id="128" name="Google Shape;128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Lydia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