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155416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155416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91554167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91554167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155416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9155416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9155416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9155416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155416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155416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1554167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1554167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tta-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alnut-road-251.notion.site/b1f46fb79be44d1a99d963624cd03229?pvs=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Midterm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Lydia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Concept / Theme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3600"/>
              <a:t>Portfolio</a:t>
            </a:r>
            <a:endParaRPr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CN" sz="2400">
                <a:solidFill>
                  <a:srgbClr val="EFEFEF"/>
                </a:solidFill>
              </a:rPr>
              <a:t>Lydia’s Creative Journey</a:t>
            </a:r>
            <a:endParaRPr i="1" sz="24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2282">
                <a:solidFill>
                  <a:srgbClr val="CCCCCC"/>
                </a:solidFill>
              </a:rPr>
              <a:t>Idea:</a:t>
            </a:r>
            <a:r>
              <a:rPr lang="zh-CN" sz="2282">
                <a:solidFill>
                  <a:srgbClr val="CCCCCC"/>
                </a:solidFill>
              </a:rPr>
              <a:t> Showcase my artistic growth through a timeline, from childhood to the present, focusing on a different art form at each stage of the process.</a:t>
            </a:r>
            <a:endParaRPr sz="2282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Inspiration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website：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u="sng">
                <a:solidFill>
                  <a:schemeClr val="hlink"/>
                </a:solidFill>
                <a:hlinkClick r:id="rId3"/>
              </a:rPr>
              <a:t>https://www.cotta-studio.com/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Inspiration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166100" y="54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FEFEF"/>
                </a:solidFill>
              </a:rPr>
              <a:t>Pinterest collection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25" y="992525"/>
            <a:ext cx="7644974" cy="41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Concept / Skills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1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/>
              <a:t>We have leaned：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Basic Structure(&lt;!DOCTYPE html&gt;, &lt;head&gt;, &lt;body&gt;, &lt;title&gt;)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Text Elements  (&lt;h1&gt; - &lt;h6&gt;, &lt;p&gt;, &lt;span&gt;)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Lists and forms(&lt;ul&gt;, &lt;ol&gt;，(&lt;input&gt;, &lt;textarea&gt;， &lt;button&gt;)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Images &amp; Links (&lt;img&gt;, &lt;a&gt;)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Typography、Layout（Flexbox，Grid，Positioning）、Background &amp; Colors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Animations（transition，transform: scale/rotate/skew，</a:t>
            </a:r>
            <a:r>
              <a:rPr lang="zh-CN" sz="1241">
                <a:solidFill>
                  <a:schemeClr val="dk1"/>
                </a:solidFill>
              </a:rPr>
              <a:t>Click / hover animation</a:t>
            </a:r>
            <a:r>
              <a:rPr lang="zh-CN" sz="1241">
                <a:solidFill>
                  <a:schemeClr val="dk1"/>
                </a:solidFill>
              </a:rPr>
              <a:t>）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Navigation Bar（Using flexbox for layout）</a:t>
            </a:r>
            <a:endParaRPr sz="124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41">
                <a:solidFill>
                  <a:schemeClr val="dk1"/>
                </a:solidFill>
              </a:rPr>
              <a:t>Responsive Design</a:t>
            </a:r>
            <a:endParaRPr sz="1241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5478900" y="1152475"/>
            <a:ext cx="32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 need to learn：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Scroll-triggered animations	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Advanced CSS Grid（Making the artwork showcase more flexible using grid-template-columns）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More advanced Flexbox techniques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Better UI styling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</a:rPr>
              <a:t>CSS Variables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Full-Screen Image on Click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Sitemap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200" y="1070650"/>
            <a:ext cx="6741576" cy="37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767900" y="368250"/>
            <a:ext cx="41535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Wireframe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75" y="496388"/>
            <a:ext cx="3175823" cy="202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300" y="928125"/>
            <a:ext cx="2188199" cy="4097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575" y="2719450"/>
            <a:ext cx="3175823" cy="22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8389" y="2719450"/>
            <a:ext cx="3062185" cy="2127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8400" y="444075"/>
            <a:ext cx="3062180" cy="212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