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1554167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1554167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9155416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9155416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40fc74b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40fc74b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9155416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9155416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Midterm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Lydia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Lydia’s Website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4800"/>
              <a:t>Personal Portfolio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500">
                <a:highlight>
                  <a:srgbClr val="1F1F1F"/>
                </a:highlight>
              </a:rPr>
              <a:t>Progress completed</a:t>
            </a:r>
            <a:endParaRPr sz="2500"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83950"/>
            <a:ext cx="79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CCCCCC"/>
                </a:solidFill>
                <a:highlight>
                  <a:srgbClr val="1F1F1F"/>
                </a:highlight>
              </a:rPr>
              <a:t>Nav bar with (Hover behavior, Links to pages, Fixed position)</a:t>
            </a:r>
            <a:endParaRPr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CCCCCC"/>
                </a:solidFill>
                <a:highlight>
                  <a:srgbClr val="1F1F1F"/>
                </a:highlight>
              </a:rPr>
              <a:t>Built timeline with scrolling. Implemented flexbox and grid for layout.</a:t>
            </a:r>
            <a:endParaRPr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CCCCCC"/>
                </a:solidFill>
                <a:highlight>
                  <a:srgbClr val="1F1F1F"/>
                </a:highlight>
              </a:rPr>
              <a:t>Added interactive hover effects and animations.</a:t>
            </a:r>
            <a:endParaRPr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CCCCCC"/>
                </a:solidFill>
                <a:highlight>
                  <a:srgbClr val="1F1F1F"/>
                </a:highlight>
              </a:rPr>
              <a:t>Individual css/html for each category of my main artwork.</a:t>
            </a:r>
            <a:endParaRPr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CCCCCC"/>
                </a:solidFill>
                <a:highlight>
                  <a:srgbClr val="1F1F1F"/>
                </a:highlight>
              </a:rPr>
              <a:t>Aesthetics: selected typography, color scheme, and layout structure.</a:t>
            </a:r>
            <a:endParaRPr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CCCCCC"/>
                </a:solidFill>
                <a:highlight>
                  <a:srgbClr val="1F1F1F"/>
                </a:highlight>
              </a:rPr>
              <a:t>Responsive Design</a:t>
            </a:r>
            <a:endParaRPr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>
                <a:solidFill>
                  <a:srgbClr val="CCCCCC"/>
                </a:solidFill>
                <a:highlight>
                  <a:srgbClr val="1F1F1F"/>
                </a:highlight>
              </a:rPr>
              <a:t>Contact Page</a:t>
            </a:r>
            <a:endParaRPr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4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highlight>
                  <a:srgbClr val="1F1F1F"/>
                </a:highlight>
              </a:rPr>
              <a:t>Show snippet of code</a:t>
            </a:r>
            <a:endParaRPr sz="2500"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highlight>
                <a:srgbClr val="1F1F1F"/>
              </a:highlight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35425"/>
            <a:ext cx="79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Char char="●"/>
            </a:pPr>
            <a:r>
              <a:rPr lang="zh-CN" sz="1900">
                <a:solidFill>
                  <a:srgbClr val="CCCCCC"/>
                </a:solidFill>
                <a:highlight>
                  <a:srgbClr val="1F1F1F"/>
                </a:highlight>
              </a:rPr>
              <a:t>I used a horizontal scrolling gallery for art8 process images.</a:t>
            </a:r>
            <a:endParaRPr sz="28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41">
              <a:solidFill>
                <a:schemeClr val="dk1"/>
              </a:solidFill>
            </a:endParaRPr>
          </a:p>
        </p:txBody>
      </p:sp>
      <p:pic>
        <p:nvPicPr>
          <p:cNvPr id="74" name="Google Shape;74;p16" title="截屏2025-03-15 21.11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0" y="2218587"/>
            <a:ext cx="9070399" cy="169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50">
                <a:highlight>
                  <a:srgbClr val="1F1F1F"/>
                </a:highlight>
              </a:rPr>
              <a:t>Fuctions to Add/Refine</a:t>
            </a:r>
            <a:endParaRPr sz="2750"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733175"/>
            <a:ext cx="79239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zh-CN" sz="2000">
                <a:solidFill>
                  <a:srgbClr val="CCCCCC"/>
                </a:solidFill>
                <a:highlight>
                  <a:srgbClr val="1F1F1F"/>
                </a:highlight>
              </a:rPr>
              <a:t>Footer with my social media links</a:t>
            </a:r>
            <a:endParaRPr sz="20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zh-CN" sz="2000">
                <a:solidFill>
                  <a:srgbClr val="CCCCCC"/>
                </a:solidFill>
                <a:highlight>
                  <a:srgbClr val="1F1F1F"/>
                </a:highlight>
              </a:rPr>
              <a:t>Hover effect on gallery artworks (Show information on hover)</a:t>
            </a:r>
            <a:endParaRPr sz="20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zh-CN" sz="2000">
                <a:solidFill>
                  <a:srgbClr val="CCCCCC"/>
                </a:solidFill>
                <a:highlight>
                  <a:srgbClr val="1F1F1F"/>
                </a:highlight>
              </a:rPr>
              <a:t>Navigation Enhancement: Dropdown for “Work”</a:t>
            </a:r>
            <a:endParaRPr sz="20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4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