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7A9D6B-7825-4E39-928C-A630DC9C68B4}">
  <a:tblStyle styleId="{A17A9D6B-7825-4E39-928C-A630DC9C68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{A17A9D6B-7825-4E39-928C-A630DC9C68B4}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{A17A9D6B-7825-4E39-928C-A630DC9C68B4}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