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a3800b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a3800b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8640d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8640d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c8640d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c8640d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f57655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f57655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f57655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f57655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3800b8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a3800b8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8640d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8640d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3800b8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3800b8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f57655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f57655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f57655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f57655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a3800b8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a3800b8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0f2eb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0f2eb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a3800b8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5a3800b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f57655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f57655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f57655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7f57655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4c611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4c611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bd4b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bd4b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f6e2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f6e2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57655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57655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f57655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f57655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46775" y="4761375"/>
            <a:ext cx="2365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3425" y="4663950"/>
            <a:ext cx="109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1" name="Google Shape;19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2" name="Google Shape;1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80725" y="4761375"/>
            <a:ext cx="231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93925" y="4761375"/>
            <a:ext cx="2325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9" name="Google Shape;13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79675" y="4783500"/>
            <a:ext cx="2382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dl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hyperlink" Target="http://developer.android.com/tools/device.html" TargetMode="External"/><Relationship Id="rId5" Type="http://schemas.openxmlformats.org/officeDocument/2006/relationships/hyperlink" Target="http://developer.android.com/tools/extras/oem-usb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index.html" TargetMode="External"/><Relationship Id="rId5" Type="http://schemas.openxmlformats.org/officeDocument/2006/relationships/hyperlink" Target="https://developer.android.com/studio/run/managing-avds.html" TargetMode="External"/><Relationship Id="rId6" Type="http://schemas.openxmlformats.org/officeDocument/2006/relationships/hyperlink" Target="https://developer.android.com/training/basics/supporting-devices/platforms.html" TargetMode="External"/><Relationship Id="rId7" Type="http://schemas.openxmlformats.org/officeDocument/2006/relationships/hyperlink" Target="https://developer.android.com/guide/practices/screens_suppor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Gradle" TargetMode="External"/><Relationship Id="rId4" Type="http://schemas.openxmlformats.org/officeDocument/2006/relationships/hyperlink" Target="http://google.github.io/styleguide/javaguide.html" TargetMode="External"/><Relationship Id="rId5" Type="http://schemas.openxmlformats.org/officeDocument/2006/relationships/hyperlink" Target="http://stackoverflow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1-c-your-first-android-app/1-1-c-your-first-android-app.html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studio/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type="title"/>
          </p:nvPr>
        </p:nvSpPr>
        <p:spPr>
          <a:xfrm>
            <a:off x="195700" y="985671"/>
            <a:ext cx="4045200" cy="20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</a:t>
            </a:r>
            <a:r>
              <a:rPr lang="en"/>
              <a:t>our first app</a:t>
            </a:r>
            <a:endParaRPr/>
          </a:p>
        </p:txBody>
      </p:sp>
      <p:sp>
        <p:nvSpPr>
          <p:cNvPr id="212" name="Google Shape;212;p40"/>
          <p:cNvSpPr txBox="1"/>
          <p:nvPr>
            <p:ph idx="1" type="subTitle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4" name="Google Shape;27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9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fmla="val 33707" name="adj1"/>
              <a:gd fmla="val 25000" name="adj2"/>
              <a:gd fmla="val 191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25" y="1062100"/>
            <a:ext cx="3535776" cy="3420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9"/>
          <p:cNvSpPr/>
          <p:nvPr/>
        </p:nvSpPr>
        <p:spPr>
          <a:xfrm>
            <a:off x="3928950" y="2652969"/>
            <a:ext cx="23853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</a:t>
            </a:r>
            <a:r>
              <a:rPr lang="en"/>
              <a:t>inside Android Studio</a:t>
            </a:r>
            <a:endParaRPr/>
          </a:p>
        </p:txBody>
      </p:sp>
      <p:sp>
        <p:nvSpPr>
          <p:cNvPr id="285" name="Google Shape;285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50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92321"/>
            <a:ext cx="4652192" cy="3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1"/>
          <p:cNvSpPr/>
          <p:nvPr/>
        </p:nvSpPr>
        <p:spPr>
          <a:xfrm>
            <a:off x="2732375" y="1839278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2732375" y="2630090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75" y="1082246"/>
            <a:ext cx="4711771" cy="350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main activity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Name layout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0" y="1082246"/>
            <a:ext cx="4713963" cy="35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18" name="Google Shape;318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17450" l="0" r="0" t="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33" name="Google Shape;33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63025"/>
            <a:ext cx="58470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 txBox="1"/>
          <p:nvPr>
            <p:ph idx="12" type="sldNum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38" name="Google Shape;338;p56"/>
          <p:cNvCxnSpPr>
            <a:endCxn id="336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Select virtual or physical device</a:t>
            </a:r>
            <a:endParaRPr sz="3000"/>
          </a:p>
        </p:txBody>
      </p:sp>
      <p:cxnSp>
        <p:nvCxnSpPr>
          <p:cNvPr id="340" name="Google Shape;340;p56"/>
          <p:cNvCxnSpPr/>
          <p:nvPr/>
        </p:nvCxnSpPr>
        <p:spPr>
          <a:xfrm rot="10800000">
            <a:off x="4489375" y="2254775"/>
            <a:ext cx="1870800" cy="33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56"/>
          <p:cNvSpPr/>
          <p:nvPr/>
        </p:nvSpPr>
        <p:spPr>
          <a:xfrm>
            <a:off x="5362676" y="4092257"/>
            <a:ext cx="810900" cy="446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675"/>
            <a:ext cx="5094300" cy="2344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49" name="Google Shape;34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51" name="Google Shape;351;p57"/>
          <p:cNvSpPr/>
          <p:nvPr/>
        </p:nvSpPr>
        <p:spPr>
          <a:xfrm>
            <a:off x="351960" y="4221981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b="0" l="35666" r="0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60" name="Google Shape;36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9300" y="1248125"/>
            <a:ext cx="45102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Select Android version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Finalize</a:t>
            </a:r>
            <a:endParaRPr sz="2400"/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00" y="1107201"/>
            <a:ext cx="4995825" cy="335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Your first Android app</a:t>
            </a:r>
            <a:endParaRPr/>
          </a:p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68" name="Google Shape;368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77" name="Google Shape;37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b="1" lang="en" sz="1800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Settings &gt; Developer Options &gt; USB Debugging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Emulator running the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 pane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042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the </a:t>
            </a:r>
            <a:r>
              <a:rPr b="1" lang="en"/>
              <a:t>Logcat</a:t>
            </a:r>
            <a:r>
              <a:rPr lang="en"/>
              <a:t> pane shows information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in </a:t>
            </a:r>
            <a:r>
              <a:rPr b="1" lang="en"/>
              <a:t>Logcat</a:t>
            </a:r>
            <a:r>
              <a:rPr lang="en"/>
              <a:t> pane to see what's important to you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Logcat</a:t>
            </a:r>
            <a:r>
              <a:rPr lang="en"/>
              <a:t> tab to show Logcat pane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910062"/>
            <a:ext cx="5786301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16" name="Google Shape;416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9" name="Google Shape;42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Android Studio and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6" name="Google Shape;43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4" name="Google Shape;23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0" name="Google Shape;24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362350" y="1393150"/>
            <a:ext cx="8583900" cy="27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integrated development environment (IDE)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and Activity templates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 and debugger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 interface</a:t>
            </a:r>
            <a:endParaRPr/>
          </a:p>
        </p:txBody>
      </p:sp>
      <p:sp>
        <p:nvSpPr>
          <p:cNvPr id="253" name="Google Shape;253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6089650" y="1570225"/>
            <a:ext cx="2856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Navigation 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pane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Tabs for other panes</a:t>
            </a:r>
            <a:endParaRPr sz="2400"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006651"/>
            <a:ext cx="5850576" cy="3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1.1 P: Android Studio and Hello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8" name="Google Shape;26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