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2.jpg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7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42.png"/><Relationship Id="rId7" Type="http://schemas.openxmlformats.org/officeDocument/2006/relationships/image" Target="../media/image41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