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d0713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d0713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b5464de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b5464de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d0713f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d0713f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d0713f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d0713f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d0713f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d0713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d0713f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d0713f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d0713f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d0713f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92150a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692150a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6d0713f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6d0713f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d0713f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d0713f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d0713f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d0713f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d0713f7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d0713f7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d0713f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d0713f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d0713f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d0713f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b5464de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7b5464de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7b5464d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7b5464d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7b5464de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7b5464de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b5464de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b5464de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b5464de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b5464de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d0713f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d0713f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d0713f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d0713f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b5464de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b5464de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b5464de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b5464de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b5464de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b5464de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material/lists-cards.html" TargetMode="External"/><Relationship Id="rId4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ogle-developer-training.github.io/android-developer-fundamentals-course-concepts-v2/unit-2-user-experience/lesson-4-user-interaction/4-5-c-recyclerview/4-5-c-recyclerview.html" TargetMode="External"/><Relationship Id="rId4" Type="http://schemas.openxmlformats.org/officeDocument/2006/relationships/hyperlink" Target="https://codelabs.developers.google.com/codelabs/android-training-create-recycler-vie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.../RecyclerView.LayoutManag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Linear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6" Type="http://schemas.openxmlformats.org/officeDocument/2006/relationships/hyperlink" Target="https://developer.android.com/reference/android/support/v7/widget/StaggeredGridLayoutManag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Relationship Id="rId4" Type="http://schemas.openxmlformats.org/officeDocument/2006/relationships/hyperlink" Target="https://developer.android.com/reference/android/support/v7/widget/RecyclerView.Adapter.html" TargetMode="External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274" name="Google Shape;274;p53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10782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2"/>
          <p:cNvSpPr txBox="1"/>
          <p:nvPr>
            <p:ph idx="1" type="body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with data for one list item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ViewHolder?</a:t>
            </a:r>
            <a:endParaRPr/>
          </a:p>
        </p:txBody>
      </p:sp>
      <p:pic>
        <p:nvPicPr>
          <p:cNvPr id="350" name="Google Shape;35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RecyclerView</a:t>
            </a:r>
            <a:endParaRPr/>
          </a:p>
        </p:txBody>
      </p:sp>
      <p:sp>
        <p:nvSpPr>
          <p:cNvPr id="356" name="Google Shape;356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4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to layout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layout for item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</a:rPr>
              <a:t>, 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with adapter and layout manager</a:t>
            </a:r>
            <a:endParaRPr/>
          </a:p>
        </p:txBody>
      </p:sp>
      <p:sp>
        <p:nvSpPr>
          <p:cNvPr id="365" name="Google Shape;36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app/build.gradle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145775" y="1076275"/>
            <a:ext cx="89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 'com.android.support:recyclerview-v7:26.1.0'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dependency to app/build.gradle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android:id="@+id/recyclerview"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android:layout_height="match_parent"&gt;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RecyclerView to XML Layout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layout for 1 list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392" name="Google Shape;392;p67"/>
          <p:cNvPicPr preferRelativeResize="0"/>
          <p:nvPr/>
        </p:nvPicPr>
        <p:blipFill rotWithShape="1">
          <a:blip r:embed="rId4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7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WordListAdapter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RecyclerView.Adapter&lt;WordListAdapter.WordViewHolder&gt;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WordListAdapter(Context context,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wordList)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mInflater = LayoutInflater.from(context);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this.mWordList = wordList;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adapter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Let's take a look!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 has 3 required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WordViewHolder onCreateViewHolder(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ViewGroup parent, int viewType)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mItemView = mInflater.inflate(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R.layout.wordlist_item, parent, false);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WordViewHolder(mItemView, this);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onCreateViewHolder()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onBindViewHolder()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onBindViewHolder(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WordViewHolder holder, int position)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mCurrent = mWordList.get(position);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holder.wordItemView.setText(mCurrent);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onBindViewHolder()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RecyclerView</a:t>
            </a:r>
            <a:endParaRPr/>
          </a:p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getItemCount()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getItemCount()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mWordList.size();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getItemCount()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ViewHolder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you want to handle mouse clicks: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View.OnClickListener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the view holder in adapter class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ViewHolder: Constructor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itemView, WordListAdapter adapter)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super(itemView);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 = itemView.findViewById(R.id.word);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 = adapter;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itemView.setOnClickListener(this);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onClick()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holder constructor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RecyclerView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5"/>
          <p:cNvSpPr txBox="1"/>
          <p:nvPr>
            <p:ph idx="1" type="body"/>
          </p:nvPr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 = findViewById(R.id.recyclerview);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 = new WordListAdapter(this, mWordList);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mRecyclerView.setAdapter(mAdapter);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mRecyclerView.setLayoutManager(new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LinearLayoutManager(this));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the RecyclerView in Activity onCreate()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RecyclerView </a:t>
            </a:r>
            <a:endParaRPr/>
          </a:p>
        </p:txBody>
      </p:sp>
      <p:sp>
        <p:nvSpPr>
          <p:cNvPr id="463" name="Google Shape;463;p76"/>
          <p:cNvSpPr txBox="1"/>
          <p:nvPr>
            <p:ph idx="1" type="body"/>
          </p:nvPr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is rather complex with many separate pieces. So, there is a whole practical where you implement a RecyclerView that displays a list of clickable words.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Shows all the steps, one by one with a complete app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4" name="Google Shape;46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70" name="Google Shape;470;p77"/>
          <p:cNvSpPr txBox="1"/>
          <p:nvPr>
            <p:ph idx="1" type="body"/>
          </p:nvPr>
        </p:nvSpPr>
        <p:spPr>
          <a:xfrm>
            <a:off x="235500" y="1244075"/>
            <a:ext cx="86964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RecyclerView.Adapter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RecyclerView.ViewHolder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  <a:r>
              <a:rPr lang="en"/>
              <a:t>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7" name="Google Shape;477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7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4.5 RecyclerView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4.5 RecyclerView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4" name="Google Shape;484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rgbClr val="000000"/>
                </a:solidFill>
              </a:rPr>
              <a:t> Components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Implementing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RecyclerView?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 sz="2000">
                <a:solidFill>
                  <a:srgbClr val="000000"/>
                </a:solidFill>
              </a:rPr>
              <a:t> is s</a:t>
            </a:r>
            <a:r>
              <a:rPr lang="en" sz="2000">
                <a:solidFill>
                  <a:srgbClr val="000000"/>
                </a:solidFill>
              </a:rPr>
              <a:t>crollable container for large data sets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Efficient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Uses and reuses limited number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Updates changing data fast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7" name="Google Shape;297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299" name="Google Shape;299;p56"/>
          <p:cNvPicPr preferRelativeResize="0"/>
          <p:nvPr/>
        </p:nvPicPr>
        <p:blipFill rotWithShape="1">
          <a:blip r:embed="rId5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6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 Components</a:t>
            </a:r>
            <a:endParaRPr/>
          </a:p>
        </p:txBody>
      </p:sp>
      <p:sp>
        <p:nvSpPr>
          <p:cNvPr id="306" name="Google Shape;306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8"/>
          <p:cNvSpPr txBox="1"/>
          <p:nvPr>
            <p:ph idx="1" type="body"/>
          </p:nvPr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RecyclerView</a:t>
            </a:r>
            <a:r>
              <a:rPr lang="en" sz="1800"/>
              <a:t> scrolling list for list items—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</a:t>
            </a:r>
            <a:r>
              <a:rPr lang="en" sz="1800"/>
              <a:t> for one item of data—XML file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 manage</a:t>
            </a:r>
            <a:r>
              <a:rPr lang="en" sz="1800"/>
              <a:t>r handles the organization of UI components in 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Recyclerview.LayoutManager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</a:t>
            </a:r>
            <a:r>
              <a:rPr lang="en" sz="1800"/>
              <a:t> connects data to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RecyclerView.Adapter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ViewHolder</a:t>
            </a:r>
            <a:r>
              <a:rPr lang="en" sz="1800"/>
              <a:t> has view information for displaying one item—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RecyclerView.ViewHolder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components fit together overview</a:t>
            </a:r>
            <a:endParaRPr/>
          </a:p>
        </p:txBody>
      </p:sp>
      <p:pic>
        <p:nvPicPr>
          <p:cNvPr id="324" name="Google Shape;3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Layout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11700" y="954550"/>
            <a:ext cx="85206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 sz="2000"/>
              <a:t> has a layout manager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to position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 inside a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Reuses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</a:t>
            </a:r>
            <a:r>
              <a:rPr lang="en" sz="2000"/>
              <a:t> that are no longer visible to the user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Built-in layout managers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LinearLayoutManager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GridLayoutManager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StaggeredGridLayoutManager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</a:t>
            </a:r>
            <a:r>
              <a:rPr lang="en" sz="2000"/>
              <a:t>xtend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RecyclerView.LayoutManager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layout manager?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Example: Takes data from database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prepares strings to put into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items as underlying data changes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r>
              <a:rPr lang="en"/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adapter?</a:t>
            </a:r>
            <a:endParaRPr/>
          </a:p>
        </p:txBody>
      </p:sp>
      <p:pic>
        <p:nvPicPr>
          <p:cNvPr id="341" name="Google Shape;34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