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D7F9A64-8AA5-41E8-B71A-A9F8CFE5A417}">
  <a:tblStyle styleId="{2D7F9A64-8AA5-41E8-B71A-A9F8CFE5A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5adf1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5adf1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5adf1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5adf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5adf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5adf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39c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39c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39c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39c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8971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8971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5adf1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5adf1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5adf1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5adf1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f39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f39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5adf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b5adf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5adf1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b5adf1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39cf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39cf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39cf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39c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39cf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39cf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5adf1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5adf1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b5adf1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b5adf1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5ad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5ad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5adf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5adf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f39c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f39c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028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028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5adf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5adf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-developer-training.github.io/android-developer-fundamentals-course-concepts-v2/unit-4-saving-user-data/lesson-10-storing-data-with-room/10-0-c-sqlite-primer/10-0-c-sqlite-prim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with Room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operating system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 failure.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 operations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values in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rows that meet given criteria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FROM table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SELECT columns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Select the columns to return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* to return all columns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column="value"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ORDER BY, LIMIT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{2D7F9A64-8AA5-41E8-B71A-A9F8CFE5A417}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sample queries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{2D7F9A64-8AA5-41E8-B71A-A9F8CFE5A417}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 SQLite Primer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sample query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{2D7F9A64-8AA5-41E8-B71A-A9F8CFE5A417}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LIMIT 2,1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rawQuery() 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query() 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{2D7F9A64-8AA5-41E8-B71A-A9F8CFE5A417}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always return a Cursor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Think of it as a pointer to table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will learn more about cursors in the following chapters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351200"/>
            <a:ext cx="8520600" cy="24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10.0 SQLite Primer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Queries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only a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assumes that you are familiar with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Databases in general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databases in particular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query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data in tables of rows and columns (spreadsheet…)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 = intersection of a row and column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Fields contain data, references to other fields, or references to other tables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identified by unique IDs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 names are unique per table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{2D7F9A64-8AA5-41E8-B71A-A9F8CFE5A417}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  <a:endParaRPr b="1" sz="24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"first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"beta"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"second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"particle"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software library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transaction is a sequence of operations performed as a single logical unit of 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logical unit of work must have four properties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atomicity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durability 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