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1"/>
  </p:notesMasterIdLst>
  <p:sldIdLst>
    <p:sldId id="256" r:id="rId3"/>
    <p:sldId id="257" r:id="rId4"/>
    <p:sldId id="302" r:id="rId5"/>
    <p:sldId id="298" r:id="rId6"/>
    <p:sldId id="297" r:id="rId7"/>
    <p:sldId id="301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2227" autoAdjust="0"/>
  </p:normalViewPr>
  <p:slideViewPr>
    <p:cSldViewPr snapToGrid="0">
      <p:cViewPr varScale="1">
        <p:scale>
          <a:sx n="93" d="100"/>
          <a:sy n="93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1237-4378-4F25-985A-D38B743CC3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C171-ABFB-4D83-8553-D1BE4641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6"/>
            <a:ext cx="12192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he-IL" alt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411663"/>
            <a:ext cx="12192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12192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6"/>
            <a:ext cx="12192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477937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036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492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169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357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658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42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9366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2887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73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577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560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036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503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/>
              <a:t>Click to edit Master title style</a:t>
            </a:r>
            <a:endParaRPr lang="he-IL" sz="3200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97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4220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810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049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40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077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1"/>
            <a:ext cx="12192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0234" y="1295400"/>
            <a:ext cx="10157884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Introduction level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Next level</a:t>
            </a:r>
          </a:p>
          <a:p>
            <a:pPr lvl="4"/>
            <a:r>
              <a:rPr lang="en-US" alt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2534" y="6551614"/>
            <a:ext cx="128693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cut/>
  </p:transition>
  <p:hf hdr="0" ftr="0" dt="0"/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9163051" y="0"/>
            <a:ext cx="1011767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055285" y="0"/>
            <a:ext cx="7209367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232834" y="708025"/>
            <a:ext cx="1570567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1" y="673101"/>
            <a:ext cx="6891867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Topic 1</a:t>
            </a:r>
          </a:p>
          <a:p>
            <a:pPr lvl="0"/>
            <a:r>
              <a:rPr lang="en-US" altLang="en-US"/>
              <a:t>Topic 2</a:t>
            </a:r>
          </a:p>
          <a:p>
            <a:pPr lvl="0"/>
            <a:r>
              <a:rPr lang="en-US" altLang="en-US"/>
              <a:t>Topic 3</a:t>
            </a:r>
          </a:p>
          <a:p>
            <a:pPr lvl="0"/>
            <a:r>
              <a:rPr lang="en-US" altLang="en-US"/>
              <a:t>Topic 4</a:t>
            </a:r>
          </a:p>
          <a:p>
            <a:pPr lvl="0"/>
            <a:r>
              <a:rPr lang="en-US" altLang="en-US"/>
              <a:t>Topic 5</a:t>
            </a:r>
          </a:p>
          <a:p>
            <a:pPr lvl="2"/>
            <a:r>
              <a:rPr lang="en-US" altLang="en-US"/>
              <a:t>Second level</a:t>
            </a:r>
          </a:p>
          <a:p>
            <a:pPr lvl="4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Detail Flow (</a:t>
            </a:r>
            <a:r>
              <a:rPr lang="en-US"/>
              <a:t>Prelude to Fragments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Donny Cordova | Assistant Professor</a:t>
            </a:r>
            <a:br>
              <a:rPr lang="en-US" dirty="0"/>
            </a:br>
            <a:r>
              <a:rPr lang="en-US" dirty="0"/>
              <a:t>Computer Systems Engineering Technology | Oregon Institute of Technology</a:t>
            </a:r>
          </a:p>
        </p:txBody>
      </p:sp>
      <p:pic>
        <p:nvPicPr>
          <p:cNvPr id="1028" name="Picture 4" descr="https://lh3.googleusercontent.com/proxy/BA8vmS61IUNEFS8EpBc1Rw8JOrYiehqKYJWFhxxtO-YNg0S-SUooG3d1jPES2MJUaaqPAkMQbn9FNTOqx5tUvont39S_x1OTcRk1MOMYO9p6lWYRgksj=s0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28" y="136454"/>
            <a:ext cx="60864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2903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Tablet Support</a:t>
            </a:r>
          </a:p>
          <a:p>
            <a:r>
              <a:rPr lang="en-US" dirty="0"/>
              <a:t>High-level Architecture</a:t>
            </a:r>
          </a:p>
          <a:p>
            <a:r>
              <a:rPr lang="en-US" dirty="0"/>
              <a:t>Adding a Master/Detail 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655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</a:t>
            </a:fld>
            <a:endParaRPr lang="en-US"/>
          </a:p>
        </p:txBody>
      </p:sp>
      <p:pic>
        <p:nvPicPr>
          <p:cNvPr id="7170" name="Picture 2" descr="Image result for responsive desig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30" y="1099003"/>
            <a:ext cx="7053209" cy="528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9168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Support (Honeycomb)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s://lh5.googleusercontent.com/proxy/FhSENW41namUE5ZIPrazrLfxo7fUwu-t4G_d2Rv-Mxys8-zAIqkms7yoccTM3e4lpPIku641nEqIz_CAM_YFB-ug7v6kXnMT1K5XJ_CtCnsMbg=s0-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874837"/>
            <a:ext cx="4381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60948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s://lh3.googleusercontent.com/proxy/Q2no6sblpTkgNJpf8jHx-Yoqa3lu_ScrRMImedrYhlhyNRzjVzO4al3foa7pUHezDvhNDHjhr50ZwRCsl9xuTKjAVO_S35YSsJGvm_1DsYb71A=s0-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20" y="1738569"/>
            <a:ext cx="7111111" cy="41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8961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 descr="Image result for master detail flow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843666"/>
            <a:ext cx="10156825" cy="38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8320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Master/Detail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Image result for master detail flow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20" y="1295400"/>
            <a:ext cx="7194910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0554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Drill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Image result for master detail flow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15" y="1295400"/>
            <a:ext cx="5401721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8791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ue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00) Exception Handling</Template>
  <TotalTime>145</TotalTime>
  <Words>53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blue theme</vt:lpstr>
      <vt:lpstr>6_Custom Design</vt:lpstr>
      <vt:lpstr>Master Detail Flow (Prelude to Fragments)</vt:lpstr>
      <vt:lpstr>Outline</vt:lpstr>
      <vt:lpstr>Responsive Design</vt:lpstr>
      <vt:lpstr>Tablet Support (Honeycomb)</vt:lpstr>
      <vt:lpstr>High-level Architecture</vt:lpstr>
      <vt:lpstr>Wireframe</vt:lpstr>
      <vt:lpstr>Adding a Master/Detail Flow</vt:lpstr>
      <vt:lpstr>Smartphone Drill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Persistency</dc:title>
  <dc:creator>Donny Cordova</dc:creator>
  <cp:lastModifiedBy>Donny Cordova</cp:lastModifiedBy>
  <cp:revision>8</cp:revision>
  <dcterms:created xsi:type="dcterms:W3CDTF">2017-02-07T04:06:47Z</dcterms:created>
  <dcterms:modified xsi:type="dcterms:W3CDTF">2017-02-08T17:18:37Z</dcterms:modified>
</cp:coreProperties>
</file>