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-432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93B6-793D-46EF-8B21-42FEF1A83B0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1257" y="89806"/>
            <a:ext cx="267092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NFL Fantasy Draft Application</a:t>
            </a:r>
          </a:p>
        </p:txBody>
      </p:sp>
      <p:pic>
        <p:nvPicPr>
          <p:cNvPr id="24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625" y="4862325"/>
            <a:ext cx="621875" cy="2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F73B12-6C49-454C-A80E-4EF7E80FD3FA}"/>
              </a:ext>
            </a:extLst>
          </p:cNvPr>
          <p:cNvSpPr txBox="1"/>
          <p:nvPr/>
        </p:nvSpPr>
        <p:spPr>
          <a:xfrm>
            <a:off x="6095477" y="1801635"/>
            <a:ext cx="296908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Once a player is selected, the </a:t>
            </a:r>
            <a:r>
              <a:rPr lang="en-US" sz="1000" i="1" dirty="0"/>
              <a:t>Add to Roster</a:t>
            </a:r>
            <a:r>
              <a:rPr lang="en-US" sz="1000" dirty="0"/>
              <a:t> button</a:t>
            </a:r>
          </a:p>
          <a:p>
            <a:r>
              <a:rPr lang="en-US" sz="1000" dirty="0"/>
              <a:t>is activated.  User selects </a:t>
            </a:r>
            <a:r>
              <a:rPr lang="en-US" sz="1000" i="1" dirty="0"/>
              <a:t>Add to Roster</a:t>
            </a:r>
            <a:r>
              <a:rPr lang="en-US" sz="1000" dirty="0"/>
              <a:t> and the </a:t>
            </a:r>
          </a:p>
          <a:p>
            <a:r>
              <a:rPr lang="en-US" sz="1000" dirty="0"/>
              <a:t>Selected player is removed from the list and is added </a:t>
            </a:r>
          </a:p>
          <a:p>
            <a:r>
              <a:rPr lang="en-US" sz="1000" dirty="0"/>
              <a:t>to the roster.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F35FB-CF9A-4FEC-A422-00C4AAAD9D64}"/>
              </a:ext>
            </a:extLst>
          </p:cNvPr>
          <p:cNvSpPr txBox="1"/>
          <p:nvPr/>
        </p:nvSpPr>
        <p:spPr>
          <a:xfrm>
            <a:off x="3141475" y="1836718"/>
            <a:ext cx="2746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 selects a position, clicks </a:t>
            </a:r>
            <a:r>
              <a:rPr lang="en-US" sz="1000" i="1" dirty="0"/>
              <a:t>Show Players</a:t>
            </a:r>
            <a:r>
              <a:rPr lang="en-US" sz="1000" dirty="0"/>
              <a:t>, and </a:t>
            </a:r>
          </a:p>
          <a:p>
            <a:r>
              <a:rPr lang="en-US" sz="1000" dirty="0"/>
              <a:t>a list of available players for the selected position</a:t>
            </a:r>
          </a:p>
          <a:p>
            <a:r>
              <a:rPr lang="en-US" sz="1000" dirty="0"/>
              <a:t>displays in the frame on the right.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2248" y="469858"/>
            <a:ext cx="2637632" cy="13184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B3008-809D-4871-9FAC-243A0653D7FB}"/>
              </a:ext>
            </a:extLst>
          </p:cNvPr>
          <p:cNvSpPr txBox="1"/>
          <p:nvPr/>
        </p:nvSpPr>
        <p:spPr>
          <a:xfrm>
            <a:off x="1312244" y="561802"/>
            <a:ext cx="14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ritannic Bold" panose="020B0903060703020204" pitchFamily="34" charset="0"/>
              </a:rPr>
              <a:t>Draft Wizard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4E89F-0371-4BA3-8B6C-2FE1C2BBA851}"/>
              </a:ext>
            </a:extLst>
          </p:cNvPr>
          <p:cNvSpPr/>
          <p:nvPr/>
        </p:nvSpPr>
        <p:spPr>
          <a:xfrm>
            <a:off x="1564925" y="1006306"/>
            <a:ext cx="916230" cy="305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View all Players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E2D557-ECA9-4615-B5CA-F6365189672E}"/>
              </a:ext>
            </a:extLst>
          </p:cNvPr>
          <p:cNvGrpSpPr/>
          <p:nvPr/>
        </p:nvGrpSpPr>
        <p:grpSpPr>
          <a:xfrm>
            <a:off x="1569303" y="1386888"/>
            <a:ext cx="916230" cy="305410"/>
            <a:chOff x="1804232" y="1260226"/>
            <a:chExt cx="916230" cy="3054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0D7633-A8C7-4C91-B1A5-88164006184C}"/>
                </a:ext>
              </a:extLst>
            </p:cNvPr>
            <p:cNvSpPr/>
            <p:nvPr/>
          </p:nvSpPr>
          <p:spPr>
            <a:xfrm>
              <a:off x="1804232" y="1260226"/>
              <a:ext cx="916230" cy="305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60F00F-3AF9-43D1-9100-36C67BF5AAB6}"/>
                </a:ext>
              </a:extLst>
            </p:cNvPr>
            <p:cNvSpPr txBox="1"/>
            <p:nvPr/>
          </p:nvSpPr>
          <p:spPr>
            <a:xfrm>
              <a:off x="1850665" y="1262609"/>
              <a:ext cx="8482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View Roster</a:t>
              </a:r>
            </a:p>
          </p:txBody>
        </p:sp>
      </p:grp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E6F943E-6CD6-454F-A24C-47EAC7F28D06}"/>
              </a:ext>
            </a:extLst>
          </p:cNvPr>
          <p:cNvSpPr/>
          <p:nvPr/>
        </p:nvSpPr>
        <p:spPr>
          <a:xfrm>
            <a:off x="1963717" y="1773761"/>
            <a:ext cx="305410" cy="92255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F7CB00-779E-42C7-8FBA-933B39898185}"/>
              </a:ext>
            </a:extLst>
          </p:cNvPr>
          <p:cNvGrpSpPr/>
          <p:nvPr/>
        </p:nvGrpSpPr>
        <p:grpSpPr>
          <a:xfrm>
            <a:off x="3208446" y="449466"/>
            <a:ext cx="2637632" cy="1352850"/>
            <a:chOff x="3220744" y="463063"/>
            <a:chExt cx="2637632" cy="13528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63AB47C-2AE0-4CB6-A6F4-643ECEDEB9C7}"/>
                </a:ext>
              </a:extLst>
            </p:cNvPr>
            <p:cNvGrpSpPr/>
            <p:nvPr/>
          </p:nvGrpSpPr>
          <p:grpSpPr>
            <a:xfrm>
              <a:off x="3220744" y="483773"/>
              <a:ext cx="2637632" cy="1332140"/>
              <a:chOff x="3228097" y="569252"/>
              <a:chExt cx="2637632" cy="13321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228097" y="582944"/>
                <a:ext cx="2637632" cy="1318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74B6EA3-07D1-4F48-B0C3-35FD50A69B2F}"/>
                  </a:ext>
                </a:extLst>
              </p:cNvPr>
              <p:cNvSpPr/>
              <p:nvPr/>
            </p:nvSpPr>
            <p:spPr>
              <a:xfrm>
                <a:off x="4715892" y="801450"/>
                <a:ext cx="1053017" cy="742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Player1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Player2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Player3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Player4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8FA7F36-6144-487E-B3A0-18F10F60F105}"/>
                  </a:ext>
                </a:extLst>
              </p:cNvPr>
              <p:cNvSpPr/>
              <p:nvPr/>
            </p:nvSpPr>
            <p:spPr>
              <a:xfrm>
                <a:off x="3402761" y="801450"/>
                <a:ext cx="1053017" cy="742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QB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RB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CB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LB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19A0FD-0503-4D8E-99B3-F834C7C31250}"/>
                  </a:ext>
                </a:extLst>
              </p:cNvPr>
              <p:cNvSpPr txBox="1"/>
              <p:nvPr/>
            </p:nvSpPr>
            <p:spPr>
              <a:xfrm>
                <a:off x="3293404" y="569252"/>
                <a:ext cx="14552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+mj-lt"/>
                  </a:rPr>
                  <a:t>Select a Position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85FEFA-7BE2-4A0B-8B1E-0C1DC0E07428}"/>
                  </a:ext>
                </a:extLst>
              </p:cNvPr>
              <p:cNvSpPr/>
              <p:nvPr/>
            </p:nvSpPr>
            <p:spPr>
              <a:xfrm>
                <a:off x="3402760" y="1611429"/>
                <a:ext cx="1053017" cy="2102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E17C509-B90F-4BD9-9E02-E182F5CE35A9}"/>
                  </a:ext>
                </a:extLst>
              </p:cNvPr>
              <p:cNvSpPr/>
              <p:nvPr/>
            </p:nvSpPr>
            <p:spPr>
              <a:xfrm>
                <a:off x="4752991" y="1605075"/>
                <a:ext cx="995186" cy="2102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75000"/>
                      </a:schemeClr>
                    </a:solidFill>
                  </a:rPr>
                  <a:t>Add to Roster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B1211A-4A8D-4A94-A499-249F756FAED5}"/>
                </a:ext>
              </a:extLst>
            </p:cNvPr>
            <p:cNvSpPr/>
            <p:nvPr/>
          </p:nvSpPr>
          <p:spPr>
            <a:xfrm>
              <a:off x="4602110" y="463063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Select a Player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C35094E-9F13-44D4-807D-95703ADD39BA}"/>
                </a:ext>
              </a:extLst>
            </p:cNvPr>
            <p:cNvSpPr/>
            <p:nvPr/>
          </p:nvSpPr>
          <p:spPr>
            <a:xfrm>
              <a:off x="3449746" y="786692"/>
              <a:ext cx="941477" cy="1434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54B812-D7EC-4CF4-902A-60F5ABA9F3FC}"/>
                </a:ext>
              </a:extLst>
            </p:cNvPr>
            <p:cNvSpPr/>
            <p:nvPr/>
          </p:nvSpPr>
          <p:spPr>
            <a:xfrm>
              <a:off x="3503719" y="1501598"/>
              <a:ext cx="8707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/>
                <a:t>Show Players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E519794-CD2B-4271-BA5A-26FE791BDAEA}"/>
              </a:ext>
            </a:extLst>
          </p:cNvPr>
          <p:cNvSpPr/>
          <p:nvPr/>
        </p:nvSpPr>
        <p:spPr>
          <a:xfrm>
            <a:off x="2574537" y="1031103"/>
            <a:ext cx="763525" cy="2772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D93EDC-2CC2-486B-BFC6-2CCF71D2C7F3}"/>
              </a:ext>
            </a:extLst>
          </p:cNvPr>
          <p:cNvGrpSpPr/>
          <p:nvPr/>
        </p:nvGrpSpPr>
        <p:grpSpPr>
          <a:xfrm>
            <a:off x="6229815" y="456166"/>
            <a:ext cx="2637632" cy="1332140"/>
            <a:chOff x="3228097" y="569252"/>
            <a:chExt cx="2637632" cy="13321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2D8108A-1347-4AAB-B751-7E20931FBD14}"/>
                </a:ext>
              </a:extLst>
            </p:cNvPr>
            <p:cNvSpPr/>
            <p:nvPr/>
          </p:nvSpPr>
          <p:spPr>
            <a:xfrm>
              <a:off x="3228097" y="582944"/>
              <a:ext cx="2637632" cy="1318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540FB7-D972-4139-9992-B4EF13BB1E02}"/>
                </a:ext>
              </a:extLst>
            </p:cNvPr>
            <p:cNvSpPr/>
            <p:nvPr/>
          </p:nvSpPr>
          <p:spPr>
            <a:xfrm>
              <a:off x="4715892" y="801450"/>
              <a:ext cx="1053017" cy="7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Player1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Player2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Player3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Player4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7564485-7EC3-48B0-8EAF-8B4CA3954FA3}"/>
                </a:ext>
              </a:extLst>
            </p:cNvPr>
            <p:cNvSpPr/>
            <p:nvPr/>
          </p:nvSpPr>
          <p:spPr>
            <a:xfrm>
              <a:off x="3402761" y="801450"/>
              <a:ext cx="1053017" cy="7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QB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RB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CB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LB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CD9997-50AD-4AC9-A050-C3E943BA2942}"/>
                </a:ext>
              </a:extLst>
            </p:cNvPr>
            <p:cNvSpPr txBox="1"/>
            <p:nvPr/>
          </p:nvSpPr>
          <p:spPr>
            <a:xfrm>
              <a:off x="3293404" y="569252"/>
              <a:ext cx="14552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Select a Position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82063E4-3B7B-4181-BBCA-AEE1C576DB9D}"/>
                </a:ext>
              </a:extLst>
            </p:cNvPr>
            <p:cNvSpPr/>
            <p:nvPr/>
          </p:nvSpPr>
          <p:spPr>
            <a:xfrm>
              <a:off x="3402760" y="1611429"/>
              <a:ext cx="1053017" cy="2102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C70EAB-086E-4CD6-95F9-B9C377F62D5A}"/>
                </a:ext>
              </a:extLst>
            </p:cNvPr>
            <p:cNvSpPr/>
            <p:nvPr/>
          </p:nvSpPr>
          <p:spPr>
            <a:xfrm>
              <a:off x="4752991" y="1605075"/>
              <a:ext cx="995186" cy="2102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Add to Roster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D8C04-3C44-4A29-BEB5-CB7A974C0C75}"/>
              </a:ext>
            </a:extLst>
          </p:cNvPr>
          <p:cNvSpPr/>
          <p:nvPr/>
        </p:nvSpPr>
        <p:spPr>
          <a:xfrm>
            <a:off x="7611181" y="435456"/>
            <a:ext cx="939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Select a Player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7E4BB1-16D8-47AD-A229-DC3F56BCF908}"/>
              </a:ext>
            </a:extLst>
          </p:cNvPr>
          <p:cNvSpPr/>
          <p:nvPr/>
        </p:nvSpPr>
        <p:spPr>
          <a:xfrm>
            <a:off x="7773379" y="756752"/>
            <a:ext cx="941477" cy="1434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D13279-ED68-4B8B-831C-2BA0BEA89B8C}"/>
              </a:ext>
            </a:extLst>
          </p:cNvPr>
          <p:cNvSpPr/>
          <p:nvPr/>
        </p:nvSpPr>
        <p:spPr>
          <a:xfrm>
            <a:off x="6512790" y="1473991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Show Players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FFFA425-8511-4FC7-B98F-BB9BAA3036A3}"/>
              </a:ext>
            </a:extLst>
          </p:cNvPr>
          <p:cNvGrpSpPr/>
          <p:nvPr/>
        </p:nvGrpSpPr>
        <p:grpSpPr>
          <a:xfrm>
            <a:off x="219625" y="2728544"/>
            <a:ext cx="2637632" cy="1318448"/>
            <a:chOff x="219625" y="2728544"/>
            <a:chExt cx="2637632" cy="1318448"/>
          </a:xfrm>
        </p:grpSpPr>
        <p:sp>
          <p:nvSpPr>
            <p:cNvPr id="13" name="Rectangle 12"/>
            <p:cNvSpPr/>
            <p:nvPr/>
          </p:nvSpPr>
          <p:spPr>
            <a:xfrm>
              <a:off x="219625" y="2728544"/>
              <a:ext cx="2637632" cy="1318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BBE62-BDF6-4804-B095-0E036D92E7B0}"/>
                </a:ext>
              </a:extLst>
            </p:cNvPr>
            <p:cNvSpPr/>
            <p:nvPr/>
          </p:nvSpPr>
          <p:spPr>
            <a:xfrm>
              <a:off x="335129" y="3016582"/>
              <a:ext cx="1089476" cy="913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Player1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Player2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Player3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Player4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9BE5D1A-3C43-4689-B34C-3040DDE71E0D}"/>
                </a:ext>
              </a:extLst>
            </p:cNvPr>
            <p:cNvSpPr txBox="1"/>
            <p:nvPr/>
          </p:nvSpPr>
          <p:spPr>
            <a:xfrm>
              <a:off x="267070" y="2747956"/>
              <a:ext cx="11046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Your Roster</a:t>
              </a:r>
              <a:endParaRPr lang="en-US" b="1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E124D1C-E4A5-4839-B111-4F6446310DD5}"/>
                </a:ext>
              </a:extLst>
            </p:cNvPr>
            <p:cNvSpPr/>
            <p:nvPr/>
          </p:nvSpPr>
          <p:spPr>
            <a:xfrm>
              <a:off x="1670605" y="3664082"/>
              <a:ext cx="1068935" cy="240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D6EF2B2-8C01-4531-B083-D192F7332ECE}"/>
                </a:ext>
              </a:extLst>
            </p:cNvPr>
            <p:cNvSpPr txBox="1"/>
            <p:nvPr/>
          </p:nvSpPr>
          <p:spPr>
            <a:xfrm>
              <a:off x="1756088" y="3658083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Remove Player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4904702-FC45-4F5E-B06F-182775DAE56A}"/>
              </a:ext>
            </a:extLst>
          </p:cNvPr>
          <p:cNvSpPr txBox="1"/>
          <p:nvPr/>
        </p:nvSpPr>
        <p:spPr>
          <a:xfrm>
            <a:off x="219625" y="4196977"/>
            <a:ext cx="263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Roster displays.  The </a:t>
            </a:r>
            <a:r>
              <a:rPr lang="en-US" sz="1000" i="1" dirty="0"/>
              <a:t>Remove Player</a:t>
            </a:r>
            <a:r>
              <a:rPr lang="en-US" sz="1000" dirty="0"/>
              <a:t> button is</a:t>
            </a:r>
          </a:p>
          <a:p>
            <a:r>
              <a:rPr lang="en-US" sz="1000" dirty="0"/>
              <a:t>deactivated until a player is selected.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C132E0-5F9F-4577-B3A7-9B703014A9DE}"/>
              </a:ext>
            </a:extLst>
          </p:cNvPr>
          <p:cNvGrpSpPr/>
          <p:nvPr/>
        </p:nvGrpSpPr>
        <p:grpSpPr>
          <a:xfrm>
            <a:off x="3165012" y="2733408"/>
            <a:ext cx="2637632" cy="1318448"/>
            <a:chOff x="3165012" y="2733408"/>
            <a:chExt cx="2637632" cy="131844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DBA3516-D8E3-480A-9377-455C0848FB2B}"/>
                </a:ext>
              </a:extLst>
            </p:cNvPr>
            <p:cNvGrpSpPr/>
            <p:nvPr/>
          </p:nvGrpSpPr>
          <p:grpSpPr>
            <a:xfrm>
              <a:off x="3165012" y="2733408"/>
              <a:ext cx="2637632" cy="1318448"/>
              <a:chOff x="219625" y="2728544"/>
              <a:chExt cx="2637632" cy="131844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54ED8B0-5042-4538-B980-A374F64AAEF2}"/>
                  </a:ext>
                </a:extLst>
              </p:cNvPr>
              <p:cNvSpPr/>
              <p:nvPr/>
            </p:nvSpPr>
            <p:spPr>
              <a:xfrm>
                <a:off x="219625" y="2728544"/>
                <a:ext cx="2637632" cy="1318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E56F08-1B89-49A5-97C3-89662379CB35}"/>
                  </a:ext>
                </a:extLst>
              </p:cNvPr>
              <p:cNvSpPr/>
              <p:nvPr/>
            </p:nvSpPr>
            <p:spPr>
              <a:xfrm>
                <a:off x="335129" y="3016582"/>
                <a:ext cx="1089476" cy="913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</a:rPr>
                  <a:t>Player1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Player2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Player3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Player4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Player5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2EFDF8E-6847-44BF-A963-8B5E62C97BBB}"/>
                  </a:ext>
                </a:extLst>
              </p:cNvPr>
              <p:cNvSpPr txBox="1"/>
              <p:nvPr/>
            </p:nvSpPr>
            <p:spPr>
              <a:xfrm>
                <a:off x="267070" y="2747956"/>
                <a:ext cx="11046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Your Roster</a:t>
                </a:r>
                <a:endParaRPr lang="en-US" b="1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09A5FFA-0C28-4406-9F2B-CF42C0CAA97F}"/>
                  </a:ext>
                </a:extLst>
              </p:cNvPr>
              <p:cNvSpPr/>
              <p:nvPr/>
            </p:nvSpPr>
            <p:spPr>
              <a:xfrm>
                <a:off x="1670605" y="3664082"/>
                <a:ext cx="1068935" cy="2402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1BA3BE4-2B56-4E42-8693-C6077C3387DB}"/>
                  </a:ext>
                </a:extLst>
              </p:cNvPr>
              <p:cNvSpPr txBox="1"/>
              <p:nvPr/>
            </p:nvSpPr>
            <p:spPr>
              <a:xfrm>
                <a:off x="1756088" y="3658083"/>
                <a:ext cx="9605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Remove Player</a:t>
                </a: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F1592BA-2F7F-443A-833E-B11E80361D9B}"/>
                </a:ext>
              </a:extLst>
            </p:cNvPr>
            <p:cNvSpPr/>
            <p:nvPr/>
          </p:nvSpPr>
          <p:spPr>
            <a:xfrm>
              <a:off x="3320796" y="3404384"/>
              <a:ext cx="941477" cy="14343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5F09CB8-879A-462C-BFBC-D2CCA21A6599}"/>
              </a:ext>
            </a:extLst>
          </p:cNvPr>
          <p:cNvSpPr txBox="1"/>
          <p:nvPr/>
        </p:nvSpPr>
        <p:spPr>
          <a:xfrm>
            <a:off x="3070712" y="4208702"/>
            <a:ext cx="263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Once a player is selected, the </a:t>
            </a:r>
            <a:r>
              <a:rPr lang="en-US" sz="1000" i="1" dirty="0"/>
              <a:t>Remove Player</a:t>
            </a:r>
            <a:r>
              <a:rPr lang="en-US" sz="1000" dirty="0"/>
              <a:t> button is activated.  When </a:t>
            </a:r>
            <a:r>
              <a:rPr lang="en-US" sz="1000" i="1" dirty="0"/>
              <a:t>Remove Player </a:t>
            </a:r>
            <a:r>
              <a:rPr lang="en-US" sz="1000" dirty="0"/>
              <a:t>is clicked, the player is removed from the roster.  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6F965B8-6C3A-4CE8-81BC-A73D71949FE4}"/>
              </a:ext>
            </a:extLst>
          </p:cNvPr>
          <p:cNvGrpSpPr/>
          <p:nvPr/>
        </p:nvGrpSpPr>
        <p:grpSpPr>
          <a:xfrm>
            <a:off x="6236480" y="2726588"/>
            <a:ext cx="2637632" cy="1318448"/>
            <a:chOff x="219625" y="2728544"/>
            <a:chExt cx="2637632" cy="131844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B55279-E297-48AD-A733-79A262775FB9}"/>
                </a:ext>
              </a:extLst>
            </p:cNvPr>
            <p:cNvSpPr/>
            <p:nvPr/>
          </p:nvSpPr>
          <p:spPr>
            <a:xfrm>
              <a:off x="219625" y="2728544"/>
              <a:ext cx="2637632" cy="1318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BB5DF1-9C2D-483B-B4DE-E4F9BA836052}"/>
                </a:ext>
              </a:extLst>
            </p:cNvPr>
            <p:cNvSpPr/>
            <p:nvPr/>
          </p:nvSpPr>
          <p:spPr>
            <a:xfrm>
              <a:off x="335129" y="3016582"/>
              <a:ext cx="1089476" cy="913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Player1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Player2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Player4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Player5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581859-DEA4-4F45-BEB8-0EC517E2C743}"/>
                </a:ext>
              </a:extLst>
            </p:cNvPr>
            <p:cNvSpPr txBox="1"/>
            <p:nvPr/>
          </p:nvSpPr>
          <p:spPr>
            <a:xfrm>
              <a:off x="267070" y="2747956"/>
              <a:ext cx="11046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Your Roster</a:t>
              </a:r>
              <a:endParaRPr lang="en-US" b="1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26C497C-E0A3-430D-BED0-18F21A506274}"/>
                </a:ext>
              </a:extLst>
            </p:cNvPr>
            <p:cNvSpPr/>
            <p:nvPr/>
          </p:nvSpPr>
          <p:spPr>
            <a:xfrm>
              <a:off x="1670605" y="3664082"/>
              <a:ext cx="1068935" cy="240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3A30D25-1989-49B9-B70B-485B6B3BF892}"/>
                </a:ext>
              </a:extLst>
            </p:cNvPr>
            <p:cNvSpPr txBox="1"/>
            <p:nvPr/>
          </p:nvSpPr>
          <p:spPr>
            <a:xfrm>
              <a:off x="1756088" y="3658083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Remove Player</a:t>
              </a:r>
            </a:p>
          </p:txBody>
        </p:sp>
      </p:grp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95CAADEB-CD0B-424E-8273-7078DD413102}"/>
              </a:ext>
            </a:extLst>
          </p:cNvPr>
          <p:cNvSpPr/>
          <p:nvPr/>
        </p:nvSpPr>
        <p:spPr>
          <a:xfrm>
            <a:off x="5721086" y="3646005"/>
            <a:ext cx="596953" cy="316074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383BBA1-5674-4EE2-9ACA-925B7C6B86E6}"/>
              </a:ext>
            </a:extLst>
          </p:cNvPr>
          <p:cNvSpPr/>
          <p:nvPr/>
        </p:nvSpPr>
        <p:spPr>
          <a:xfrm>
            <a:off x="5589015" y="941398"/>
            <a:ext cx="763525" cy="2772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6C9ECC6A-F04C-4523-A340-AB0391A93C3B}"/>
              </a:ext>
            </a:extLst>
          </p:cNvPr>
          <p:cNvSpPr/>
          <p:nvPr/>
        </p:nvSpPr>
        <p:spPr>
          <a:xfrm>
            <a:off x="2624200" y="3343673"/>
            <a:ext cx="596953" cy="316074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9A4824-6055-446A-9B0F-D4AAC011D4E9}"/>
              </a:ext>
            </a:extLst>
          </p:cNvPr>
          <p:cNvGrpSpPr/>
          <p:nvPr/>
        </p:nvGrpSpPr>
        <p:grpSpPr>
          <a:xfrm>
            <a:off x="361613" y="670206"/>
            <a:ext cx="1163041" cy="1052373"/>
            <a:chOff x="361613" y="670206"/>
            <a:chExt cx="1163041" cy="10523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8F6848-F330-4555-AC7D-18EBC74BD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13" y="670206"/>
              <a:ext cx="1011104" cy="105237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935347A-C6EA-4632-A9EB-EA8D35978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12" y="937476"/>
              <a:ext cx="341742" cy="341742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A516D30-4F6A-404D-A16D-121447B231F2}"/>
              </a:ext>
            </a:extLst>
          </p:cNvPr>
          <p:cNvGrpSpPr/>
          <p:nvPr/>
        </p:nvGrpSpPr>
        <p:grpSpPr>
          <a:xfrm>
            <a:off x="1816583" y="2871066"/>
            <a:ext cx="818088" cy="740244"/>
            <a:chOff x="361613" y="670206"/>
            <a:chExt cx="1163041" cy="1052373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3354AE5-D5CE-40E8-AA76-F8E103C7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13" y="670206"/>
              <a:ext cx="1011104" cy="1052373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4B1367B-2264-4976-88C2-015F52DD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12" y="937476"/>
              <a:ext cx="341742" cy="34174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372D46C-4A71-4CC5-8800-1E2F633A7F96}"/>
              </a:ext>
            </a:extLst>
          </p:cNvPr>
          <p:cNvGrpSpPr/>
          <p:nvPr/>
        </p:nvGrpSpPr>
        <p:grpSpPr>
          <a:xfrm>
            <a:off x="4810655" y="2831055"/>
            <a:ext cx="818088" cy="740244"/>
            <a:chOff x="361613" y="670206"/>
            <a:chExt cx="1163041" cy="1052373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723B5DB6-ACE8-46D6-BF25-F18CBD92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13" y="670206"/>
              <a:ext cx="1011104" cy="1052373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06493DA1-D470-4CAA-9CB9-73F63F6D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12" y="937476"/>
              <a:ext cx="341742" cy="341742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F576522-6B00-4B2D-BF42-84A2B52C6E68}"/>
              </a:ext>
            </a:extLst>
          </p:cNvPr>
          <p:cNvGrpSpPr/>
          <p:nvPr/>
        </p:nvGrpSpPr>
        <p:grpSpPr>
          <a:xfrm>
            <a:off x="7835073" y="2838838"/>
            <a:ext cx="818088" cy="740244"/>
            <a:chOff x="361613" y="670206"/>
            <a:chExt cx="1163041" cy="1052373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DC27E92-250D-4D51-AB60-0AEF83CE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13" y="670206"/>
              <a:ext cx="1011104" cy="1052373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2456F018-CE93-4F8D-AE7B-EE86933F3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912" y="937476"/>
              <a:ext cx="341742" cy="341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05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more templates from FPPT.com</a:t>
            </a:r>
          </a:p>
        </p:txBody>
      </p:sp>
      <p:pic>
        <p:nvPicPr>
          <p:cNvPr id="1026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2658" y="2266340"/>
            <a:ext cx="1612985" cy="58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186</Words>
  <Application>Microsoft Office PowerPoint</Application>
  <PresentationFormat>On-screen Show (16:9)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Britannic Bold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Lydia Fritz</cp:lastModifiedBy>
  <cp:revision>20</cp:revision>
  <dcterms:created xsi:type="dcterms:W3CDTF">2014-03-24T20:14:19Z</dcterms:created>
  <dcterms:modified xsi:type="dcterms:W3CDTF">2018-06-14T18:07:18Z</dcterms:modified>
</cp:coreProperties>
</file>