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9fc9ceb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9fc9ceb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9fc9ceb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69fc9ceb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9fc9ceb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9fc9ceb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9fc9ce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9fc9ce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TBB Project Architecture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groups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Boards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 for all forms of content (catalogs, posts, threads,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 for converting Image Board classes into viewable UI and displaying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for managing cache and other saved settings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for sending requests to other classes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3235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r>
              <a:rPr lang="en"/>
              <a:t>Hierarchy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50" y="1009650"/>
            <a:ext cx="731520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5"/>
            <a:ext cx="3141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Once </a:t>
            </a:r>
            <a:r>
              <a:rPr lang="en"/>
              <a:t>started, the continuously runs through a loop until quit, as demonstrated by the state machine on the right.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800" y="1352550"/>
            <a:ext cx="5309399" cy="273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Requirements/Libraries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++  version 4.8 or greater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url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jsoncpp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eadline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