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4068" r:id="rId4"/>
  </p:sldMasterIdLst>
  <p:notesMasterIdLst>
    <p:notesMasterId r:id="rId16"/>
  </p:notesMasterIdLst>
  <p:handoutMasterIdLst>
    <p:handoutMasterId r:id="rId17"/>
  </p:handoutMasterIdLst>
  <p:sldIdLst>
    <p:sldId id="829" r:id="rId5"/>
    <p:sldId id="753" r:id="rId6"/>
    <p:sldId id="831" r:id="rId7"/>
    <p:sldId id="832" r:id="rId8"/>
    <p:sldId id="754" r:id="rId9"/>
    <p:sldId id="833" r:id="rId10"/>
    <p:sldId id="755" r:id="rId11"/>
    <p:sldId id="834" r:id="rId12"/>
    <p:sldId id="777" r:id="rId13"/>
    <p:sldId id="749" r:id="rId14"/>
    <p:sldId id="752" r:id="rId15"/>
  </p:sldIdLst>
  <p:sldSz cx="6858000" cy="5143500"/>
  <p:notesSz cx="6858000" cy="9144000"/>
  <p:defaultTextStyle>
    <a:defPPr>
      <a:defRPr lang="en-US"/>
    </a:defPPr>
    <a:lvl1pPr marL="0" algn="l" defTabSz="685864" rtl="0" eaLnBrk="1" latinLnBrk="0" hangingPunct="1">
      <a:defRPr sz="1400" kern="1200">
        <a:solidFill>
          <a:schemeClr val="tx1"/>
        </a:solidFill>
        <a:latin typeface="+mn-lt"/>
        <a:ea typeface="+mn-ea"/>
        <a:cs typeface="+mn-cs"/>
      </a:defRPr>
    </a:lvl1pPr>
    <a:lvl2pPr marL="342932" algn="l" defTabSz="685864" rtl="0" eaLnBrk="1" latinLnBrk="0" hangingPunct="1">
      <a:defRPr sz="1400" kern="1200">
        <a:solidFill>
          <a:schemeClr val="tx1"/>
        </a:solidFill>
        <a:latin typeface="+mn-lt"/>
        <a:ea typeface="+mn-ea"/>
        <a:cs typeface="+mn-cs"/>
      </a:defRPr>
    </a:lvl2pPr>
    <a:lvl3pPr marL="685864" algn="l" defTabSz="685864" rtl="0" eaLnBrk="1" latinLnBrk="0" hangingPunct="1">
      <a:defRPr sz="1400" kern="1200">
        <a:solidFill>
          <a:schemeClr val="tx1"/>
        </a:solidFill>
        <a:latin typeface="+mn-lt"/>
        <a:ea typeface="+mn-ea"/>
        <a:cs typeface="+mn-cs"/>
      </a:defRPr>
    </a:lvl3pPr>
    <a:lvl4pPr marL="1028796" algn="l" defTabSz="685864" rtl="0" eaLnBrk="1" latinLnBrk="0" hangingPunct="1">
      <a:defRPr sz="1400" kern="1200">
        <a:solidFill>
          <a:schemeClr val="tx1"/>
        </a:solidFill>
        <a:latin typeface="+mn-lt"/>
        <a:ea typeface="+mn-ea"/>
        <a:cs typeface="+mn-cs"/>
      </a:defRPr>
    </a:lvl4pPr>
    <a:lvl5pPr marL="1371728" algn="l" defTabSz="685864" rtl="0" eaLnBrk="1" latinLnBrk="0" hangingPunct="1">
      <a:defRPr sz="1400" kern="1200">
        <a:solidFill>
          <a:schemeClr val="tx1"/>
        </a:solidFill>
        <a:latin typeface="+mn-lt"/>
        <a:ea typeface="+mn-ea"/>
        <a:cs typeface="+mn-cs"/>
      </a:defRPr>
    </a:lvl5pPr>
    <a:lvl6pPr marL="1714660" algn="l" defTabSz="685864" rtl="0" eaLnBrk="1" latinLnBrk="0" hangingPunct="1">
      <a:defRPr sz="1400" kern="1200">
        <a:solidFill>
          <a:schemeClr val="tx1"/>
        </a:solidFill>
        <a:latin typeface="+mn-lt"/>
        <a:ea typeface="+mn-ea"/>
        <a:cs typeface="+mn-cs"/>
      </a:defRPr>
    </a:lvl6pPr>
    <a:lvl7pPr marL="2057592" algn="l" defTabSz="685864" rtl="0" eaLnBrk="1" latinLnBrk="0" hangingPunct="1">
      <a:defRPr sz="1400" kern="1200">
        <a:solidFill>
          <a:schemeClr val="tx1"/>
        </a:solidFill>
        <a:latin typeface="+mn-lt"/>
        <a:ea typeface="+mn-ea"/>
        <a:cs typeface="+mn-cs"/>
      </a:defRPr>
    </a:lvl7pPr>
    <a:lvl8pPr marL="2400524" algn="l" defTabSz="685864" rtl="0" eaLnBrk="1" latinLnBrk="0" hangingPunct="1">
      <a:defRPr sz="1400" kern="1200">
        <a:solidFill>
          <a:schemeClr val="tx1"/>
        </a:solidFill>
        <a:latin typeface="+mn-lt"/>
        <a:ea typeface="+mn-ea"/>
        <a:cs typeface="+mn-cs"/>
      </a:defRPr>
    </a:lvl8pPr>
    <a:lvl9pPr marL="2743456" algn="l" defTabSz="685864" rtl="0" eaLnBrk="1" latinLnBrk="0" hangingPunct="1">
      <a:defRPr sz="1400" kern="1200">
        <a:solidFill>
          <a:schemeClr val="tx1"/>
        </a:solidFill>
        <a:latin typeface="+mn-lt"/>
        <a:ea typeface="+mn-ea"/>
        <a:cs typeface="+mn-cs"/>
      </a:defRPr>
    </a:lvl9pPr>
  </p:defaultTextStyle>
  <p:extLst>
    <p:ext uri="{521415D9-36F7-43E2-AB2F-B90AF26B5E84}">
      <p14:sectionLst xmlns:p14="http://schemas.microsoft.com/office/powerpoint/2010/main">
        <p14:section name="Metro Style Guidelines" id="{5CF21CB1-8DFA-42F6-BA7D-9D4989E7A130}">
          <p14:sldIdLst>
            <p14:sldId id="829"/>
            <p14:sldId id="753"/>
            <p14:sldId id="831"/>
            <p14:sldId id="832"/>
            <p14:sldId id="754"/>
            <p14:sldId id="833"/>
            <p14:sldId id="755"/>
            <p14:sldId id="834"/>
            <p14:sldId id="777"/>
            <p14:sldId id="749"/>
            <p14:sldId id="752"/>
          </p14:sldIdLst>
        </p14:section>
      </p14:sectionLst>
    </p:ext>
    <p:ext uri="{EFAFB233-063F-42B5-8137-9DF3F51BA10A}">
      <p15:sldGuideLst xmlns:p15="http://schemas.microsoft.com/office/powerpoint/2012/main">
        <p15:guide id="1" orient="horz" pos="212" userDrawn="1">
          <p15:clr>
            <a:srgbClr val="A4A3A4"/>
          </p15:clr>
        </p15:guide>
        <p15:guide id="2" orient="horz" pos="3132" userDrawn="1">
          <p15:clr>
            <a:srgbClr val="A4A3A4"/>
          </p15:clr>
        </p15:guide>
        <p15:guide id="3" orient="horz" pos="684" userDrawn="1">
          <p15:clr>
            <a:srgbClr val="A4A3A4"/>
          </p15:clr>
        </p15:guide>
        <p15:guide id="4" orient="horz" pos="898" userDrawn="1">
          <p15:clr>
            <a:srgbClr val="A4A3A4"/>
          </p15:clr>
        </p15:guide>
        <p15:guide id="5" orient="horz" pos="1468" userDrawn="1">
          <p15:clr>
            <a:srgbClr val="A4A3A4"/>
          </p15:clr>
        </p15:guide>
        <p15:guide id="6" orient="horz" pos="2052" userDrawn="1">
          <p15:clr>
            <a:srgbClr val="A4A3A4"/>
          </p15:clr>
        </p15:guide>
        <p15:guide id="7" orient="horz" pos="1619" userDrawn="1">
          <p15:clr>
            <a:srgbClr val="A4A3A4"/>
          </p15:clr>
        </p15:guide>
        <p15:guide id="8" orient="horz" pos="3038" userDrawn="1">
          <p15:clr>
            <a:srgbClr val="A4A3A4"/>
          </p15:clr>
        </p15:guide>
        <p15:guide id="9" pos="72" userDrawn="1">
          <p15:clr>
            <a:srgbClr val="A4A3A4"/>
          </p15:clr>
        </p15:guide>
        <p15:guide id="10" pos="995" userDrawn="1">
          <p15:clr>
            <a:srgbClr val="A4A3A4"/>
          </p15:clr>
        </p15:guide>
        <p15:guide id="11" pos="4247" userDrawn="1">
          <p15:clr>
            <a:srgbClr val="A4A3A4"/>
          </p15:clr>
        </p15:guide>
        <p15:guide id="12" pos="185" userDrawn="1">
          <p15:clr>
            <a:srgbClr val="A4A3A4"/>
          </p15:clr>
        </p15:guide>
        <p15:guide id="13" pos="4137" userDrawn="1">
          <p15:clr>
            <a:srgbClr val="A4A3A4"/>
          </p15:clr>
        </p15:guide>
        <p15:guide id="14" pos="345" userDrawn="1">
          <p15:clr>
            <a:srgbClr val="A4A3A4"/>
          </p15:clr>
        </p15:guide>
        <p15:guide id="15" pos="3974" userDrawn="1">
          <p15:clr>
            <a:srgbClr val="A4A3A4"/>
          </p15:clr>
        </p15:guide>
        <p15:guide id="16" pos="2159"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05050"/>
    <a:srgbClr val="969696"/>
    <a:srgbClr val="000000"/>
    <a:srgbClr val="FFFFFF"/>
    <a:srgbClr val="D2D2D2"/>
    <a:srgbClr val="5F5F5F"/>
    <a:srgbClr val="4D4D4D"/>
    <a:srgbClr val="C0C0C0"/>
    <a:srgbClr val="66FF33"/>
    <a:srgbClr val="FFF1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132" autoAdjust="0"/>
    <p:restoredTop sz="91711" autoAdjust="0"/>
  </p:normalViewPr>
  <p:slideViewPr>
    <p:cSldViewPr snapToGrid="0">
      <p:cViewPr varScale="1">
        <p:scale>
          <a:sx n="92" d="100"/>
          <a:sy n="92" d="100"/>
        </p:scale>
        <p:origin x="1476" y="78"/>
      </p:cViewPr>
      <p:guideLst>
        <p:guide orient="horz" pos="212"/>
        <p:guide orient="horz" pos="3132"/>
        <p:guide orient="horz" pos="684"/>
        <p:guide orient="horz" pos="898"/>
        <p:guide orient="horz" pos="1468"/>
        <p:guide orient="horz" pos="2052"/>
        <p:guide orient="horz" pos="1619"/>
        <p:guide orient="horz" pos="3038"/>
        <p:guide pos="72"/>
        <p:guide pos="995"/>
        <p:guide pos="4247"/>
        <p:guide pos="185"/>
        <p:guide pos="4137"/>
        <p:guide pos="345"/>
        <p:guide pos="3974"/>
        <p:guide pos="2159"/>
      </p:guideLst>
    </p:cSldViewPr>
  </p:slideViewPr>
  <p:outlineViewPr>
    <p:cViewPr>
      <p:scale>
        <a:sx n="33" d="100"/>
        <a:sy n="33" d="100"/>
      </p:scale>
      <p:origin x="0" y="-5574"/>
    </p:cViewPr>
  </p:outlineViewPr>
  <p:notesTextViewPr>
    <p:cViewPr>
      <p:scale>
        <a:sx n="100" d="100"/>
        <a:sy n="100" d="100"/>
      </p:scale>
      <p:origin x="0" y="0"/>
    </p:cViewPr>
  </p:notesTextViewPr>
  <p:sorterViewPr>
    <p:cViewPr varScale="1">
      <p:scale>
        <a:sx n="1" d="1"/>
        <a:sy n="1" d="1"/>
      </p:scale>
      <p:origin x="0" y="0"/>
    </p:cViewPr>
  </p:sorterViewPr>
  <p:notesViewPr>
    <p:cSldViewPr snapToGrid="0" showGuides="1">
      <p:cViewPr varScale="1">
        <p:scale>
          <a:sx n="53" d="100"/>
          <a:sy n="53" d="100"/>
        </p:scale>
        <p:origin x="2190" y="90"/>
      </p:cViewPr>
      <p:guideLst>
        <p:guide orient="horz" pos="2880"/>
        <p:guide pos="2160"/>
      </p:guideLst>
    </p:cSldViewPr>
  </p:notesViewPr>
  <p:gridSpacing cx="228600" cy="2286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E219B1A-AE41-483B-A766-69B9363DDA6A}" type="datetimeFigureOut">
              <a:rPr lang="en-US" smtClean="0"/>
              <a:t>2/1/2015</a:t>
            </a:fld>
            <a:endParaRPr lang="en-US"/>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4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Microsoft, and Microsoft cannot guarantee the accuracy of any information provided after the date of this presentation.  MICROSOFT MAKES NO WARRANTIES, EXPRESS, IMPLIED OR STATUTORY, AS TO THE INFORMATION IN THIS PRESENTATION</a:t>
            </a:r>
            <a:r>
              <a:rPr lang="en-US" sz="4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t>‹#›</a:t>
            </a:fld>
            <a:endParaRPr lang="en-US"/>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9" name="Slide Image Placeholder 8"/>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51B1278-D92B-4AF3-A9C1-71DD298190CE}" type="datetimeFigureOut">
              <a:rPr lang="en-US" smtClean="0"/>
              <a:t>2/1/2015</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vl1pPr>
          </a:lstStyle>
          <a:p>
            <a:fld id="{B4008EB6-D09E-4580-8CD6-DDB14511944F}" type="slidenum">
              <a:rPr lang="en-US" smtClean="0"/>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685864" rtl="0" eaLnBrk="1" latinLnBrk="0" hangingPunct="1">
      <a:lnSpc>
        <a:spcPct val="90000"/>
      </a:lnSpc>
      <a:spcAft>
        <a:spcPts val="250"/>
      </a:spcAft>
      <a:defRPr sz="700" kern="1200">
        <a:solidFill>
          <a:schemeClr val="tx1"/>
        </a:solidFill>
        <a:latin typeface="Segoe UI Light" pitchFamily="34" charset="0"/>
        <a:ea typeface="+mn-ea"/>
        <a:cs typeface="+mn-cs"/>
      </a:defRPr>
    </a:lvl1pPr>
    <a:lvl2pPr marL="159757" indent="-79382" algn="l" defTabSz="685864" rtl="0" eaLnBrk="1" latinLnBrk="0" hangingPunct="1">
      <a:lnSpc>
        <a:spcPct val="90000"/>
      </a:lnSpc>
      <a:spcAft>
        <a:spcPts val="250"/>
      </a:spcAft>
      <a:buFont typeface="Arial" pitchFamily="34" charset="0"/>
      <a:buChar char="•"/>
      <a:defRPr sz="700" kern="1200">
        <a:solidFill>
          <a:schemeClr val="tx1"/>
        </a:solidFill>
        <a:latin typeface="Segoe UI Light" pitchFamily="34" charset="0"/>
        <a:ea typeface="+mn-ea"/>
        <a:cs typeface="+mn-cs"/>
      </a:defRPr>
    </a:lvl2pPr>
    <a:lvl3pPr marL="246085" indent="-86329" algn="l" defTabSz="685864" rtl="0" eaLnBrk="1" latinLnBrk="0" hangingPunct="1">
      <a:lnSpc>
        <a:spcPct val="90000"/>
      </a:lnSpc>
      <a:spcAft>
        <a:spcPts val="250"/>
      </a:spcAft>
      <a:buFont typeface="Arial" pitchFamily="34" charset="0"/>
      <a:buChar char="•"/>
      <a:defRPr sz="700" kern="1200">
        <a:solidFill>
          <a:schemeClr val="tx1"/>
        </a:solidFill>
        <a:latin typeface="Segoe UI Light" pitchFamily="34" charset="0"/>
        <a:ea typeface="+mn-ea"/>
        <a:cs typeface="+mn-cs"/>
      </a:defRPr>
    </a:lvl3pPr>
    <a:lvl4pPr marL="362183" indent="-110143" algn="l" defTabSz="685864" rtl="0" eaLnBrk="1" latinLnBrk="0" hangingPunct="1">
      <a:lnSpc>
        <a:spcPct val="90000"/>
      </a:lnSpc>
      <a:spcAft>
        <a:spcPts val="250"/>
      </a:spcAft>
      <a:buFont typeface="Arial" pitchFamily="34" charset="0"/>
      <a:buChar char="•"/>
      <a:defRPr sz="700" kern="1200">
        <a:solidFill>
          <a:schemeClr val="tx1"/>
        </a:solidFill>
        <a:latin typeface="Segoe UI Light" pitchFamily="34" charset="0"/>
        <a:ea typeface="+mn-ea"/>
        <a:cs typeface="+mn-cs"/>
      </a:defRPr>
    </a:lvl4pPr>
    <a:lvl5pPr marL="461411" indent="-86329" algn="l" defTabSz="685864" rtl="0" eaLnBrk="1" latinLnBrk="0" hangingPunct="1">
      <a:lnSpc>
        <a:spcPct val="90000"/>
      </a:lnSpc>
      <a:spcAft>
        <a:spcPts val="250"/>
      </a:spcAft>
      <a:buFont typeface="Arial" pitchFamily="34" charset="0"/>
      <a:buChar char="•"/>
      <a:defRPr sz="700" kern="1200">
        <a:solidFill>
          <a:schemeClr val="tx1"/>
        </a:solidFill>
        <a:latin typeface="Segoe UI Light" pitchFamily="34" charset="0"/>
        <a:ea typeface="+mn-ea"/>
        <a:cs typeface="+mn-cs"/>
      </a:defRPr>
    </a:lvl5pPr>
    <a:lvl6pPr marL="1714660" algn="l" defTabSz="685864" rtl="0" eaLnBrk="1" latinLnBrk="0" hangingPunct="1">
      <a:defRPr sz="900" kern="1200">
        <a:solidFill>
          <a:schemeClr val="tx1"/>
        </a:solidFill>
        <a:latin typeface="+mn-lt"/>
        <a:ea typeface="+mn-ea"/>
        <a:cs typeface="+mn-cs"/>
      </a:defRPr>
    </a:lvl6pPr>
    <a:lvl7pPr marL="2057592" algn="l" defTabSz="685864" rtl="0" eaLnBrk="1" latinLnBrk="0" hangingPunct="1">
      <a:defRPr sz="900" kern="1200">
        <a:solidFill>
          <a:schemeClr val="tx1"/>
        </a:solidFill>
        <a:latin typeface="+mn-lt"/>
        <a:ea typeface="+mn-ea"/>
        <a:cs typeface="+mn-cs"/>
      </a:defRPr>
    </a:lvl7pPr>
    <a:lvl8pPr marL="2400524" algn="l" defTabSz="685864" rtl="0" eaLnBrk="1" latinLnBrk="0" hangingPunct="1">
      <a:defRPr sz="900" kern="1200">
        <a:solidFill>
          <a:schemeClr val="tx1"/>
        </a:solidFill>
        <a:latin typeface="+mn-lt"/>
        <a:ea typeface="+mn-ea"/>
        <a:cs typeface="+mn-cs"/>
      </a:defRPr>
    </a:lvl8pPr>
    <a:lvl9pPr marL="2743456" algn="l" defTabSz="685864"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4" name="Slide Number Placeholder 3"/>
          <p:cNvSpPr>
            <a:spLocks noGrp="1"/>
          </p:cNvSpPr>
          <p:nvPr>
            <p:ph type="sldNum" sz="quarter" idx="10"/>
          </p:nvPr>
        </p:nvSpPr>
        <p:spPr/>
        <p:txBody>
          <a:bodyPr/>
          <a:lstStyle/>
          <a:p>
            <a:fld id="{F0BBFEDB-65EB-40EA-961D-4C5938BF0404}" type="slidenum">
              <a:rPr lang="en-GB" smtClean="0"/>
              <a:pPr/>
              <a:t>2</a:t>
            </a:fld>
            <a:endParaRPr lang="en-GB"/>
          </a:p>
        </p:txBody>
      </p:sp>
      <p:sp>
        <p:nvSpPr>
          <p:cNvPr id="5" name="Notes Placeholder 4"/>
          <p:cNvSpPr>
            <a:spLocks noGrp="1"/>
          </p:cNvSpPr>
          <p:nvPr>
            <p:ph type="body" sz="quarter" idx="11"/>
          </p:nvPr>
        </p:nvSpPr>
        <p:spPr/>
        <p:txBody>
          <a:bodyPr/>
          <a:lstStyle/>
          <a:p>
            <a:r>
              <a:rPr lang="en-GB" dirty="0" smtClean="0"/>
              <a:t>My assumptions</a:t>
            </a:r>
            <a:r>
              <a:rPr lang="en-GB" baseline="0" dirty="0" smtClean="0"/>
              <a:t> about your background. </a:t>
            </a:r>
            <a:endParaRPr lang="en-GB" dirty="0"/>
          </a:p>
        </p:txBody>
      </p:sp>
    </p:spTree>
    <p:extLst>
      <p:ext uri="{BB962C8B-B14F-4D97-AF65-F5344CB8AC3E}">
        <p14:creationId xmlns:p14="http://schemas.microsoft.com/office/powerpoint/2010/main" val="32907003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Links</a:t>
            </a:r>
            <a:endParaRPr lang="en-GB"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6874DC4-A10A-4B5C-9AA4-537210265910}" type="datetime1">
              <a:rPr lang="en-US" smtClean="0"/>
              <a:t>2/1/2015</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t>3</a:t>
            </a:fld>
            <a:endParaRPr lang="en-US" dirty="0"/>
          </a:p>
        </p:txBody>
      </p:sp>
    </p:spTree>
    <p:extLst>
      <p:ext uri="{BB962C8B-B14F-4D97-AF65-F5344CB8AC3E}">
        <p14:creationId xmlns:p14="http://schemas.microsoft.com/office/powerpoint/2010/main" val="27222392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smtClean="0"/>
          </a:p>
        </p:txBody>
      </p:sp>
      <p:sp>
        <p:nvSpPr>
          <p:cNvPr id="4" name="Slide Number Placeholder 3"/>
          <p:cNvSpPr>
            <a:spLocks noGrp="1"/>
          </p:cNvSpPr>
          <p:nvPr>
            <p:ph type="sldNum" sz="quarter" idx="10"/>
          </p:nvPr>
        </p:nvSpPr>
        <p:spPr/>
        <p:txBody>
          <a:bodyPr/>
          <a:lstStyle/>
          <a:p>
            <a:fld id="{991C0BB5-41D3-4804-AE82-BA07FDF96BF5}" type="slidenum">
              <a:rPr lang="en-GB" smtClean="0"/>
              <a:t>4</a:t>
            </a:fld>
            <a:endParaRPr lang="en-GB"/>
          </a:p>
        </p:txBody>
      </p:sp>
    </p:spTree>
    <p:extLst>
      <p:ext uri="{BB962C8B-B14F-4D97-AF65-F5344CB8AC3E}">
        <p14:creationId xmlns:p14="http://schemas.microsoft.com/office/powerpoint/2010/main" val="2360283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Basic</a:t>
            </a:r>
            <a:r>
              <a:rPr lang="en-GB" baseline="0" dirty="0" smtClean="0"/>
              <a:t> algebra to explain model, satisfaction, </a:t>
            </a:r>
            <a:r>
              <a:rPr lang="en-GB" baseline="0" dirty="0" err="1" smtClean="0"/>
              <a:t>unsat</a:t>
            </a:r>
            <a:r>
              <a:rPr lang="en-GB" baseline="0" dirty="0" smtClean="0"/>
              <a:t>. </a:t>
            </a:r>
            <a:endParaRPr lang="en-GB" dirty="0" smtClean="0"/>
          </a:p>
        </p:txBody>
      </p:sp>
      <p:sp>
        <p:nvSpPr>
          <p:cNvPr id="4" name="Slide Number Placeholder 3"/>
          <p:cNvSpPr>
            <a:spLocks noGrp="1"/>
          </p:cNvSpPr>
          <p:nvPr>
            <p:ph type="sldNum" sz="quarter" idx="10"/>
          </p:nvPr>
        </p:nvSpPr>
        <p:spPr/>
        <p:txBody>
          <a:bodyPr/>
          <a:lstStyle/>
          <a:p>
            <a:fld id="{991C0BB5-41D3-4804-AE82-BA07FDF96BF5}" type="slidenum">
              <a:rPr lang="en-GB" smtClean="0"/>
              <a:t>5</a:t>
            </a:fld>
            <a:endParaRPr lang="en-GB"/>
          </a:p>
        </p:txBody>
      </p:sp>
    </p:spTree>
    <p:extLst>
      <p:ext uri="{BB962C8B-B14F-4D97-AF65-F5344CB8AC3E}">
        <p14:creationId xmlns:p14="http://schemas.microsoft.com/office/powerpoint/2010/main" val="10918578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smtClean="0"/>
          </a:p>
        </p:txBody>
      </p:sp>
      <p:sp>
        <p:nvSpPr>
          <p:cNvPr id="4" name="Slide Number Placeholder 3"/>
          <p:cNvSpPr>
            <a:spLocks noGrp="1"/>
          </p:cNvSpPr>
          <p:nvPr>
            <p:ph type="sldNum" sz="quarter" idx="10"/>
          </p:nvPr>
        </p:nvSpPr>
        <p:spPr/>
        <p:txBody>
          <a:bodyPr/>
          <a:lstStyle/>
          <a:p>
            <a:fld id="{991C0BB5-41D3-4804-AE82-BA07FDF96BF5}" type="slidenum">
              <a:rPr lang="en-GB" smtClean="0"/>
              <a:t>6</a:t>
            </a:fld>
            <a:endParaRPr lang="en-GB"/>
          </a:p>
        </p:txBody>
      </p:sp>
    </p:spTree>
    <p:extLst>
      <p:ext uri="{BB962C8B-B14F-4D97-AF65-F5344CB8AC3E}">
        <p14:creationId xmlns:p14="http://schemas.microsoft.com/office/powerpoint/2010/main" val="24209114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991C0BB5-41D3-4804-AE82-BA07FDF96BF5}" type="slidenum">
              <a:rPr lang="en-GB" smtClean="0"/>
              <a:t>7</a:t>
            </a:fld>
            <a:endParaRPr lang="en-GB"/>
          </a:p>
        </p:txBody>
      </p:sp>
    </p:spTree>
    <p:extLst>
      <p:ext uri="{BB962C8B-B14F-4D97-AF65-F5344CB8AC3E}">
        <p14:creationId xmlns:p14="http://schemas.microsoft.com/office/powerpoint/2010/main" val="8110105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smtClean="0"/>
          </a:p>
        </p:txBody>
      </p:sp>
      <p:sp>
        <p:nvSpPr>
          <p:cNvPr id="4" name="Slide Number Placeholder 3"/>
          <p:cNvSpPr>
            <a:spLocks noGrp="1"/>
          </p:cNvSpPr>
          <p:nvPr>
            <p:ph type="sldNum" sz="quarter" idx="10"/>
          </p:nvPr>
        </p:nvSpPr>
        <p:spPr/>
        <p:txBody>
          <a:bodyPr/>
          <a:lstStyle/>
          <a:p>
            <a:fld id="{991C0BB5-41D3-4804-AE82-BA07FDF96BF5}" type="slidenum">
              <a:rPr lang="en-GB" smtClean="0"/>
              <a:t>8</a:t>
            </a:fld>
            <a:endParaRPr lang="en-GB"/>
          </a:p>
        </p:txBody>
      </p:sp>
    </p:spTree>
    <p:extLst>
      <p:ext uri="{BB962C8B-B14F-4D97-AF65-F5344CB8AC3E}">
        <p14:creationId xmlns:p14="http://schemas.microsoft.com/office/powerpoint/2010/main" val="4587151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smtClean="0"/>
          </a:p>
        </p:txBody>
      </p:sp>
      <p:sp>
        <p:nvSpPr>
          <p:cNvPr id="4" name="Slide Number Placeholder 3"/>
          <p:cNvSpPr>
            <a:spLocks noGrp="1"/>
          </p:cNvSpPr>
          <p:nvPr>
            <p:ph type="sldNum" sz="quarter" idx="10"/>
          </p:nvPr>
        </p:nvSpPr>
        <p:spPr/>
        <p:txBody>
          <a:bodyPr/>
          <a:lstStyle/>
          <a:p>
            <a:fld id="{991C0BB5-41D3-4804-AE82-BA07FDF96BF5}" type="slidenum">
              <a:rPr lang="en-GB" smtClean="0">
                <a:solidFill>
                  <a:prstClr val="black"/>
                </a:solidFill>
              </a:rPr>
              <a:pPr/>
              <a:t>9</a:t>
            </a:fld>
            <a:endParaRPr lang="en-GB">
              <a:solidFill>
                <a:prstClr val="black"/>
              </a:solidFill>
            </a:endParaRPr>
          </a:p>
        </p:txBody>
      </p:sp>
    </p:spTree>
    <p:extLst>
      <p:ext uri="{BB962C8B-B14F-4D97-AF65-F5344CB8AC3E}">
        <p14:creationId xmlns:p14="http://schemas.microsoft.com/office/powerpoint/2010/main" val="35293210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Thank you.</a:t>
            </a:r>
          </a:p>
          <a:p>
            <a:pPr marL="0" marR="0" indent="0" algn="l" defTabSz="685864" rtl="0" eaLnBrk="1" fontAlgn="auto" latinLnBrk="0" hangingPunct="1">
              <a:lnSpc>
                <a:spcPct val="90000"/>
              </a:lnSpc>
              <a:spcBef>
                <a:spcPts val="0"/>
              </a:spcBef>
              <a:spcAft>
                <a:spcPts val="250"/>
              </a:spcAft>
              <a:buClrTx/>
              <a:buSzTx/>
              <a:buFontTx/>
              <a:buNone/>
              <a:tabLst/>
              <a:defRPr/>
            </a:pPr>
            <a:r>
              <a:rPr lang="en-GB" dirty="0" smtClean="0"/>
              <a:t>More info</a:t>
            </a:r>
            <a:r>
              <a:rPr lang="en-GB" baseline="0" dirty="0" smtClean="0"/>
              <a:t> via your favourite search engine. </a:t>
            </a:r>
            <a:endParaRPr lang="en-GB" dirty="0" smtClean="0"/>
          </a:p>
          <a:p>
            <a:endParaRPr lang="en-GB"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6D39C1DE-9BDB-41B7-B18D-E9153E99D65D}" type="datetime1">
              <a:rPr lang="en-US" smtClean="0"/>
              <a:t>2/1/2015</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t>10</a:t>
            </a:fld>
            <a:endParaRPr lang="en-US" dirty="0"/>
          </a:p>
        </p:txBody>
      </p:sp>
    </p:spTree>
    <p:extLst>
      <p:ext uri="{BB962C8B-B14F-4D97-AF65-F5344CB8AC3E}">
        <p14:creationId xmlns:p14="http://schemas.microsoft.com/office/powerpoint/2010/main" val="243945800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50659" y="2032915"/>
            <a:ext cx="5419297" cy="560923"/>
          </a:xfrm>
        </p:spPr>
        <p:txBody>
          <a:bodyPr anchor="b" anchorCtr="0"/>
          <a:lstStyle>
            <a:lvl1pPr>
              <a:defRPr sz="4050" spc="-85" baseline="0">
                <a:solidFill>
                  <a:schemeClr val="tx1"/>
                </a:soli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550659" y="2833153"/>
            <a:ext cx="5433858" cy="373949"/>
          </a:xfrm>
        </p:spPr>
        <p:txBody>
          <a:bodyPr>
            <a:noAutofit/>
          </a:bodyPr>
          <a:lstStyle>
            <a:lvl1pPr marL="0" indent="0">
              <a:spcBef>
                <a:spcPts val="0"/>
              </a:spcBef>
              <a:buNone/>
              <a:defRPr spc="-40" baseline="0">
                <a:solidFill>
                  <a:schemeClr val="tx1"/>
                </a:solidFill>
                <a:latin typeface="+mj-lt"/>
              </a:defRPr>
            </a:lvl1pPr>
          </a:lstStyle>
          <a:p>
            <a:pPr lvl="0"/>
            <a:r>
              <a:rPr lang="en-US" dirty="0" smtClean="0"/>
              <a:t>Speaker Title</a:t>
            </a:r>
            <a:endParaRPr lang="en-US" dirty="0"/>
          </a:p>
        </p:txBody>
      </p:sp>
      <p:sp>
        <p:nvSpPr>
          <p:cNvPr id="7" name="Date Placeholder 6"/>
          <p:cNvSpPr>
            <a:spLocks noGrp="1"/>
          </p:cNvSpPr>
          <p:nvPr>
            <p:ph type="dt" sz="half" idx="13"/>
          </p:nvPr>
        </p:nvSpPr>
        <p:spPr>
          <a:xfrm>
            <a:off x="257242" y="4804704"/>
            <a:ext cx="1200463" cy="205383"/>
          </a:xfrm>
        </p:spPr>
        <p:txBody>
          <a:bodyPr/>
          <a:lstStyle>
            <a:lvl1pPr>
              <a:defRPr>
                <a:solidFill>
                  <a:schemeClr val="tx1"/>
                </a:solidFill>
              </a:defRPr>
            </a:lvl1pPr>
          </a:lstStyle>
          <a:p>
            <a:fld id="{20CE17AF-4091-48A7-8681-C3B1BE5CA3B0}" type="datetime1">
              <a:rPr lang="en-GB" smtClean="0"/>
              <a:pPr/>
              <a:t>01/02/2015</a:t>
            </a:fld>
            <a:endParaRPr lang="en-GB" dirty="0"/>
          </a:p>
        </p:txBody>
      </p:sp>
      <p:sp>
        <p:nvSpPr>
          <p:cNvPr id="9" name="Footer Placeholder 8"/>
          <p:cNvSpPr>
            <a:spLocks noGrp="1"/>
          </p:cNvSpPr>
          <p:nvPr>
            <p:ph type="ftr" sz="quarter" idx="14"/>
          </p:nvPr>
        </p:nvSpPr>
        <p:spPr/>
        <p:txBody>
          <a:bodyPr/>
          <a:lstStyle>
            <a:lvl1pPr>
              <a:defRPr>
                <a:solidFill>
                  <a:schemeClr val="tx1"/>
                </a:solidFill>
              </a:defRPr>
            </a:lvl1pPr>
          </a:lstStyle>
          <a:p>
            <a:endParaRPr lang="en-GB" dirty="0"/>
          </a:p>
        </p:txBody>
      </p:sp>
      <p:sp>
        <p:nvSpPr>
          <p:cNvPr id="10" name="Slide Number Placeholder 9"/>
          <p:cNvSpPr>
            <a:spLocks noGrp="1"/>
          </p:cNvSpPr>
          <p:nvPr>
            <p:ph type="sldNum" sz="quarter" idx="15"/>
          </p:nvPr>
        </p:nvSpPr>
        <p:spPr/>
        <p:txBody>
          <a:bodyPr/>
          <a:lstStyle>
            <a:lvl1pPr>
              <a:defRPr>
                <a:solidFill>
                  <a:schemeClr val="tx1"/>
                </a:solidFill>
              </a:defRPr>
            </a:lvl1pPr>
          </a:lstStyle>
          <a:p>
            <a:fld id="{66F9B19E-23E9-4120-A06C-57F6EDB783B3}" type="slidenum">
              <a:rPr lang="en-GB" smtClean="0"/>
              <a:pPr/>
              <a:t>‹#›</a:t>
            </a:fld>
            <a:endParaRPr lang="en-GB"/>
          </a:p>
        </p:txBody>
      </p:sp>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903828" y="158639"/>
            <a:ext cx="830521" cy="305502"/>
          </a:xfrm>
          <a:prstGeom prst="rect">
            <a:avLst/>
          </a:prstGeom>
        </p:spPr>
      </p:pic>
      <p:pic>
        <p:nvPicPr>
          <p:cNvPr id="14" name="Picture 1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57242" y="243715"/>
            <a:ext cx="1431512" cy="135350"/>
          </a:xfrm>
          <a:prstGeom prst="rect">
            <a:avLst/>
          </a:prstGeom>
        </p:spPr>
      </p:pic>
    </p:spTree>
    <p:extLst>
      <p:ext uri="{BB962C8B-B14F-4D97-AF65-F5344CB8AC3E}">
        <p14:creationId xmlns:p14="http://schemas.microsoft.com/office/powerpoint/2010/main" val="78255484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92077" y="2265593"/>
            <a:ext cx="6272954" cy="685572"/>
          </a:xfrm>
        </p:spPr>
        <p:txBody>
          <a:bodyPr anchor="b" anchorCtr="0"/>
          <a:lstStyle>
            <a:lvl1pPr>
              <a:defRPr sz="4950" spc="-169" baseline="0">
                <a:solidFill>
                  <a:schemeClr val="tx1"/>
                </a:solidFill>
              </a:defRPr>
            </a:lvl1pPr>
          </a:lstStyle>
          <a:p>
            <a:r>
              <a:rPr lang="en-US" dirty="0" smtClean="0"/>
              <a:t>Click to edit title style</a:t>
            </a:r>
            <a:endParaRPr lang="en-US" dirty="0"/>
          </a:p>
        </p:txBody>
      </p:sp>
      <p:sp>
        <p:nvSpPr>
          <p:cNvPr id="3" name="Date Placeholder 2"/>
          <p:cNvSpPr>
            <a:spLocks noGrp="1"/>
          </p:cNvSpPr>
          <p:nvPr>
            <p:ph type="dt" sz="half" idx="10"/>
          </p:nvPr>
        </p:nvSpPr>
        <p:spPr/>
        <p:txBody>
          <a:bodyPr/>
          <a:lstStyle>
            <a:lvl1pPr>
              <a:defRPr>
                <a:solidFill>
                  <a:schemeClr val="tx1"/>
                </a:solidFill>
              </a:defRPr>
            </a:lvl1pPr>
          </a:lstStyle>
          <a:p>
            <a:fld id="{20CE17AF-4091-48A7-8681-C3B1BE5CA3B0}" type="datetime1">
              <a:rPr lang="en-GB" smtClean="0"/>
              <a:pPr/>
              <a:t>01/02/2015</a:t>
            </a:fld>
            <a:endParaRPr lang="en-GB" dirty="0"/>
          </a:p>
        </p:txBody>
      </p:sp>
      <p:sp>
        <p:nvSpPr>
          <p:cNvPr id="4" name="Footer Placeholder 3"/>
          <p:cNvSpPr>
            <a:spLocks noGrp="1"/>
          </p:cNvSpPr>
          <p:nvPr>
            <p:ph type="ftr" sz="quarter" idx="11"/>
          </p:nvPr>
        </p:nvSpPr>
        <p:spPr/>
        <p:txBody>
          <a:bodyPr/>
          <a:lstStyle>
            <a:lvl1pPr>
              <a:defRPr>
                <a:solidFill>
                  <a:schemeClr val="tx1"/>
                </a:solidFill>
              </a:defRPr>
            </a:lvl1pPr>
          </a:lstStyle>
          <a:p>
            <a:endParaRPr lang="en-GB" dirty="0"/>
          </a:p>
        </p:txBody>
      </p:sp>
      <p:sp>
        <p:nvSpPr>
          <p:cNvPr id="5" name="Slide Number Placeholder 4"/>
          <p:cNvSpPr>
            <a:spLocks noGrp="1"/>
          </p:cNvSpPr>
          <p:nvPr>
            <p:ph type="sldNum" sz="quarter" idx="12"/>
          </p:nvPr>
        </p:nvSpPr>
        <p:spPr/>
        <p:txBody>
          <a:bodyPr/>
          <a:lstStyle>
            <a:lvl1pPr>
              <a:defRPr>
                <a:solidFill>
                  <a:schemeClr val="tx1"/>
                </a:solidFill>
              </a:defRPr>
            </a:lvl1pPr>
          </a:lstStyle>
          <a:p>
            <a:fld id="{66F9B19E-23E9-4120-A06C-57F6EDB783B3}" type="slidenum">
              <a:rPr lang="en-GB" smtClean="0"/>
              <a:pPr/>
              <a:t>‹#›</a:t>
            </a:fld>
            <a:endParaRPr lang="en-GB"/>
          </a:p>
        </p:txBody>
      </p:sp>
    </p:spTree>
    <p:extLst>
      <p:ext uri="{BB962C8B-B14F-4D97-AF65-F5344CB8AC3E}">
        <p14:creationId xmlns:p14="http://schemas.microsoft.com/office/powerpoint/2010/main" val="3944212959"/>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92077" y="333188"/>
            <a:ext cx="6272954" cy="425886"/>
          </a:xfrm>
        </p:spPr>
        <p:txBody>
          <a:bodyPr/>
          <a:lstStyle>
            <a:lvl1pPr>
              <a:defRPr>
                <a:solidFill>
                  <a:schemeClr val="tx1"/>
                </a:solidFill>
              </a:defRPr>
            </a:lvl1pPr>
          </a:lstStyle>
          <a:p>
            <a:r>
              <a:rPr lang="en-US" dirty="0" smtClean="0"/>
              <a:t>Click to edit Master title style</a:t>
            </a:r>
            <a:endParaRPr lang="en-US" dirty="0"/>
          </a:p>
        </p:txBody>
      </p:sp>
      <p:sp>
        <p:nvSpPr>
          <p:cNvPr id="5" name="Text Placeholder 4"/>
          <p:cNvSpPr>
            <a:spLocks noGrp="1"/>
          </p:cNvSpPr>
          <p:nvPr>
            <p:ph type="body" sz="quarter" idx="10"/>
          </p:nvPr>
        </p:nvSpPr>
        <p:spPr>
          <a:xfrm>
            <a:off x="292077" y="968622"/>
            <a:ext cx="6272954" cy="1149545"/>
          </a:xfrm>
          <a:prstGeom prst="rect">
            <a:avLst/>
          </a:prstGeom>
        </p:spPr>
        <p:txBody>
          <a:bodyPr/>
          <a:lstStyle>
            <a:lvl1pPr marL="159863" indent="-159863">
              <a:buFont typeface="Wingdings" pitchFamily="2" charset="2"/>
              <a:buChar char=""/>
              <a:defRPr sz="2250">
                <a:solidFill>
                  <a:schemeClr val="tx1"/>
                </a:solidFill>
              </a:defRPr>
            </a:lvl1pPr>
            <a:lvl2pPr marL="291147" indent="-131285">
              <a:buFont typeface="Wingdings" pitchFamily="2" charset="2"/>
              <a:buChar char=""/>
              <a:defRPr>
                <a:solidFill>
                  <a:schemeClr val="tx1"/>
                </a:solidFill>
                <a:latin typeface="+mn-lt"/>
              </a:defRPr>
            </a:lvl2pPr>
            <a:lvl3pPr marL="417072" indent="-125926">
              <a:buFont typeface="Wingdings" pitchFamily="2" charset="2"/>
              <a:buChar char=""/>
              <a:tabLst/>
              <a:defRPr>
                <a:solidFill>
                  <a:schemeClr val="tx1"/>
                </a:solidFill>
                <a:latin typeface="+mn-lt"/>
              </a:defRPr>
            </a:lvl3pPr>
            <a:lvl4pPr marL="514418" indent="-97347">
              <a:buFont typeface="Wingdings" pitchFamily="2" charset="2"/>
              <a:buChar char=""/>
              <a:defRPr>
                <a:solidFill>
                  <a:schemeClr val="tx1"/>
                </a:solidFill>
                <a:latin typeface="+mn-lt"/>
              </a:defRPr>
            </a:lvl4pPr>
            <a:lvl5pPr marL="611765" indent="-97347">
              <a:buFont typeface="Wingdings" pitchFamily="2" charset="2"/>
              <a:buChar char=""/>
              <a:tabLst/>
              <a:defRPr>
                <a:solidFill>
                  <a:schemeClr val="tx1"/>
                </a:solidFill>
                <a:latin typeface="+mn-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Date Placeholder 2"/>
          <p:cNvSpPr>
            <a:spLocks noGrp="1"/>
          </p:cNvSpPr>
          <p:nvPr>
            <p:ph type="dt" sz="half" idx="11"/>
          </p:nvPr>
        </p:nvSpPr>
        <p:spPr/>
        <p:txBody>
          <a:bodyPr/>
          <a:lstStyle>
            <a:lvl1pPr>
              <a:defRPr>
                <a:solidFill>
                  <a:schemeClr val="tx1"/>
                </a:solidFill>
              </a:defRPr>
            </a:lvl1pPr>
          </a:lstStyle>
          <a:p>
            <a:fld id="{20CE17AF-4091-48A7-8681-C3B1BE5CA3B0}" type="datetime1">
              <a:rPr lang="en-GB" smtClean="0"/>
              <a:pPr/>
              <a:t>01/02/2015</a:t>
            </a:fld>
            <a:endParaRPr lang="en-GB" dirty="0"/>
          </a:p>
        </p:txBody>
      </p:sp>
      <p:sp>
        <p:nvSpPr>
          <p:cNvPr id="4" name="Footer Placeholder 3"/>
          <p:cNvSpPr>
            <a:spLocks noGrp="1"/>
          </p:cNvSpPr>
          <p:nvPr>
            <p:ph type="ftr" sz="quarter" idx="12"/>
          </p:nvPr>
        </p:nvSpPr>
        <p:spPr/>
        <p:txBody>
          <a:bodyPr/>
          <a:lstStyle>
            <a:lvl1pPr>
              <a:defRPr>
                <a:solidFill>
                  <a:schemeClr val="tx1"/>
                </a:solidFill>
              </a:defRPr>
            </a:lvl1pPr>
          </a:lstStyle>
          <a:p>
            <a:endParaRPr lang="en-GB" dirty="0"/>
          </a:p>
        </p:txBody>
      </p:sp>
      <p:sp>
        <p:nvSpPr>
          <p:cNvPr id="6" name="Slide Number Placeholder 5"/>
          <p:cNvSpPr>
            <a:spLocks noGrp="1"/>
          </p:cNvSpPr>
          <p:nvPr>
            <p:ph type="sldNum" sz="quarter" idx="13"/>
          </p:nvPr>
        </p:nvSpPr>
        <p:spPr/>
        <p:txBody>
          <a:bodyPr/>
          <a:lstStyle>
            <a:lvl1pPr>
              <a:defRPr>
                <a:solidFill>
                  <a:schemeClr val="tx1"/>
                </a:solidFill>
              </a:defRPr>
            </a:lvl1pPr>
          </a:lstStyle>
          <a:p>
            <a:fld id="{66F9B19E-23E9-4120-A06C-57F6EDB783B3}" type="slidenum">
              <a:rPr lang="en-GB" smtClean="0"/>
              <a:pPr/>
              <a:t>‹#›</a:t>
            </a:fld>
            <a:endParaRPr lang="en-GB"/>
          </a:p>
        </p:txBody>
      </p:sp>
    </p:spTree>
    <p:extLst>
      <p:ext uri="{BB962C8B-B14F-4D97-AF65-F5344CB8AC3E}">
        <p14:creationId xmlns:p14="http://schemas.microsoft.com/office/powerpoint/2010/main" val="1275049940"/>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dirty="0" smtClean="0"/>
              <a:t>Click to edit Master title style</a:t>
            </a:r>
            <a:endParaRPr lang="en-US" dirty="0"/>
          </a:p>
        </p:txBody>
      </p:sp>
      <p:sp>
        <p:nvSpPr>
          <p:cNvPr id="4" name="Text Placeholder 3"/>
          <p:cNvSpPr>
            <a:spLocks noGrp="1"/>
          </p:cNvSpPr>
          <p:nvPr>
            <p:ph type="body" sz="quarter" idx="10"/>
          </p:nvPr>
        </p:nvSpPr>
        <p:spPr>
          <a:xfrm>
            <a:off x="292970" y="968615"/>
            <a:ext cx="3035456" cy="1322670"/>
          </a:xfrm>
        </p:spPr>
        <p:txBody>
          <a:bodyPr>
            <a:spAutoFit/>
          </a:bodyPr>
          <a:lstStyle>
            <a:lvl1pPr marL="164328" indent="-164328">
              <a:spcBef>
                <a:spcPts val="675"/>
              </a:spcBef>
              <a:buClr>
                <a:schemeClr val="tx1"/>
              </a:buClr>
              <a:buFont typeface="Wingdings" pitchFamily="2" charset="2"/>
              <a:buChar char=""/>
              <a:defRPr lang="en-US" dirty="0" smtClean="0"/>
            </a:lvl1pPr>
            <a:lvl2pPr marL="292933" indent="-128605">
              <a:defRPr sz="1125">
                <a:solidFill>
                  <a:schemeClr val="tx1"/>
                </a:solidFill>
              </a:defRPr>
            </a:lvl2pPr>
            <a:lvl3pPr marL="385814" indent="-92882">
              <a:tabLst/>
              <a:defRPr sz="1125">
                <a:solidFill>
                  <a:schemeClr val="tx1"/>
                </a:solidFill>
              </a:defRPr>
            </a:lvl3pPr>
            <a:lvl4pPr marL="485840" indent="-100026">
              <a:defRPr>
                <a:solidFill>
                  <a:schemeClr val="tx1"/>
                </a:solidFill>
              </a:defRPr>
            </a:lvl4pPr>
            <a:lvl5pPr marL="578721" indent="-92882">
              <a:tabLst/>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Date Placeholder 2"/>
          <p:cNvSpPr>
            <a:spLocks noGrp="1"/>
          </p:cNvSpPr>
          <p:nvPr>
            <p:ph type="dt" sz="half" idx="12"/>
          </p:nvPr>
        </p:nvSpPr>
        <p:spPr/>
        <p:txBody>
          <a:bodyPr/>
          <a:lstStyle>
            <a:lvl1pPr>
              <a:defRPr>
                <a:solidFill>
                  <a:schemeClr val="tx1"/>
                </a:solidFill>
              </a:defRPr>
            </a:lvl1pPr>
          </a:lstStyle>
          <a:p>
            <a:fld id="{20CE17AF-4091-48A7-8681-C3B1BE5CA3B0}" type="datetime1">
              <a:rPr lang="en-GB" smtClean="0"/>
              <a:pPr/>
              <a:t>01/02/2015</a:t>
            </a:fld>
            <a:endParaRPr lang="en-GB" dirty="0"/>
          </a:p>
        </p:txBody>
      </p:sp>
      <p:sp>
        <p:nvSpPr>
          <p:cNvPr id="5" name="Footer Placeholder 4"/>
          <p:cNvSpPr>
            <a:spLocks noGrp="1"/>
          </p:cNvSpPr>
          <p:nvPr>
            <p:ph type="ftr" sz="quarter" idx="13"/>
          </p:nvPr>
        </p:nvSpPr>
        <p:spPr/>
        <p:txBody>
          <a:bodyPr/>
          <a:lstStyle>
            <a:lvl1pPr>
              <a:defRPr>
                <a:solidFill>
                  <a:schemeClr val="tx1"/>
                </a:solidFill>
              </a:defRPr>
            </a:lvl1pPr>
          </a:lstStyle>
          <a:p>
            <a:endParaRPr lang="en-GB" dirty="0"/>
          </a:p>
        </p:txBody>
      </p:sp>
      <p:sp>
        <p:nvSpPr>
          <p:cNvPr id="6" name="Slide Number Placeholder 5"/>
          <p:cNvSpPr>
            <a:spLocks noGrp="1"/>
          </p:cNvSpPr>
          <p:nvPr>
            <p:ph type="sldNum" sz="quarter" idx="14"/>
          </p:nvPr>
        </p:nvSpPr>
        <p:spPr/>
        <p:txBody>
          <a:bodyPr/>
          <a:lstStyle>
            <a:lvl1pPr>
              <a:defRPr>
                <a:solidFill>
                  <a:schemeClr val="tx1"/>
                </a:solidFill>
              </a:defRPr>
            </a:lvl1pPr>
          </a:lstStyle>
          <a:p>
            <a:fld id="{66F9B19E-23E9-4120-A06C-57F6EDB783B3}" type="slidenum">
              <a:rPr lang="en-GB" smtClean="0"/>
              <a:pPr/>
              <a:t>‹#›</a:t>
            </a:fld>
            <a:endParaRPr lang="en-GB"/>
          </a:p>
        </p:txBody>
      </p:sp>
      <p:sp>
        <p:nvSpPr>
          <p:cNvPr id="8" name="Text Placeholder 3"/>
          <p:cNvSpPr>
            <a:spLocks noGrp="1"/>
          </p:cNvSpPr>
          <p:nvPr>
            <p:ph type="body" sz="quarter" idx="15"/>
          </p:nvPr>
        </p:nvSpPr>
        <p:spPr>
          <a:xfrm>
            <a:off x="3529574" y="968615"/>
            <a:ext cx="3035456" cy="1322670"/>
          </a:xfrm>
        </p:spPr>
        <p:txBody>
          <a:bodyPr>
            <a:spAutoFit/>
          </a:bodyPr>
          <a:lstStyle>
            <a:lvl1pPr marL="164328" indent="-164328">
              <a:spcBef>
                <a:spcPts val="675"/>
              </a:spcBef>
              <a:buClr>
                <a:schemeClr val="tx1"/>
              </a:buClr>
              <a:buFont typeface="Wingdings" pitchFamily="2" charset="2"/>
              <a:buChar char=""/>
              <a:defRPr>
                <a:solidFill>
                  <a:schemeClr val="tx1"/>
                </a:solidFill>
              </a:defRPr>
            </a:lvl1pPr>
            <a:lvl2pPr marL="292933" indent="-128605">
              <a:defRPr sz="1125">
                <a:solidFill>
                  <a:schemeClr val="tx1"/>
                </a:solidFill>
              </a:defRPr>
            </a:lvl2pPr>
            <a:lvl3pPr marL="385814" indent="-92882">
              <a:tabLst/>
              <a:defRPr sz="1125">
                <a:solidFill>
                  <a:schemeClr val="tx1"/>
                </a:solidFill>
              </a:defRPr>
            </a:lvl3pPr>
            <a:lvl4pPr marL="485840" indent="-100026">
              <a:defRPr>
                <a:solidFill>
                  <a:schemeClr val="tx1"/>
                </a:solidFill>
              </a:defRPr>
            </a:lvl4pPr>
            <a:lvl5pPr marL="578721" indent="-92882">
              <a:tabLst/>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031724804"/>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0CE17AF-4091-48A7-8681-C3B1BE5CA3B0}" type="datetime1">
              <a:rPr lang="en-GB" smtClean="0"/>
              <a:t>01/02/2015</a:t>
            </a:fld>
            <a:endParaRPr lang="en-GB" dirty="0"/>
          </a:p>
        </p:txBody>
      </p:sp>
      <p:sp>
        <p:nvSpPr>
          <p:cNvPr id="4" name="Footer Placeholder 3"/>
          <p:cNvSpPr>
            <a:spLocks noGrp="1"/>
          </p:cNvSpPr>
          <p:nvPr>
            <p:ph type="ftr" sz="quarter" idx="11"/>
          </p:nvPr>
        </p:nvSpPr>
        <p:spPr/>
        <p:txBody>
          <a:bodyPr/>
          <a:lstStyle/>
          <a:p>
            <a:endParaRPr lang="en-GB" dirty="0"/>
          </a:p>
        </p:txBody>
      </p:sp>
      <p:sp>
        <p:nvSpPr>
          <p:cNvPr id="5" name="Slide Number Placeholder 4"/>
          <p:cNvSpPr>
            <a:spLocks noGrp="1"/>
          </p:cNvSpPr>
          <p:nvPr>
            <p:ph type="sldNum" sz="quarter" idx="12"/>
          </p:nvPr>
        </p:nvSpPr>
        <p:spPr/>
        <p:txBody>
          <a:bodyPr/>
          <a:lstStyle/>
          <a:p>
            <a:fld id="{66F9B19E-23E9-4120-A06C-57F6EDB783B3}" type="slidenum">
              <a:rPr lang="en-GB" smtClean="0"/>
              <a:t>‹#›</a:t>
            </a:fld>
            <a:endParaRPr lang="en-GB"/>
          </a:p>
        </p:txBody>
      </p:sp>
    </p:spTree>
    <p:extLst>
      <p:ext uri="{BB962C8B-B14F-4D97-AF65-F5344CB8AC3E}">
        <p14:creationId xmlns:p14="http://schemas.microsoft.com/office/powerpoint/2010/main" val="3672616559"/>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tx1"/>
                </a:solidFill>
              </a:defRPr>
            </a:lvl1pPr>
          </a:lstStyle>
          <a:p>
            <a:fld id="{20CE17AF-4091-48A7-8681-C3B1BE5CA3B0}" type="datetime1">
              <a:rPr lang="en-GB" smtClean="0"/>
              <a:pPr/>
              <a:t>01/02/2015</a:t>
            </a:fld>
            <a:endParaRPr lang="en-GB" dirty="0"/>
          </a:p>
        </p:txBody>
      </p:sp>
      <p:sp>
        <p:nvSpPr>
          <p:cNvPr id="3" name="Footer Placeholder 2"/>
          <p:cNvSpPr>
            <a:spLocks noGrp="1"/>
          </p:cNvSpPr>
          <p:nvPr>
            <p:ph type="ftr" sz="quarter" idx="11"/>
          </p:nvPr>
        </p:nvSpPr>
        <p:spPr/>
        <p:txBody>
          <a:bodyPr/>
          <a:lstStyle>
            <a:lvl1pPr>
              <a:defRPr>
                <a:solidFill>
                  <a:schemeClr val="tx1"/>
                </a:solidFill>
              </a:defRPr>
            </a:lvl1pPr>
          </a:lstStyle>
          <a:p>
            <a:endParaRPr lang="en-GB"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66F9B19E-23E9-4120-A06C-57F6EDB783B3}" type="slidenum">
              <a:rPr lang="en-GB" smtClean="0"/>
              <a:pPr/>
              <a:t>‹#›</a:t>
            </a:fld>
            <a:endParaRPr lang="en-GB"/>
          </a:p>
        </p:txBody>
      </p:sp>
    </p:spTree>
    <p:extLst>
      <p:ext uri="{BB962C8B-B14F-4D97-AF65-F5344CB8AC3E}">
        <p14:creationId xmlns:p14="http://schemas.microsoft.com/office/powerpoint/2010/main" val="604821857"/>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Slide for Developer Code</a:t>
            </a:r>
            <a:endParaRPr lang="en-US" dirty="0"/>
          </a:p>
        </p:txBody>
      </p:sp>
      <p:sp>
        <p:nvSpPr>
          <p:cNvPr id="5" name="Text Placeholder 4"/>
          <p:cNvSpPr>
            <a:spLocks noGrp="1"/>
          </p:cNvSpPr>
          <p:nvPr>
            <p:ph type="body" sz="quarter" idx="10"/>
          </p:nvPr>
        </p:nvSpPr>
        <p:spPr>
          <a:xfrm>
            <a:off x="291630" y="968615"/>
            <a:ext cx="6274740" cy="1087221"/>
          </a:xfrm>
        </p:spPr>
        <p:txBody>
          <a:bodyPr/>
          <a:lstStyle>
            <a:lvl1pPr marL="0" indent="0">
              <a:buNone/>
              <a:defRPr sz="1800">
                <a:solidFill>
                  <a:schemeClr val="tx1"/>
                </a:solidFill>
                <a:latin typeface="Consolas" pitchFamily="49" charset="0"/>
                <a:cs typeface="Consolas" pitchFamily="49" charset="0"/>
              </a:defRPr>
            </a:lvl1pPr>
            <a:lvl2pPr marL="191121" indent="0">
              <a:buNone/>
              <a:defRPr>
                <a:solidFill>
                  <a:schemeClr val="tx1"/>
                </a:solidFill>
                <a:latin typeface="Consolas" pitchFamily="49" charset="0"/>
                <a:cs typeface="Consolas" pitchFamily="49" charset="0"/>
              </a:defRPr>
            </a:lvl2pPr>
            <a:lvl3pPr marL="322405" indent="0">
              <a:buNone/>
              <a:defRPr>
                <a:solidFill>
                  <a:schemeClr val="tx1"/>
                </a:solidFill>
                <a:latin typeface="Consolas" pitchFamily="49" charset="0"/>
                <a:cs typeface="Consolas" pitchFamily="49" charset="0"/>
              </a:defRPr>
            </a:lvl3pPr>
            <a:lvl4pPr marL="449224" indent="0">
              <a:buNone/>
              <a:defRPr>
                <a:solidFill>
                  <a:schemeClr val="tx1"/>
                </a:solidFill>
                <a:latin typeface="Consolas" pitchFamily="49" charset="0"/>
                <a:cs typeface="Consolas" pitchFamily="49" charset="0"/>
              </a:defRPr>
            </a:lvl4pPr>
            <a:lvl5pPr marL="579614" indent="0">
              <a:buNone/>
              <a:defRPr>
                <a:solidFill>
                  <a:schemeClr val="tx1"/>
                </a:solidFill>
                <a:latin typeface="Consolas" pitchFamily="49" charset="0"/>
                <a:cs typeface="Consolas" pitchFamily="49"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1"/>
          </p:nvPr>
        </p:nvSpPr>
        <p:spPr/>
        <p:txBody>
          <a:bodyPr/>
          <a:lstStyle>
            <a:lvl1pPr>
              <a:defRPr>
                <a:solidFill>
                  <a:schemeClr val="tx1"/>
                </a:solidFill>
              </a:defRPr>
            </a:lvl1pPr>
          </a:lstStyle>
          <a:p>
            <a:fld id="{20CE17AF-4091-48A7-8681-C3B1BE5CA3B0}" type="datetime1">
              <a:rPr lang="en-GB" smtClean="0"/>
              <a:pPr/>
              <a:t>01/02/2015</a:t>
            </a:fld>
            <a:endParaRPr lang="en-GB" dirty="0"/>
          </a:p>
        </p:txBody>
      </p:sp>
      <p:sp>
        <p:nvSpPr>
          <p:cNvPr id="6" name="Footer Placeholder 5"/>
          <p:cNvSpPr>
            <a:spLocks noGrp="1"/>
          </p:cNvSpPr>
          <p:nvPr>
            <p:ph type="ftr" sz="quarter" idx="12"/>
          </p:nvPr>
        </p:nvSpPr>
        <p:spPr/>
        <p:txBody>
          <a:bodyPr/>
          <a:lstStyle>
            <a:lvl1pPr>
              <a:defRPr>
                <a:solidFill>
                  <a:schemeClr val="tx1"/>
                </a:solidFill>
              </a:defRPr>
            </a:lvl1pPr>
          </a:lstStyle>
          <a:p>
            <a:endParaRPr lang="en-GB" dirty="0"/>
          </a:p>
        </p:txBody>
      </p:sp>
      <p:sp>
        <p:nvSpPr>
          <p:cNvPr id="7" name="Slide Number Placeholder 6"/>
          <p:cNvSpPr>
            <a:spLocks noGrp="1"/>
          </p:cNvSpPr>
          <p:nvPr>
            <p:ph type="sldNum" sz="quarter" idx="13"/>
          </p:nvPr>
        </p:nvSpPr>
        <p:spPr/>
        <p:txBody>
          <a:bodyPr/>
          <a:lstStyle>
            <a:lvl1pPr>
              <a:defRPr>
                <a:solidFill>
                  <a:schemeClr val="tx1"/>
                </a:solidFill>
              </a:defRPr>
            </a:lvl1pPr>
          </a:lstStyle>
          <a:p>
            <a:fld id="{66F9B19E-23E9-4120-A06C-57F6EDB783B3}" type="slidenum">
              <a:rPr lang="en-GB" smtClean="0"/>
              <a:pPr/>
              <a:t>‹#›</a:t>
            </a:fld>
            <a:endParaRPr lang="en-GB"/>
          </a:p>
        </p:txBody>
      </p:sp>
    </p:spTree>
    <p:extLst>
      <p:ext uri="{BB962C8B-B14F-4D97-AF65-F5344CB8AC3E}">
        <p14:creationId xmlns:p14="http://schemas.microsoft.com/office/powerpoint/2010/main" val="1584511636"/>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End Slide">
    <p:spTree>
      <p:nvGrpSpPr>
        <p:cNvPr id="1" name=""/>
        <p:cNvGrpSpPr/>
        <p:nvPr/>
      </p:nvGrpSpPr>
      <p:grpSpPr>
        <a:xfrm>
          <a:off x="0" y="0"/>
          <a:ext cx="0" cy="0"/>
          <a:chOff x="0" y="0"/>
          <a:chExt cx="0" cy="0"/>
        </a:xfrm>
      </p:grpSpPr>
      <p:sp>
        <p:nvSpPr>
          <p:cNvPr id="6" name="TextBox 5"/>
          <p:cNvSpPr txBox="1"/>
          <p:nvPr userDrawn="1"/>
        </p:nvSpPr>
        <p:spPr>
          <a:xfrm>
            <a:off x="1576022" y="4690694"/>
            <a:ext cx="3705958" cy="80791"/>
          </a:xfrm>
          <a:prstGeom prst="rect">
            <a:avLst/>
          </a:prstGeom>
          <a:noFill/>
        </p:spPr>
        <p:txBody>
          <a:bodyPr wrap="square" lIns="0" tIns="0" rIns="0" bIns="0" rtlCol="0">
            <a:spAutoFit/>
          </a:bodyPr>
          <a:lstStyle/>
          <a:p>
            <a:pPr algn="ctr"/>
            <a:r>
              <a:rPr lang="en-GB" sz="525" b="0" i="0" kern="1200" dirty="0" smtClean="0">
                <a:solidFill>
                  <a:schemeClr val="tx1"/>
                </a:solidFill>
                <a:effectLst/>
                <a:latin typeface="+mn-lt"/>
                <a:ea typeface="+mn-ea"/>
                <a:cs typeface="+mn-cs"/>
              </a:rPr>
              <a:t>©2013 Microsoft Corporation. All rights reserved.</a:t>
            </a:r>
            <a:endParaRPr lang="en-GB" sz="525" dirty="0" smtClean="0">
              <a:solidFill>
                <a:schemeClr val="tx1"/>
              </a:solidFill>
            </a:endParaRP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14090" y="1748247"/>
            <a:ext cx="3449855" cy="1269007"/>
          </a:xfrm>
          <a:prstGeom prst="rect">
            <a:avLst/>
          </a:prstGeom>
        </p:spPr>
      </p:pic>
    </p:spTree>
    <p:extLst>
      <p:ext uri="{BB962C8B-B14F-4D97-AF65-F5344CB8AC3E}">
        <p14:creationId xmlns:p14="http://schemas.microsoft.com/office/powerpoint/2010/main" val="56543263"/>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92077" y="339657"/>
            <a:ext cx="6272954" cy="425886"/>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4" name="Text Placeholder 3"/>
          <p:cNvSpPr>
            <a:spLocks noGrp="1"/>
          </p:cNvSpPr>
          <p:nvPr>
            <p:ph type="body" idx="1"/>
          </p:nvPr>
        </p:nvSpPr>
        <p:spPr>
          <a:xfrm>
            <a:off x="292970" y="968611"/>
            <a:ext cx="6274740" cy="1118383"/>
          </a:xfrm>
          <a:prstGeom prst="rect">
            <a:avLst/>
          </a:prstGeom>
        </p:spPr>
        <p:txBody>
          <a:bodyPr vert="horz"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Date Placeholder 3"/>
          <p:cNvSpPr>
            <a:spLocks noGrp="1"/>
          </p:cNvSpPr>
          <p:nvPr>
            <p:ph type="dt" sz="half" idx="2"/>
          </p:nvPr>
        </p:nvSpPr>
        <p:spPr>
          <a:xfrm>
            <a:off x="257242" y="4804704"/>
            <a:ext cx="1200463" cy="205383"/>
          </a:xfrm>
          <a:prstGeom prst="rect">
            <a:avLst/>
          </a:prstGeom>
        </p:spPr>
        <p:txBody>
          <a:bodyPr vert="horz" lIns="68589" tIns="34295" rIns="68589" bIns="34295" rtlCol="0" anchor="ctr"/>
          <a:lstStyle>
            <a:lvl1pPr algn="l">
              <a:defRPr sz="675">
                <a:solidFill>
                  <a:schemeClr val="tx1"/>
                </a:solidFill>
              </a:defRPr>
            </a:lvl1pPr>
          </a:lstStyle>
          <a:p>
            <a:fld id="{20CE17AF-4091-48A7-8681-C3B1BE5CA3B0}" type="datetime1">
              <a:rPr lang="en-GB" smtClean="0"/>
              <a:pPr/>
              <a:t>01/02/2015</a:t>
            </a:fld>
            <a:endParaRPr lang="en-GB" dirty="0"/>
          </a:p>
        </p:txBody>
      </p:sp>
      <p:sp>
        <p:nvSpPr>
          <p:cNvPr id="7" name="Footer Placeholder 4"/>
          <p:cNvSpPr>
            <a:spLocks noGrp="1"/>
          </p:cNvSpPr>
          <p:nvPr>
            <p:ph type="ftr" sz="quarter" idx="3"/>
          </p:nvPr>
        </p:nvSpPr>
        <p:spPr>
          <a:xfrm>
            <a:off x="1757820" y="4804704"/>
            <a:ext cx="3314216" cy="205383"/>
          </a:xfrm>
          <a:prstGeom prst="rect">
            <a:avLst/>
          </a:prstGeom>
        </p:spPr>
        <p:txBody>
          <a:bodyPr vert="horz" lIns="68589" tIns="34295" rIns="68589" bIns="34295" rtlCol="0" anchor="ctr"/>
          <a:lstStyle>
            <a:lvl1pPr algn="ctr">
              <a:defRPr sz="675">
                <a:solidFill>
                  <a:schemeClr val="tx1"/>
                </a:solidFill>
              </a:defRPr>
            </a:lvl1pPr>
          </a:lstStyle>
          <a:p>
            <a:endParaRPr lang="en-GB" dirty="0"/>
          </a:p>
        </p:txBody>
      </p:sp>
      <p:sp>
        <p:nvSpPr>
          <p:cNvPr id="8" name="Slide Number Placeholder 5"/>
          <p:cNvSpPr>
            <a:spLocks noGrp="1"/>
          </p:cNvSpPr>
          <p:nvPr>
            <p:ph type="sldNum" sz="quarter" idx="4"/>
          </p:nvPr>
        </p:nvSpPr>
        <p:spPr>
          <a:xfrm>
            <a:off x="5364567" y="4804704"/>
            <a:ext cx="1200463" cy="205383"/>
          </a:xfrm>
          <a:prstGeom prst="rect">
            <a:avLst/>
          </a:prstGeom>
        </p:spPr>
        <p:txBody>
          <a:bodyPr vert="horz" lIns="68589" tIns="34295" rIns="68589" bIns="34295" rtlCol="0" anchor="ctr"/>
          <a:lstStyle>
            <a:lvl1pPr algn="r">
              <a:defRPr sz="675">
                <a:solidFill>
                  <a:schemeClr val="tx1"/>
                </a:solidFill>
              </a:defRPr>
            </a:lvl1pPr>
          </a:lstStyle>
          <a:p>
            <a:fld id="{66F9B19E-23E9-4120-A06C-57F6EDB783B3}" type="slidenum">
              <a:rPr lang="en-GB" smtClean="0"/>
              <a:pPr/>
              <a:t>‹#›</a:t>
            </a:fld>
            <a:endParaRPr lang="en-GB"/>
          </a:p>
        </p:txBody>
      </p:sp>
    </p:spTree>
    <p:extLst>
      <p:ext uri="{BB962C8B-B14F-4D97-AF65-F5344CB8AC3E}">
        <p14:creationId xmlns:p14="http://schemas.microsoft.com/office/powerpoint/2010/main" val="3804032445"/>
      </p:ext>
    </p:extLst>
  </p:cSld>
  <p:clrMap bg1="dk1" tx1="lt1" bg2="dk2" tx2="lt2" accent1="accent1" accent2="accent2" accent3="accent3" accent4="accent4" accent5="accent5" accent6="accent6" hlink="hlink" folHlink="folHlink"/>
  <p:sldLayoutIdLst>
    <p:sldLayoutId id="2147484069" r:id="rId1"/>
    <p:sldLayoutId id="2147484070" r:id="rId2"/>
    <p:sldLayoutId id="2147484072" r:id="rId3"/>
    <p:sldLayoutId id="2147484075" r:id="rId4"/>
    <p:sldLayoutId id="2147484078" r:id="rId5"/>
    <p:sldLayoutId id="2147484079" r:id="rId6"/>
    <p:sldLayoutId id="2147484080" r:id="rId7"/>
    <p:sldLayoutId id="2147484081" r:id="rId8"/>
  </p:sldLayoutIdLst>
  <p:transition>
    <p:fade/>
  </p:transition>
  <p:timing>
    <p:tnLst>
      <p:par>
        <p:cTn id="1" dur="indefinite" restart="never" nodeType="tmRoot"/>
      </p:par>
    </p:tnLst>
  </p:timing>
  <p:hf hdr="0"/>
  <p:txStyles>
    <p:titleStyle>
      <a:lvl1pPr algn="l" defTabSz="514398" rtl="0" eaLnBrk="1" latinLnBrk="0" hangingPunct="1">
        <a:lnSpc>
          <a:spcPct val="90000"/>
        </a:lnSpc>
        <a:spcBef>
          <a:spcPct val="0"/>
        </a:spcBef>
        <a:buNone/>
        <a:defRPr lang="en-US" sz="3075" b="0" kern="1200" cap="none" spc="-56" baseline="0" dirty="0" smtClean="0">
          <a:ln w="3175">
            <a:noFill/>
          </a:ln>
          <a:solidFill>
            <a:schemeClr val="tx2"/>
          </a:solidFill>
          <a:effectLst/>
          <a:latin typeface="+mj-lt"/>
          <a:ea typeface="+mn-ea"/>
          <a:cs typeface="Arial" charset="0"/>
        </a:defRPr>
      </a:lvl1pPr>
    </p:titleStyle>
    <p:bodyStyle>
      <a:lvl1pPr marL="191121" marR="0" indent="-191121" algn="l" defTabSz="514398" rtl="0" eaLnBrk="1" fontAlgn="auto" latinLnBrk="0" hangingPunct="1">
        <a:lnSpc>
          <a:spcPct val="90000"/>
        </a:lnSpc>
        <a:spcBef>
          <a:spcPct val="20000"/>
        </a:spcBef>
        <a:spcAft>
          <a:spcPts val="0"/>
        </a:spcAft>
        <a:buClrTx/>
        <a:buSzPct val="90000"/>
        <a:buFont typeface="Arial" pitchFamily="34" charset="0"/>
        <a:buChar char="•"/>
        <a:tabLst/>
        <a:defRPr sz="2025" kern="1200" spc="-40" baseline="0">
          <a:solidFill>
            <a:schemeClr val="tx2"/>
          </a:solidFill>
          <a:latin typeface="+mj-lt"/>
          <a:ea typeface="+mn-ea"/>
          <a:cs typeface="+mn-cs"/>
        </a:defRPr>
      </a:lvl1pPr>
      <a:lvl2pPr marL="322405" marR="0" indent="-131285" algn="l" defTabSz="514398" rtl="0" eaLnBrk="1" fontAlgn="auto" latinLnBrk="0" hangingPunct="1">
        <a:lnSpc>
          <a:spcPct val="90000"/>
        </a:lnSpc>
        <a:spcBef>
          <a:spcPct val="20000"/>
        </a:spcBef>
        <a:spcAft>
          <a:spcPts val="0"/>
        </a:spcAft>
        <a:buClrTx/>
        <a:buSzPct val="90000"/>
        <a:buFont typeface="Wingdings" pitchFamily="2" charset="2"/>
        <a:buChar char=""/>
        <a:tabLst/>
        <a:defRPr sz="1350" kern="1200" spc="0" baseline="0">
          <a:solidFill>
            <a:schemeClr val="tx2"/>
          </a:solidFill>
          <a:latin typeface="+mn-lt"/>
          <a:ea typeface="+mn-ea"/>
          <a:cs typeface="+mn-cs"/>
        </a:defRPr>
      </a:lvl2pPr>
      <a:lvl3pPr marL="449224" marR="0" indent="-126818" algn="l" defTabSz="514398" rtl="0" eaLnBrk="1" fontAlgn="auto" latinLnBrk="0" hangingPunct="1">
        <a:lnSpc>
          <a:spcPct val="90000"/>
        </a:lnSpc>
        <a:spcBef>
          <a:spcPct val="20000"/>
        </a:spcBef>
        <a:spcAft>
          <a:spcPts val="0"/>
        </a:spcAft>
        <a:buClrTx/>
        <a:buSzPct val="90000"/>
        <a:buFont typeface="Wingdings" pitchFamily="2" charset="2"/>
        <a:buChar char=""/>
        <a:tabLst>
          <a:tab pos="449224" algn="l"/>
        </a:tabLst>
        <a:defRPr sz="1350" kern="1200" spc="0" baseline="0">
          <a:solidFill>
            <a:schemeClr val="tx2"/>
          </a:solidFill>
          <a:latin typeface="+mn-lt"/>
          <a:ea typeface="+mn-ea"/>
          <a:cs typeface="+mn-cs"/>
        </a:defRPr>
      </a:lvl3pPr>
      <a:lvl4pPr marL="579614" marR="0" indent="-130391" algn="l" defTabSz="514398" rtl="0" eaLnBrk="1" fontAlgn="auto" latinLnBrk="0" hangingPunct="1">
        <a:lnSpc>
          <a:spcPct val="90000"/>
        </a:lnSpc>
        <a:spcBef>
          <a:spcPct val="20000"/>
        </a:spcBef>
        <a:spcAft>
          <a:spcPts val="0"/>
        </a:spcAft>
        <a:buClrTx/>
        <a:buSzPct val="90000"/>
        <a:buFont typeface="Wingdings" pitchFamily="2" charset="2"/>
        <a:buChar char=""/>
        <a:tabLst/>
        <a:defRPr sz="1125" kern="1200" spc="0" baseline="0">
          <a:solidFill>
            <a:schemeClr val="tx2"/>
          </a:solidFill>
          <a:latin typeface="+mn-lt"/>
          <a:ea typeface="+mn-ea"/>
          <a:cs typeface="+mn-cs"/>
        </a:defRPr>
      </a:lvl4pPr>
      <a:lvl5pPr marL="706433" marR="0" indent="-126818" algn="l" defTabSz="514398" rtl="0" eaLnBrk="1" fontAlgn="auto" latinLnBrk="0" hangingPunct="1">
        <a:lnSpc>
          <a:spcPct val="90000"/>
        </a:lnSpc>
        <a:spcBef>
          <a:spcPct val="20000"/>
        </a:spcBef>
        <a:spcAft>
          <a:spcPts val="0"/>
        </a:spcAft>
        <a:buClrTx/>
        <a:buSzPct val="90000"/>
        <a:buFont typeface="Wingdings" pitchFamily="2" charset="2"/>
        <a:buChar char=""/>
        <a:tabLst>
          <a:tab pos="706433" algn="l"/>
        </a:tabLst>
        <a:defRPr sz="1125" kern="1200" spc="0" baseline="0">
          <a:solidFill>
            <a:schemeClr val="tx2"/>
          </a:solidFill>
          <a:latin typeface="+mn-lt"/>
          <a:ea typeface="+mn-ea"/>
          <a:cs typeface="+mn-cs"/>
        </a:defRPr>
      </a:lvl5pPr>
      <a:lvl6pPr marL="1414595" indent="-128600" algn="l" defTabSz="514398" rtl="0" eaLnBrk="1" latinLnBrk="0" hangingPunct="1">
        <a:spcBef>
          <a:spcPct val="20000"/>
        </a:spcBef>
        <a:buFont typeface="Arial" pitchFamily="34" charset="0"/>
        <a:buChar char="•"/>
        <a:defRPr sz="1125" kern="1200">
          <a:solidFill>
            <a:schemeClr val="tx1"/>
          </a:solidFill>
          <a:latin typeface="+mn-lt"/>
          <a:ea typeface="+mn-ea"/>
          <a:cs typeface="+mn-cs"/>
        </a:defRPr>
      </a:lvl6pPr>
      <a:lvl7pPr marL="1671794" indent="-128600" algn="l" defTabSz="514398" rtl="0" eaLnBrk="1" latinLnBrk="0" hangingPunct="1">
        <a:spcBef>
          <a:spcPct val="20000"/>
        </a:spcBef>
        <a:buFont typeface="Arial" pitchFamily="34" charset="0"/>
        <a:buChar char="•"/>
        <a:defRPr sz="1125" kern="1200">
          <a:solidFill>
            <a:schemeClr val="tx1"/>
          </a:solidFill>
          <a:latin typeface="+mn-lt"/>
          <a:ea typeface="+mn-ea"/>
          <a:cs typeface="+mn-cs"/>
        </a:defRPr>
      </a:lvl7pPr>
      <a:lvl8pPr marL="1928993" indent="-128600" algn="l" defTabSz="514398" rtl="0" eaLnBrk="1" latinLnBrk="0" hangingPunct="1">
        <a:spcBef>
          <a:spcPct val="20000"/>
        </a:spcBef>
        <a:buFont typeface="Arial" pitchFamily="34" charset="0"/>
        <a:buChar char="•"/>
        <a:defRPr sz="1125" kern="1200">
          <a:solidFill>
            <a:schemeClr val="tx1"/>
          </a:solidFill>
          <a:latin typeface="+mn-lt"/>
          <a:ea typeface="+mn-ea"/>
          <a:cs typeface="+mn-cs"/>
        </a:defRPr>
      </a:lvl8pPr>
      <a:lvl9pPr marL="2186192" indent="-128600" algn="l" defTabSz="514398" rtl="0" eaLnBrk="1" latinLnBrk="0" hangingPunct="1">
        <a:spcBef>
          <a:spcPct val="20000"/>
        </a:spcBef>
        <a:buFont typeface="Arial" pitchFamily="34" charset="0"/>
        <a:buChar char="•"/>
        <a:defRPr sz="1125" kern="1200">
          <a:solidFill>
            <a:schemeClr val="tx1"/>
          </a:solidFill>
          <a:latin typeface="+mn-lt"/>
          <a:ea typeface="+mn-ea"/>
          <a:cs typeface="+mn-cs"/>
        </a:defRPr>
      </a:lvl9pPr>
    </p:bodyStyle>
    <p:otherStyle>
      <a:defPPr>
        <a:defRPr lang="en-US"/>
      </a:defPPr>
      <a:lvl1pPr marL="0" algn="l" defTabSz="514398" rtl="0" eaLnBrk="1" latinLnBrk="0" hangingPunct="1">
        <a:defRPr sz="1050" kern="1200">
          <a:solidFill>
            <a:schemeClr val="tx1"/>
          </a:solidFill>
          <a:latin typeface="+mn-lt"/>
          <a:ea typeface="+mn-ea"/>
          <a:cs typeface="+mn-cs"/>
        </a:defRPr>
      </a:lvl1pPr>
      <a:lvl2pPr marL="257199" algn="l" defTabSz="514398" rtl="0" eaLnBrk="1" latinLnBrk="0" hangingPunct="1">
        <a:defRPr sz="1050" kern="1200">
          <a:solidFill>
            <a:schemeClr val="tx1"/>
          </a:solidFill>
          <a:latin typeface="+mn-lt"/>
          <a:ea typeface="+mn-ea"/>
          <a:cs typeface="+mn-cs"/>
        </a:defRPr>
      </a:lvl2pPr>
      <a:lvl3pPr marL="514398" algn="l" defTabSz="514398" rtl="0" eaLnBrk="1" latinLnBrk="0" hangingPunct="1">
        <a:defRPr sz="1050" kern="1200">
          <a:solidFill>
            <a:schemeClr val="tx1"/>
          </a:solidFill>
          <a:latin typeface="+mn-lt"/>
          <a:ea typeface="+mn-ea"/>
          <a:cs typeface="+mn-cs"/>
        </a:defRPr>
      </a:lvl3pPr>
      <a:lvl4pPr marL="771597" algn="l" defTabSz="514398" rtl="0" eaLnBrk="1" latinLnBrk="0" hangingPunct="1">
        <a:defRPr sz="1050" kern="1200">
          <a:solidFill>
            <a:schemeClr val="tx1"/>
          </a:solidFill>
          <a:latin typeface="+mn-lt"/>
          <a:ea typeface="+mn-ea"/>
          <a:cs typeface="+mn-cs"/>
        </a:defRPr>
      </a:lvl4pPr>
      <a:lvl5pPr marL="1028796" algn="l" defTabSz="514398" rtl="0" eaLnBrk="1" latinLnBrk="0" hangingPunct="1">
        <a:defRPr sz="1050" kern="1200">
          <a:solidFill>
            <a:schemeClr val="tx1"/>
          </a:solidFill>
          <a:latin typeface="+mn-lt"/>
          <a:ea typeface="+mn-ea"/>
          <a:cs typeface="+mn-cs"/>
        </a:defRPr>
      </a:lvl5pPr>
      <a:lvl6pPr marL="1285995" algn="l" defTabSz="514398" rtl="0" eaLnBrk="1" latinLnBrk="0" hangingPunct="1">
        <a:defRPr sz="1050" kern="1200">
          <a:solidFill>
            <a:schemeClr val="tx1"/>
          </a:solidFill>
          <a:latin typeface="+mn-lt"/>
          <a:ea typeface="+mn-ea"/>
          <a:cs typeface="+mn-cs"/>
        </a:defRPr>
      </a:lvl6pPr>
      <a:lvl7pPr marL="1543194" algn="l" defTabSz="514398" rtl="0" eaLnBrk="1" latinLnBrk="0" hangingPunct="1">
        <a:defRPr sz="1050" kern="1200">
          <a:solidFill>
            <a:schemeClr val="tx1"/>
          </a:solidFill>
          <a:latin typeface="+mn-lt"/>
          <a:ea typeface="+mn-ea"/>
          <a:cs typeface="+mn-cs"/>
        </a:defRPr>
      </a:lvl7pPr>
      <a:lvl8pPr marL="1800393" algn="l" defTabSz="514398" rtl="0" eaLnBrk="1" latinLnBrk="0" hangingPunct="1">
        <a:defRPr sz="1050" kern="1200">
          <a:solidFill>
            <a:schemeClr val="tx1"/>
          </a:solidFill>
          <a:latin typeface="+mn-lt"/>
          <a:ea typeface="+mn-ea"/>
          <a:cs typeface="+mn-cs"/>
        </a:defRPr>
      </a:lvl8pPr>
      <a:lvl9pPr marL="2057592" algn="l" defTabSz="514398" rtl="0" eaLnBrk="1" latinLnBrk="0" hangingPunct="1">
        <a:defRPr sz="10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hyperlink" Target="http://z3.codeplex.com/"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0659" y="2032915"/>
            <a:ext cx="5419297" cy="560923"/>
          </a:xfrm>
        </p:spPr>
        <p:txBody>
          <a:bodyPr/>
          <a:lstStyle/>
          <a:p>
            <a:r>
              <a:rPr lang="en-GB" dirty="0" smtClean="0"/>
              <a:t>Z3 101, via F#</a:t>
            </a:r>
            <a:endParaRPr lang="en-GB" dirty="0"/>
          </a:p>
        </p:txBody>
      </p:sp>
      <mc:AlternateContent xmlns:mc="http://schemas.openxmlformats.org/markup-compatibility/2006">
        <mc:Choice xmlns:a14="http://schemas.microsoft.com/office/drawing/2010/main" Requires="a14">
          <p:sp>
            <p:nvSpPr>
              <p:cNvPr id="3" name="Text Placeholder 2"/>
              <p:cNvSpPr>
                <a:spLocks noGrp="1"/>
              </p:cNvSpPr>
              <p:nvPr>
                <p:ph type="body" sz="quarter" idx="12"/>
              </p:nvPr>
            </p:nvSpPr>
            <p:spPr>
              <a:xfrm>
                <a:off x="550659" y="2833153"/>
                <a:ext cx="5433858" cy="1136174"/>
              </a:xfrm>
            </p:spPr>
            <p:txBody>
              <a:bodyPr/>
              <a:lstStyle/>
              <a:p>
                <a:r>
                  <a:rPr lang="en-GB" dirty="0" smtClean="0"/>
                  <a:t>Samin </a:t>
                </a:r>
                <a:r>
                  <a:rPr lang="en-GB" dirty="0" smtClean="0"/>
                  <a:t>Ishtiaq</a:t>
                </a:r>
              </a:p>
              <a:p>
                <a:endParaRPr lang="en-GB" dirty="0"/>
              </a:p>
              <a:p>
                <a:r>
                  <a:rPr lang="en-GB" dirty="0"/>
                  <a:t>C</a:t>
                </a:r>
                <a14:m>
                  <m:oMath xmlns:m="http://schemas.openxmlformats.org/officeDocument/2006/math">
                    <m:r>
                      <a:rPr lang="en-GB" i="1">
                        <a:latin typeface="Cambria Math" panose="02040503050406030204" pitchFamily="18" charset="0"/>
                      </a:rPr>
                      <m:t>∘</m:t>
                    </m:r>
                  </m:oMath>
                </a14:m>
                <a:r>
                  <a:rPr lang="en-GB" dirty="0"/>
                  <a:t>mp</a:t>
                </a:r>
                <a14:m>
                  <m:oMath xmlns:m="http://schemas.openxmlformats.org/officeDocument/2006/math">
                    <m:r>
                      <a:rPr lang="en-GB" i="1">
                        <a:latin typeface="Cambria Math" panose="02040503050406030204" pitchFamily="18" charset="0"/>
                      </a:rPr>
                      <m:t>∘</m:t>
                    </m:r>
                  </m:oMath>
                </a14:m>
                <a:r>
                  <a:rPr lang="en-GB" dirty="0"/>
                  <a:t>se::Conference</a:t>
                </a:r>
              </a:p>
              <a:p>
                <a:r>
                  <a:rPr lang="en-GB" dirty="0" smtClean="0"/>
                  <a:t>1 Feb 2015</a:t>
                </a:r>
                <a:endParaRPr lang="en-GB" dirty="0"/>
              </a:p>
              <a:p>
                <a:endParaRPr lang="en-GB" dirty="0"/>
              </a:p>
              <a:p>
                <a:endParaRPr lang="en-GB" dirty="0"/>
              </a:p>
              <a:p>
                <a:endParaRPr lang="en-GB" dirty="0"/>
              </a:p>
            </p:txBody>
          </p:sp>
        </mc:Choice>
        <mc:Fallback>
          <p:sp>
            <p:nvSpPr>
              <p:cNvPr id="3" name="Text Placeholder 2"/>
              <p:cNvSpPr>
                <a:spLocks noGrp="1" noRot="1" noChangeAspect="1" noMove="1" noResize="1" noEditPoints="1" noAdjustHandles="1" noChangeArrowheads="1" noChangeShapeType="1" noTextEdit="1"/>
              </p:cNvSpPr>
              <p:nvPr>
                <p:ph type="body" sz="quarter" idx="12"/>
              </p:nvPr>
            </p:nvSpPr>
            <p:spPr>
              <a:xfrm>
                <a:off x="550659" y="2833153"/>
                <a:ext cx="5433858" cy="1136174"/>
              </a:xfrm>
              <a:blipFill rotWithShape="0">
                <a:blip r:embed="rId2"/>
                <a:stretch>
                  <a:fillRect l="-2803" t="-9140" b="-11828"/>
                </a:stretch>
              </a:blipFill>
            </p:spPr>
            <p:txBody>
              <a:bodyPr/>
              <a:lstStyle/>
              <a:p>
                <a:r>
                  <a:rPr lang="en-GB">
                    <a:noFill/>
                  </a:rPr>
                  <a:t> </a:t>
                </a:r>
              </a:p>
            </p:txBody>
          </p:sp>
        </mc:Fallback>
      </mc:AlternateContent>
    </p:spTree>
    <p:extLst>
      <p:ext uri="{BB962C8B-B14F-4D97-AF65-F5344CB8AC3E}">
        <p14:creationId xmlns:p14="http://schemas.microsoft.com/office/powerpoint/2010/main" val="334143376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258629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59420132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a:off x="1156447" y="1290918"/>
            <a:ext cx="1250577" cy="2604247"/>
          </a:xfrm>
          <a:prstGeom prst="rect">
            <a:avLst/>
          </a:prstGeom>
          <a:noFill/>
          <a:ln>
            <a:solidFill>
              <a:schemeClr val="accent1">
                <a:shade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GB"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5"/>
          <p:cNvSpPr/>
          <p:nvPr/>
        </p:nvSpPr>
        <p:spPr bwMode="auto">
          <a:xfrm>
            <a:off x="2720788" y="1290918"/>
            <a:ext cx="1250577" cy="2604247"/>
          </a:xfrm>
          <a:prstGeom prst="rect">
            <a:avLst/>
          </a:prstGeom>
          <a:noFill/>
          <a:ln>
            <a:solidFill>
              <a:schemeClr val="accent1">
                <a:shade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GB"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p:cNvSpPr/>
          <p:nvPr/>
        </p:nvSpPr>
        <p:spPr bwMode="auto">
          <a:xfrm>
            <a:off x="4352365" y="1290918"/>
            <a:ext cx="1250577" cy="2604247"/>
          </a:xfrm>
          <a:prstGeom prst="rect">
            <a:avLst/>
          </a:prstGeom>
          <a:noFill/>
          <a:ln>
            <a:solidFill>
              <a:schemeClr val="accent1">
                <a:shade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GB"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4" name="Rectangle 3"/>
          <p:cNvSpPr/>
          <p:nvPr/>
        </p:nvSpPr>
        <p:spPr bwMode="auto">
          <a:xfrm>
            <a:off x="1156447" y="1707776"/>
            <a:ext cx="1250577" cy="2191871"/>
          </a:xfrm>
          <a:prstGeom prst="rect">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GB"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p:cNvSpPr/>
          <p:nvPr/>
        </p:nvSpPr>
        <p:spPr bwMode="auto">
          <a:xfrm>
            <a:off x="2729753" y="2528047"/>
            <a:ext cx="1241612" cy="1362635"/>
          </a:xfrm>
          <a:prstGeom prst="rect">
            <a:avLst/>
          </a:prstGeom>
          <a:solidFill>
            <a:srgbClr val="FFFF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GB"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Rectangle 8"/>
          <p:cNvSpPr/>
          <p:nvPr/>
        </p:nvSpPr>
        <p:spPr bwMode="auto">
          <a:xfrm>
            <a:off x="4361329" y="3738282"/>
            <a:ext cx="1250577" cy="152400"/>
          </a:xfrm>
          <a:prstGeom prst="rect">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GB"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0" name="TextBox 9"/>
          <p:cNvSpPr txBox="1"/>
          <p:nvPr/>
        </p:nvSpPr>
        <p:spPr>
          <a:xfrm>
            <a:off x="1008531" y="4056529"/>
            <a:ext cx="1553932" cy="430887"/>
          </a:xfrm>
          <a:prstGeom prst="rect">
            <a:avLst/>
          </a:prstGeom>
          <a:noFill/>
        </p:spPr>
        <p:txBody>
          <a:bodyPr wrap="square" lIns="0" tIns="0" rIns="0" bIns="0" rtlCol="0">
            <a:spAutoFit/>
          </a:bodyPr>
          <a:lstStyle/>
          <a:p>
            <a:pPr algn="ctr"/>
            <a:r>
              <a:rPr lang="en-GB" sz="2400" dirty="0" err="1" smtClean="0">
                <a:gradFill>
                  <a:gsLst>
                    <a:gs pos="2917">
                      <a:schemeClr val="tx1"/>
                    </a:gs>
                    <a:gs pos="30000">
                      <a:schemeClr val="tx1"/>
                    </a:gs>
                  </a:gsLst>
                  <a:lin ang="5400000" scaled="0"/>
                </a:gradFill>
              </a:rPr>
              <a:t>Ocaml</a:t>
            </a:r>
            <a:r>
              <a:rPr lang="en-GB" sz="2400" dirty="0" smtClean="0">
                <a:gradFill>
                  <a:gsLst>
                    <a:gs pos="2917">
                      <a:schemeClr val="tx1"/>
                    </a:gs>
                    <a:gs pos="30000">
                      <a:schemeClr val="tx1"/>
                    </a:gs>
                  </a:gsLst>
                  <a:lin ang="5400000" scaled="0"/>
                </a:gradFill>
              </a:rPr>
              <a:t>/F</a:t>
            </a:r>
            <a:r>
              <a:rPr lang="en-GB" sz="2800" dirty="0" smtClean="0">
                <a:gradFill>
                  <a:gsLst>
                    <a:gs pos="2917">
                      <a:schemeClr val="tx1"/>
                    </a:gs>
                    <a:gs pos="30000">
                      <a:schemeClr val="tx1"/>
                    </a:gs>
                  </a:gsLst>
                  <a:lin ang="5400000" scaled="0"/>
                </a:gradFill>
              </a:rPr>
              <a:t>#</a:t>
            </a:r>
          </a:p>
        </p:txBody>
      </p:sp>
      <p:sp>
        <p:nvSpPr>
          <p:cNvPr id="11" name="TextBox 10"/>
          <p:cNvSpPr txBox="1"/>
          <p:nvPr/>
        </p:nvSpPr>
        <p:spPr>
          <a:xfrm>
            <a:off x="2599767" y="4096870"/>
            <a:ext cx="1553932" cy="369332"/>
          </a:xfrm>
          <a:prstGeom prst="rect">
            <a:avLst/>
          </a:prstGeom>
          <a:noFill/>
        </p:spPr>
        <p:txBody>
          <a:bodyPr wrap="square" lIns="0" tIns="0" rIns="0" bIns="0" rtlCol="0">
            <a:spAutoFit/>
          </a:bodyPr>
          <a:lstStyle/>
          <a:p>
            <a:pPr algn="ctr"/>
            <a:r>
              <a:rPr lang="en-GB" sz="2400" dirty="0" smtClean="0">
                <a:gradFill>
                  <a:gsLst>
                    <a:gs pos="2917">
                      <a:schemeClr val="tx1"/>
                    </a:gs>
                    <a:gs pos="30000">
                      <a:schemeClr val="tx1"/>
                    </a:gs>
                  </a:gsLst>
                  <a:lin ang="5400000" scaled="0"/>
                </a:gradFill>
              </a:rPr>
              <a:t>Logic/math</a:t>
            </a:r>
            <a:endParaRPr lang="en-GB" sz="2800" dirty="0" smtClean="0">
              <a:gradFill>
                <a:gsLst>
                  <a:gs pos="2917">
                    <a:schemeClr val="tx1"/>
                  </a:gs>
                  <a:gs pos="30000">
                    <a:schemeClr val="tx1"/>
                  </a:gs>
                </a:gsLst>
                <a:lin ang="5400000" scaled="0"/>
              </a:gradFill>
            </a:endParaRPr>
          </a:p>
        </p:txBody>
      </p:sp>
      <p:sp>
        <p:nvSpPr>
          <p:cNvPr id="12" name="TextBox 11"/>
          <p:cNvSpPr txBox="1"/>
          <p:nvPr/>
        </p:nvSpPr>
        <p:spPr>
          <a:xfrm>
            <a:off x="4258238" y="4110318"/>
            <a:ext cx="1553932" cy="369332"/>
          </a:xfrm>
          <a:prstGeom prst="rect">
            <a:avLst/>
          </a:prstGeom>
          <a:noFill/>
        </p:spPr>
        <p:txBody>
          <a:bodyPr wrap="square" lIns="0" tIns="0" rIns="0" bIns="0" rtlCol="0">
            <a:spAutoFit/>
          </a:bodyPr>
          <a:lstStyle/>
          <a:p>
            <a:pPr algn="ctr"/>
            <a:r>
              <a:rPr lang="en-GB" sz="2400" dirty="0" smtClean="0">
                <a:gradFill>
                  <a:gsLst>
                    <a:gs pos="2917">
                      <a:schemeClr val="tx1"/>
                    </a:gs>
                    <a:gs pos="30000">
                      <a:schemeClr val="tx1"/>
                    </a:gs>
                  </a:gsLst>
                  <a:lin ang="5400000" scaled="0"/>
                </a:gradFill>
              </a:rPr>
              <a:t>Z3</a:t>
            </a:r>
            <a:endParaRPr lang="en-GB" sz="2800" dirty="0" smtClean="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11275410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78630" y="1963705"/>
            <a:ext cx="6272954" cy="1073371"/>
          </a:xfrm>
        </p:spPr>
        <p:txBody>
          <a:bodyPr/>
          <a:lstStyle/>
          <a:p>
            <a:pPr marL="0" indent="0">
              <a:buNone/>
            </a:pPr>
            <a:r>
              <a:rPr lang="en-GB" dirty="0" smtClean="0">
                <a:hlinkClick r:id="rId3"/>
              </a:rPr>
              <a:t>http://z3.codeplex.com</a:t>
            </a:r>
            <a:endParaRPr lang="en-GB" dirty="0" smtClean="0"/>
          </a:p>
          <a:p>
            <a:pPr marL="0" indent="0">
              <a:buNone/>
            </a:pPr>
            <a:endParaRPr lang="en-GB" dirty="0" smtClean="0"/>
          </a:p>
          <a:p>
            <a:pPr marL="0" indent="0">
              <a:buNone/>
            </a:pPr>
            <a:r>
              <a:rPr lang="en-GB" dirty="0"/>
              <a:t>https://github.com/sishtiaq/compose-z3-tutorial</a:t>
            </a:r>
          </a:p>
        </p:txBody>
      </p:sp>
      <p:sp>
        <p:nvSpPr>
          <p:cNvPr id="6" name="Slide Number Placeholder 5"/>
          <p:cNvSpPr>
            <a:spLocks noGrp="1"/>
          </p:cNvSpPr>
          <p:nvPr>
            <p:ph type="sldNum" sz="quarter" idx="13"/>
          </p:nvPr>
        </p:nvSpPr>
        <p:spPr/>
        <p:txBody>
          <a:bodyPr/>
          <a:lstStyle/>
          <a:p>
            <a:fld id="{66F9B19E-23E9-4120-A06C-57F6EDB783B3}" type="slidenum">
              <a:rPr lang="en-GB" smtClean="0"/>
              <a:pPr/>
              <a:t>3</a:t>
            </a:fld>
            <a:endParaRPr lang="en-GB"/>
          </a:p>
        </p:txBody>
      </p:sp>
    </p:spTree>
    <p:extLst>
      <p:ext uri="{BB962C8B-B14F-4D97-AF65-F5344CB8AC3E}">
        <p14:creationId xmlns:p14="http://schemas.microsoft.com/office/powerpoint/2010/main" val="333056969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Z3</a:t>
            </a:r>
            <a:endParaRPr lang="en-GB" dirty="0"/>
          </a:p>
        </p:txBody>
      </p:sp>
      <p:sp>
        <p:nvSpPr>
          <p:cNvPr id="3" name="Content Placeholder 2"/>
          <p:cNvSpPr>
            <a:spLocks noGrp="1"/>
          </p:cNvSpPr>
          <p:nvPr>
            <p:ph idx="4294967295"/>
          </p:nvPr>
        </p:nvSpPr>
        <p:spPr>
          <a:xfrm>
            <a:off x="342900" y="1529939"/>
            <a:ext cx="6172200" cy="1651606"/>
          </a:xfrm>
          <a:prstGeom prst="rect">
            <a:avLst/>
          </a:prstGeom>
        </p:spPr>
        <p:txBody>
          <a:bodyPr/>
          <a:lstStyle/>
          <a:p>
            <a:pPr marL="0" indent="0">
              <a:buNone/>
            </a:pPr>
            <a:r>
              <a:rPr lang="en-GB" dirty="0" smtClean="0"/>
              <a:t>- SMT Solver</a:t>
            </a:r>
          </a:p>
          <a:p>
            <a:pPr marL="0" indent="0">
              <a:buNone/>
            </a:pPr>
            <a:endParaRPr lang="en-GB" dirty="0"/>
          </a:p>
          <a:p>
            <a:pPr marL="0" indent="0">
              <a:buNone/>
            </a:pPr>
            <a:r>
              <a:rPr lang="en-GB" dirty="0" smtClean="0"/>
              <a:t>- Many times winner of SMT-COMP</a:t>
            </a:r>
          </a:p>
          <a:p>
            <a:pPr marL="0" indent="0">
              <a:buNone/>
            </a:pPr>
            <a:endParaRPr lang="en-GB" dirty="0"/>
          </a:p>
          <a:p>
            <a:pPr marL="0" indent="0">
              <a:buNone/>
            </a:pPr>
            <a:r>
              <a:rPr lang="en-GB" dirty="0" smtClean="0"/>
              <a:t>- http://z3.codeplex.com</a:t>
            </a:r>
            <a:endParaRPr lang="en-GB" dirty="0"/>
          </a:p>
        </p:txBody>
      </p:sp>
      <p:sp>
        <p:nvSpPr>
          <p:cNvPr id="4" name="Slide Number Placeholder 3"/>
          <p:cNvSpPr>
            <a:spLocks noGrp="1"/>
          </p:cNvSpPr>
          <p:nvPr>
            <p:ph type="sldNum" sz="quarter" idx="12"/>
          </p:nvPr>
        </p:nvSpPr>
        <p:spPr/>
        <p:txBody>
          <a:bodyPr/>
          <a:lstStyle/>
          <a:p>
            <a:pPr>
              <a:defRPr/>
            </a:pPr>
            <a:fld id="{4021CE23-639F-4C3C-907E-513A8EE11E26}" type="slidenum">
              <a:rPr lang="en-GB" smtClean="0"/>
              <a:pPr>
                <a:defRPr/>
              </a:pPr>
              <a:t>4</a:t>
            </a:fld>
            <a:endParaRPr lang="en-GB"/>
          </a:p>
        </p:txBody>
      </p:sp>
    </p:spTree>
    <p:extLst>
      <p:ext uri="{BB962C8B-B14F-4D97-AF65-F5344CB8AC3E}">
        <p14:creationId xmlns:p14="http://schemas.microsoft.com/office/powerpoint/2010/main" val="358893685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Model Theory 101</a:t>
            </a:r>
            <a:endParaRPr lang="en-GB" dirty="0"/>
          </a:p>
        </p:txBody>
      </p:sp>
      <p:sp>
        <p:nvSpPr>
          <p:cNvPr id="3" name="Content Placeholder 2"/>
          <p:cNvSpPr>
            <a:spLocks noGrp="1"/>
          </p:cNvSpPr>
          <p:nvPr>
            <p:ph idx="4294967295"/>
          </p:nvPr>
        </p:nvSpPr>
        <p:spPr>
          <a:xfrm>
            <a:off x="342900" y="1529939"/>
            <a:ext cx="6172200" cy="1551194"/>
          </a:xfrm>
          <a:prstGeom prst="rect">
            <a:avLst/>
          </a:prstGeom>
        </p:spPr>
        <p:txBody>
          <a:bodyPr/>
          <a:lstStyle/>
          <a:p>
            <a:pPr marL="0" indent="0" algn="ctr">
              <a:buNone/>
            </a:pPr>
            <a:endParaRPr lang="en-GB" sz="2400" dirty="0" smtClean="0"/>
          </a:p>
          <a:p>
            <a:pPr marL="0" indent="0" algn="ctr">
              <a:buNone/>
            </a:pPr>
            <a:r>
              <a:rPr lang="en-GB" sz="2400" dirty="0" smtClean="0"/>
              <a:t>x + y &lt; 10</a:t>
            </a:r>
          </a:p>
          <a:p>
            <a:pPr marL="0" indent="0" algn="ctr">
              <a:buNone/>
            </a:pPr>
            <a:endParaRPr lang="en-GB" sz="2400" dirty="0" smtClean="0"/>
          </a:p>
          <a:p>
            <a:pPr marL="0" indent="0" algn="ctr">
              <a:buNone/>
            </a:pPr>
            <a:r>
              <a:rPr lang="en-GB" sz="2400" dirty="0"/>
              <a:t>x</a:t>
            </a:r>
            <a:r>
              <a:rPr lang="en-GB" sz="2400" dirty="0" smtClean="0"/>
              <a:t> – y &lt; 3</a:t>
            </a:r>
            <a:endParaRPr lang="en-GB" sz="2400" dirty="0"/>
          </a:p>
        </p:txBody>
      </p:sp>
      <p:sp>
        <p:nvSpPr>
          <p:cNvPr id="4" name="Slide Number Placeholder 3"/>
          <p:cNvSpPr>
            <a:spLocks noGrp="1"/>
          </p:cNvSpPr>
          <p:nvPr>
            <p:ph type="sldNum" sz="quarter" idx="12"/>
          </p:nvPr>
        </p:nvSpPr>
        <p:spPr/>
        <p:txBody>
          <a:bodyPr/>
          <a:lstStyle/>
          <a:p>
            <a:pPr>
              <a:defRPr/>
            </a:pPr>
            <a:fld id="{4021CE23-639F-4C3C-907E-513A8EE11E26}" type="slidenum">
              <a:rPr lang="en-GB" smtClean="0"/>
              <a:pPr>
                <a:defRPr/>
              </a:pPr>
              <a:t>5</a:t>
            </a:fld>
            <a:endParaRPr lang="en-GB"/>
          </a:p>
        </p:txBody>
      </p:sp>
    </p:spTree>
    <p:extLst>
      <p:ext uri="{BB962C8B-B14F-4D97-AF65-F5344CB8AC3E}">
        <p14:creationId xmlns:p14="http://schemas.microsoft.com/office/powerpoint/2010/main" val="25349969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Model Theory 101</a:t>
            </a:r>
            <a:endParaRPr lang="en-GB" dirty="0"/>
          </a:p>
        </p:txBody>
      </p:sp>
      <p:sp>
        <p:nvSpPr>
          <p:cNvPr id="3" name="Content Placeholder 2"/>
          <p:cNvSpPr>
            <a:spLocks noGrp="1"/>
          </p:cNvSpPr>
          <p:nvPr>
            <p:ph idx="4294967295"/>
          </p:nvPr>
        </p:nvSpPr>
        <p:spPr>
          <a:xfrm>
            <a:off x="342900" y="1529939"/>
            <a:ext cx="6172200" cy="1957459"/>
          </a:xfrm>
          <a:prstGeom prst="rect">
            <a:avLst/>
          </a:prstGeom>
        </p:spPr>
        <p:txBody>
          <a:bodyPr/>
          <a:lstStyle/>
          <a:p>
            <a:pPr marL="0" indent="0" algn="ctr">
              <a:buNone/>
            </a:pPr>
            <a:r>
              <a:rPr lang="en-GB" sz="2400" dirty="0" smtClean="0"/>
              <a:t>[x=4, y=4] |= </a:t>
            </a:r>
            <a:r>
              <a:rPr lang="en-GB" sz="2400" dirty="0" err="1" smtClean="0"/>
              <a:t>x+y</a:t>
            </a:r>
            <a:r>
              <a:rPr lang="en-GB" sz="2400" dirty="0" smtClean="0"/>
              <a:t>&lt;10 /\ x-y&lt;3</a:t>
            </a:r>
          </a:p>
          <a:p>
            <a:pPr marL="0" indent="0" algn="ctr">
              <a:buNone/>
            </a:pPr>
            <a:r>
              <a:rPr lang="en-GB" sz="2400" dirty="0" smtClean="0"/>
              <a:t>M |= P</a:t>
            </a:r>
          </a:p>
          <a:p>
            <a:pPr marL="0" indent="0" algn="ctr">
              <a:buNone/>
            </a:pPr>
            <a:endParaRPr lang="en-GB" sz="2400" dirty="0"/>
          </a:p>
          <a:p>
            <a:pPr marL="0" indent="0" algn="ctr">
              <a:buNone/>
            </a:pPr>
            <a:r>
              <a:rPr lang="en-GB" sz="2400" dirty="0" smtClean="0"/>
              <a:t>“P is true in a model M” </a:t>
            </a:r>
          </a:p>
          <a:p>
            <a:pPr marL="0" indent="0" algn="ctr">
              <a:buNone/>
            </a:pPr>
            <a:r>
              <a:rPr lang="en-GB" sz="2400" dirty="0" smtClean="0"/>
              <a:t>“M is a model that satisfies P”</a:t>
            </a:r>
            <a:endParaRPr lang="en-GB" sz="2400" dirty="0"/>
          </a:p>
        </p:txBody>
      </p:sp>
      <p:sp>
        <p:nvSpPr>
          <p:cNvPr id="4" name="Slide Number Placeholder 3"/>
          <p:cNvSpPr>
            <a:spLocks noGrp="1"/>
          </p:cNvSpPr>
          <p:nvPr>
            <p:ph type="sldNum" sz="quarter" idx="12"/>
          </p:nvPr>
        </p:nvSpPr>
        <p:spPr/>
        <p:txBody>
          <a:bodyPr/>
          <a:lstStyle/>
          <a:p>
            <a:pPr>
              <a:defRPr/>
            </a:pPr>
            <a:fld id="{4021CE23-639F-4C3C-907E-513A8EE11E26}" type="slidenum">
              <a:rPr lang="en-GB" smtClean="0"/>
              <a:pPr>
                <a:defRPr/>
              </a:pPr>
              <a:t>6</a:t>
            </a:fld>
            <a:endParaRPr lang="en-GB"/>
          </a:p>
        </p:txBody>
      </p:sp>
    </p:spTree>
    <p:extLst>
      <p:ext uri="{BB962C8B-B14F-4D97-AF65-F5344CB8AC3E}">
        <p14:creationId xmlns:p14="http://schemas.microsoft.com/office/powerpoint/2010/main" val="195121746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2077" y="265953"/>
            <a:ext cx="6272954" cy="425886"/>
          </a:xfrm>
        </p:spPr>
        <p:txBody>
          <a:bodyPr/>
          <a:lstStyle/>
          <a:p>
            <a:endParaRPr lang="en-GB"/>
          </a:p>
        </p:txBody>
      </p:sp>
      <p:sp>
        <p:nvSpPr>
          <p:cNvPr id="5" name="Rectangle 4"/>
          <p:cNvSpPr/>
          <p:nvPr/>
        </p:nvSpPr>
        <p:spPr bwMode="auto">
          <a:xfrm>
            <a:off x="2514600" y="1976719"/>
            <a:ext cx="1425388" cy="1169895"/>
          </a:xfrm>
          <a:prstGeom prst="rect">
            <a:avLst/>
          </a:prstGeom>
          <a:noFill/>
          <a:ln>
            <a:solidFill>
              <a:srgbClr val="0070C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GB" sz="1800" dirty="0" smtClean="0">
                <a:gradFill>
                  <a:gsLst>
                    <a:gs pos="2917">
                      <a:schemeClr val="tx1"/>
                    </a:gs>
                    <a:gs pos="30000">
                      <a:schemeClr val="tx1"/>
                    </a:gs>
                  </a:gsLst>
                  <a:lin ang="5400000" scaled="0"/>
                </a:gradFill>
              </a:rPr>
              <a:t>Z3</a:t>
            </a:r>
            <a:endParaRPr lang="en-GB" sz="1800" dirty="0">
              <a:gradFill>
                <a:gsLst>
                  <a:gs pos="2917">
                    <a:schemeClr val="tx1"/>
                  </a:gs>
                  <a:gs pos="30000">
                    <a:schemeClr val="tx1"/>
                  </a:gs>
                </a:gsLst>
                <a:lin ang="5400000" scaled="0"/>
              </a:gradFill>
            </a:endParaRPr>
          </a:p>
        </p:txBody>
      </p:sp>
      <p:sp>
        <p:nvSpPr>
          <p:cNvPr id="6" name="TextBox 5"/>
          <p:cNvSpPr txBox="1"/>
          <p:nvPr/>
        </p:nvSpPr>
        <p:spPr>
          <a:xfrm>
            <a:off x="4625789" y="2124636"/>
            <a:ext cx="1462773" cy="307777"/>
          </a:xfrm>
          <a:prstGeom prst="rect">
            <a:avLst/>
          </a:prstGeom>
          <a:noFill/>
        </p:spPr>
        <p:txBody>
          <a:bodyPr wrap="none" lIns="0" tIns="0" rIns="0" bIns="0" rtlCol="0">
            <a:spAutoFit/>
          </a:bodyPr>
          <a:lstStyle/>
          <a:p>
            <a:r>
              <a:rPr lang="en-GB" sz="2000" dirty="0" smtClean="0">
                <a:gradFill>
                  <a:gsLst>
                    <a:gs pos="2917">
                      <a:schemeClr val="tx1"/>
                    </a:gs>
                    <a:gs pos="30000">
                      <a:schemeClr val="tx1"/>
                    </a:gs>
                  </a:gsLst>
                  <a:lin ang="5400000" scaled="0"/>
                </a:gradFill>
              </a:rPr>
              <a:t>SAT + Model</a:t>
            </a:r>
          </a:p>
        </p:txBody>
      </p:sp>
      <p:sp>
        <p:nvSpPr>
          <p:cNvPr id="8" name="TextBox 7"/>
          <p:cNvSpPr txBox="1"/>
          <p:nvPr/>
        </p:nvSpPr>
        <p:spPr>
          <a:xfrm>
            <a:off x="1376082" y="2411508"/>
            <a:ext cx="144270" cy="307777"/>
          </a:xfrm>
          <a:prstGeom prst="rect">
            <a:avLst/>
          </a:prstGeom>
          <a:noFill/>
        </p:spPr>
        <p:txBody>
          <a:bodyPr wrap="none" lIns="0" tIns="0" rIns="0" bIns="0" rtlCol="0">
            <a:spAutoFit/>
          </a:bodyPr>
          <a:lstStyle/>
          <a:p>
            <a:r>
              <a:rPr lang="en-GB" sz="2000" dirty="0" smtClean="0">
                <a:gradFill>
                  <a:gsLst>
                    <a:gs pos="2917">
                      <a:schemeClr val="tx1"/>
                    </a:gs>
                    <a:gs pos="30000">
                      <a:schemeClr val="tx1"/>
                    </a:gs>
                  </a:gsLst>
                  <a:lin ang="5400000" scaled="0"/>
                </a:gradFill>
              </a:rPr>
              <a:t>P</a:t>
            </a:r>
          </a:p>
        </p:txBody>
      </p:sp>
      <p:sp>
        <p:nvSpPr>
          <p:cNvPr id="11" name="TextBox 10"/>
          <p:cNvSpPr txBox="1"/>
          <p:nvPr/>
        </p:nvSpPr>
        <p:spPr>
          <a:xfrm>
            <a:off x="2864224" y="3805520"/>
            <a:ext cx="841256" cy="307777"/>
          </a:xfrm>
          <a:prstGeom prst="rect">
            <a:avLst/>
          </a:prstGeom>
          <a:noFill/>
        </p:spPr>
        <p:txBody>
          <a:bodyPr wrap="none" lIns="0" tIns="0" rIns="0" bIns="0" rtlCol="0">
            <a:spAutoFit/>
          </a:bodyPr>
          <a:lstStyle/>
          <a:p>
            <a:r>
              <a:rPr lang="en-GB" sz="2000" dirty="0" smtClean="0">
                <a:gradFill>
                  <a:gsLst>
                    <a:gs pos="2917">
                      <a:schemeClr val="tx1"/>
                    </a:gs>
                    <a:gs pos="30000">
                      <a:schemeClr val="tx1"/>
                    </a:gs>
                  </a:gsLst>
                  <a:lin ang="5400000" scaled="0"/>
                </a:gradFill>
              </a:rPr>
              <a:t>TO/MO</a:t>
            </a:r>
          </a:p>
        </p:txBody>
      </p:sp>
      <p:sp>
        <p:nvSpPr>
          <p:cNvPr id="12" name="TextBox 11"/>
          <p:cNvSpPr txBox="1"/>
          <p:nvPr/>
        </p:nvSpPr>
        <p:spPr>
          <a:xfrm>
            <a:off x="4616823" y="2545978"/>
            <a:ext cx="739818" cy="307777"/>
          </a:xfrm>
          <a:prstGeom prst="rect">
            <a:avLst/>
          </a:prstGeom>
          <a:noFill/>
        </p:spPr>
        <p:txBody>
          <a:bodyPr wrap="none" lIns="0" tIns="0" rIns="0" bIns="0" rtlCol="0">
            <a:spAutoFit/>
          </a:bodyPr>
          <a:lstStyle/>
          <a:p>
            <a:r>
              <a:rPr lang="en-GB" sz="2000" dirty="0" err="1" smtClean="0">
                <a:gradFill>
                  <a:gsLst>
                    <a:gs pos="2917">
                      <a:schemeClr val="tx1"/>
                    </a:gs>
                    <a:gs pos="30000">
                      <a:schemeClr val="tx1"/>
                    </a:gs>
                  </a:gsLst>
                  <a:lin ang="5400000" scaled="0"/>
                </a:gradFill>
              </a:rPr>
              <a:t>UnSAT</a:t>
            </a:r>
            <a:endParaRPr lang="en-GB" sz="2000" dirty="0" smtClean="0">
              <a:gradFill>
                <a:gsLst>
                  <a:gs pos="2917">
                    <a:schemeClr val="tx1"/>
                  </a:gs>
                  <a:gs pos="30000">
                    <a:schemeClr val="tx1"/>
                  </a:gs>
                </a:gsLst>
                <a:lin ang="5400000" scaled="0"/>
              </a:gradFill>
            </a:endParaRPr>
          </a:p>
        </p:txBody>
      </p:sp>
      <p:cxnSp>
        <p:nvCxnSpPr>
          <p:cNvPr id="13" name="Straight Arrow Connector 12"/>
          <p:cNvCxnSpPr>
            <a:stCxn id="8" idx="3"/>
            <a:endCxn id="5" idx="1"/>
          </p:cNvCxnSpPr>
          <p:nvPr/>
        </p:nvCxnSpPr>
        <p:spPr>
          <a:xfrm flipV="1">
            <a:off x="1520352" y="2561667"/>
            <a:ext cx="994248" cy="3730"/>
          </a:xfrm>
          <a:prstGeom prst="straightConnector1">
            <a:avLst/>
          </a:prstGeom>
          <a:ln w="3492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endCxn id="6" idx="1"/>
          </p:cNvCxnSpPr>
          <p:nvPr/>
        </p:nvCxnSpPr>
        <p:spPr>
          <a:xfrm>
            <a:off x="3945305" y="2274044"/>
            <a:ext cx="680484" cy="4481"/>
          </a:xfrm>
          <a:prstGeom prst="straightConnector1">
            <a:avLst/>
          </a:prstGeom>
          <a:ln w="3492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endCxn id="12" idx="1"/>
          </p:cNvCxnSpPr>
          <p:nvPr/>
        </p:nvCxnSpPr>
        <p:spPr>
          <a:xfrm flipV="1">
            <a:off x="3953435" y="2699867"/>
            <a:ext cx="663388" cy="2992"/>
          </a:xfrm>
          <a:prstGeom prst="straightConnector1">
            <a:avLst/>
          </a:prstGeom>
          <a:ln w="3492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5" idx="2"/>
          </p:cNvCxnSpPr>
          <p:nvPr/>
        </p:nvCxnSpPr>
        <p:spPr>
          <a:xfrm>
            <a:off x="3227294" y="3146614"/>
            <a:ext cx="0" cy="537880"/>
          </a:xfrm>
          <a:prstGeom prst="straightConnector1">
            <a:avLst/>
          </a:prstGeom>
          <a:ln w="3492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7542593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What can P be about?</a:t>
            </a:r>
            <a:endParaRPr lang="en-GB" dirty="0"/>
          </a:p>
        </p:txBody>
      </p:sp>
      <p:sp>
        <p:nvSpPr>
          <p:cNvPr id="3" name="Content Placeholder 2"/>
          <p:cNvSpPr>
            <a:spLocks noGrp="1"/>
          </p:cNvSpPr>
          <p:nvPr>
            <p:ph idx="4294967295"/>
          </p:nvPr>
        </p:nvSpPr>
        <p:spPr>
          <a:xfrm>
            <a:off x="342900" y="1529939"/>
            <a:ext cx="6172200" cy="1651606"/>
          </a:xfrm>
          <a:prstGeom prst="rect">
            <a:avLst/>
          </a:prstGeom>
        </p:spPr>
        <p:txBody>
          <a:bodyPr/>
          <a:lstStyle/>
          <a:p>
            <a:pPr>
              <a:buFontTx/>
              <a:buChar char="-"/>
            </a:pPr>
            <a:r>
              <a:rPr lang="en-GB" dirty="0" smtClean="0"/>
              <a:t>Arithmetic</a:t>
            </a:r>
          </a:p>
          <a:p>
            <a:pPr>
              <a:buFontTx/>
              <a:buChar char="-"/>
            </a:pPr>
            <a:r>
              <a:rPr lang="en-GB" dirty="0" smtClean="0"/>
              <a:t>Bit Vectors</a:t>
            </a:r>
          </a:p>
          <a:p>
            <a:pPr>
              <a:buFontTx/>
              <a:buChar char="-"/>
            </a:pPr>
            <a:r>
              <a:rPr lang="en-GB" dirty="0" smtClean="0"/>
              <a:t>Arrays</a:t>
            </a:r>
          </a:p>
          <a:p>
            <a:pPr>
              <a:buFontTx/>
              <a:buChar char="-"/>
            </a:pPr>
            <a:r>
              <a:rPr lang="en-GB" dirty="0" err="1" smtClean="0"/>
              <a:t>Uninterpreted</a:t>
            </a:r>
            <a:r>
              <a:rPr lang="en-GB" dirty="0" smtClean="0"/>
              <a:t> functions</a:t>
            </a:r>
          </a:p>
          <a:p>
            <a:pPr>
              <a:buFontTx/>
              <a:buChar char="-"/>
            </a:pPr>
            <a:r>
              <a:rPr lang="en-GB" dirty="0" smtClean="0"/>
              <a:t>Quantified formulae</a:t>
            </a:r>
          </a:p>
        </p:txBody>
      </p:sp>
      <p:sp>
        <p:nvSpPr>
          <p:cNvPr id="4" name="Slide Number Placeholder 3"/>
          <p:cNvSpPr>
            <a:spLocks noGrp="1"/>
          </p:cNvSpPr>
          <p:nvPr>
            <p:ph type="sldNum" sz="quarter" idx="12"/>
          </p:nvPr>
        </p:nvSpPr>
        <p:spPr/>
        <p:txBody>
          <a:bodyPr/>
          <a:lstStyle/>
          <a:p>
            <a:pPr>
              <a:defRPr/>
            </a:pPr>
            <a:fld id="{4021CE23-639F-4C3C-907E-513A8EE11E26}" type="slidenum">
              <a:rPr lang="en-GB" smtClean="0"/>
              <a:pPr>
                <a:defRPr/>
              </a:pPr>
              <a:t>8</a:t>
            </a:fld>
            <a:endParaRPr lang="en-GB"/>
          </a:p>
        </p:txBody>
      </p:sp>
    </p:spTree>
    <p:extLst>
      <p:ext uri="{BB962C8B-B14F-4D97-AF65-F5344CB8AC3E}">
        <p14:creationId xmlns:p14="http://schemas.microsoft.com/office/powerpoint/2010/main" val="256397928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Get hacking</a:t>
            </a:r>
            <a:endParaRPr lang="en-GB" dirty="0"/>
          </a:p>
        </p:txBody>
      </p:sp>
      <p:sp>
        <p:nvSpPr>
          <p:cNvPr id="4" name="Slide Number Placeholder 3"/>
          <p:cNvSpPr>
            <a:spLocks noGrp="1"/>
          </p:cNvSpPr>
          <p:nvPr>
            <p:ph type="sldNum" sz="quarter" idx="12"/>
          </p:nvPr>
        </p:nvSpPr>
        <p:spPr/>
        <p:txBody>
          <a:bodyPr/>
          <a:lstStyle/>
          <a:p>
            <a:pPr>
              <a:defRPr/>
            </a:pPr>
            <a:fld id="{4021CE23-639F-4C3C-907E-513A8EE11E26}" type="slidenum">
              <a:rPr lang="en-GB" smtClean="0">
                <a:solidFill>
                  <a:srgbClr val="003963"/>
                </a:solidFill>
              </a:rPr>
              <a:pPr>
                <a:defRPr/>
              </a:pPr>
              <a:t>9</a:t>
            </a:fld>
            <a:endParaRPr lang="en-GB">
              <a:solidFill>
                <a:srgbClr val="003963"/>
              </a:solidFill>
            </a:endParaRPr>
          </a:p>
        </p:txBody>
      </p:sp>
      <p:sp>
        <p:nvSpPr>
          <p:cNvPr id="6" name="Freeform 5"/>
          <p:cNvSpPr/>
          <p:nvPr/>
        </p:nvSpPr>
        <p:spPr bwMode="auto">
          <a:xfrm>
            <a:off x="4245171" y="3117715"/>
            <a:ext cx="2334733" cy="1726009"/>
          </a:xfrm>
          <a:custGeom>
            <a:avLst/>
            <a:gdLst>
              <a:gd name="connsiteX0" fmla="*/ 593482 w 2334733"/>
              <a:gd name="connsiteY0" fmla="*/ 262647 h 1726009"/>
              <a:gd name="connsiteX1" fmla="*/ 535116 w 2334733"/>
              <a:gd name="connsiteY1" fmla="*/ 223736 h 1726009"/>
              <a:gd name="connsiteX2" fmla="*/ 496205 w 2334733"/>
              <a:gd name="connsiteY2" fmla="*/ 214008 h 1726009"/>
              <a:gd name="connsiteX3" fmla="*/ 282197 w 2334733"/>
              <a:gd name="connsiteY3" fmla="*/ 223736 h 1726009"/>
              <a:gd name="connsiteX4" fmla="*/ 214103 w 2334733"/>
              <a:gd name="connsiteY4" fmla="*/ 252919 h 1726009"/>
              <a:gd name="connsiteX5" fmla="*/ 116827 w 2334733"/>
              <a:gd name="connsiteY5" fmla="*/ 291830 h 1726009"/>
              <a:gd name="connsiteX6" fmla="*/ 19550 w 2334733"/>
              <a:gd name="connsiteY6" fmla="*/ 389106 h 1726009"/>
              <a:gd name="connsiteX7" fmla="*/ 95 w 2334733"/>
              <a:gd name="connsiteY7" fmla="*/ 466928 h 1726009"/>
              <a:gd name="connsiteX8" fmla="*/ 19550 w 2334733"/>
              <a:gd name="connsiteY8" fmla="*/ 554476 h 1726009"/>
              <a:gd name="connsiteX9" fmla="*/ 77916 w 2334733"/>
              <a:gd name="connsiteY9" fmla="*/ 612842 h 1726009"/>
              <a:gd name="connsiteX10" fmla="*/ 184920 w 2334733"/>
              <a:gd name="connsiteY10" fmla="*/ 661481 h 1726009"/>
              <a:gd name="connsiteX11" fmla="*/ 233559 w 2334733"/>
              <a:gd name="connsiteY11" fmla="*/ 671208 h 1726009"/>
              <a:gd name="connsiteX12" fmla="*/ 282197 w 2334733"/>
              <a:gd name="connsiteY12" fmla="*/ 690664 h 1726009"/>
              <a:gd name="connsiteX13" fmla="*/ 321108 w 2334733"/>
              <a:gd name="connsiteY13" fmla="*/ 700391 h 1726009"/>
              <a:gd name="connsiteX14" fmla="*/ 301652 w 2334733"/>
              <a:gd name="connsiteY14" fmla="*/ 739302 h 1726009"/>
              <a:gd name="connsiteX15" fmla="*/ 262742 w 2334733"/>
              <a:gd name="connsiteY15" fmla="*/ 787940 h 1726009"/>
              <a:gd name="connsiteX16" fmla="*/ 223831 w 2334733"/>
              <a:gd name="connsiteY16" fmla="*/ 846306 h 1726009"/>
              <a:gd name="connsiteX17" fmla="*/ 165465 w 2334733"/>
              <a:gd name="connsiteY17" fmla="*/ 1031132 h 1726009"/>
              <a:gd name="connsiteX18" fmla="*/ 214103 w 2334733"/>
              <a:gd name="connsiteY18" fmla="*/ 1206230 h 1726009"/>
              <a:gd name="connsiteX19" fmla="*/ 321108 w 2334733"/>
              <a:gd name="connsiteY19" fmla="*/ 1303506 h 1726009"/>
              <a:gd name="connsiteX20" fmla="*/ 398929 w 2334733"/>
              <a:gd name="connsiteY20" fmla="*/ 1361872 h 1726009"/>
              <a:gd name="connsiteX21" fmla="*/ 564299 w 2334733"/>
              <a:gd name="connsiteY21" fmla="*/ 1400783 h 1726009"/>
              <a:gd name="connsiteX22" fmla="*/ 758852 w 2334733"/>
              <a:gd name="connsiteY22" fmla="*/ 1439694 h 1726009"/>
              <a:gd name="connsiteX23" fmla="*/ 856129 w 2334733"/>
              <a:gd name="connsiteY23" fmla="*/ 1449421 h 1726009"/>
              <a:gd name="connsiteX24" fmla="*/ 1118776 w 2334733"/>
              <a:gd name="connsiteY24" fmla="*/ 1439694 h 1726009"/>
              <a:gd name="connsiteX25" fmla="*/ 1138231 w 2334733"/>
              <a:gd name="connsiteY25" fmla="*/ 1420238 h 1726009"/>
              <a:gd name="connsiteX26" fmla="*/ 1206325 w 2334733"/>
              <a:gd name="connsiteY26" fmla="*/ 1410511 h 1726009"/>
              <a:gd name="connsiteX27" fmla="*/ 1225780 w 2334733"/>
              <a:gd name="connsiteY27" fmla="*/ 1391055 h 1726009"/>
              <a:gd name="connsiteX28" fmla="*/ 1196597 w 2334733"/>
              <a:gd name="connsiteY28" fmla="*/ 1371600 h 1726009"/>
              <a:gd name="connsiteX29" fmla="*/ 1157686 w 2334733"/>
              <a:gd name="connsiteY29" fmla="*/ 1410511 h 1726009"/>
              <a:gd name="connsiteX30" fmla="*/ 1118776 w 2334733"/>
              <a:gd name="connsiteY30" fmla="*/ 1488332 h 1726009"/>
              <a:gd name="connsiteX31" fmla="*/ 1099320 w 2334733"/>
              <a:gd name="connsiteY31" fmla="*/ 1536970 h 1726009"/>
              <a:gd name="connsiteX32" fmla="*/ 1109048 w 2334733"/>
              <a:gd name="connsiteY32" fmla="*/ 1605064 h 1726009"/>
              <a:gd name="connsiteX33" fmla="*/ 1138231 w 2334733"/>
              <a:gd name="connsiteY33" fmla="*/ 1634247 h 1726009"/>
              <a:gd name="connsiteX34" fmla="*/ 1235508 w 2334733"/>
              <a:gd name="connsiteY34" fmla="*/ 1663430 h 1726009"/>
              <a:gd name="connsiteX35" fmla="*/ 1313329 w 2334733"/>
              <a:gd name="connsiteY35" fmla="*/ 1682885 h 1726009"/>
              <a:gd name="connsiteX36" fmla="*/ 1449516 w 2334733"/>
              <a:gd name="connsiteY36" fmla="*/ 1702340 h 1726009"/>
              <a:gd name="connsiteX37" fmla="*/ 1537065 w 2334733"/>
              <a:gd name="connsiteY37" fmla="*/ 1721796 h 1726009"/>
              <a:gd name="connsiteX38" fmla="*/ 1887261 w 2334733"/>
              <a:gd name="connsiteY38" fmla="*/ 1682885 h 1726009"/>
              <a:gd name="connsiteX39" fmla="*/ 1916444 w 2334733"/>
              <a:gd name="connsiteY39" fmla="*/ 1653702 h 1726009"/>
              <a:gd name="connsiteX40" fmla="*/ 1955354 w 2334733"/>
              <a:gd name="connsiteY40" fmla="*/ 1605064 h 1726009"/>
              <a:gd name="connsiteX41" fmla="*/ 1965082 w 2334733"/>
              <a:gd name="connsiteY41" fmla="*/ 1566153 h 1726009"/>
              <a:gd name="connsiteX42" fmla="*/ 1974810 w 2334733"/>
              <a:gd name="connsiteY42" fmla="*/ 1498059 h 1726009"/>
              <a:gd name="connsiteX43" fmla="*/ 2003993 w 2334733"/>
              <a:gd name="connsiteY43" fmla="*/ 1488332 h 1726009"/>
              <a:gd name="connsiteX44" fmla="*/ 2072086 w 2334733"/>
              <a:gd name="connsiteY44" fmla="*/ 1478604 h 1726009"/>
              <a:gd name="connsiteX45" fmla="*/ 2130452 w 2334733"/>
              <a:gd name="connsiteY45" fmla="*/ 1459149 h 1726009"/>
              <a:gd name="connsiteX46" fmla="*/ 2179091 w 2334733"/>
              <a:gd name="connsiteY46" fmla="*/ 1410511 h 1726009"/>
              <a:gd name="connsiteX47" fmla="*/ 2227729 w 2334733"/>
              <a:gd name="connsiteY47" fmla="*/ 1332689 h 1726009"/>
              <a:gd name="connsiteX48" fmla="*/ 2266639 w 2334733"/>
              <a:gd name="connsiteY48" fmla="*/ 1264596 h 1726009"/>
              <a:gd name="connsiteX49" fmla="*/ 2305550 w 2334733"/>
              <a:gd name="connsiteY49" fmla="*/ 1206230 h 1726009"/>
              <a:gd name="connsiteX50" fmla="*/ 2334733 w 2334733"/>
              <a:gd name="connsiteY50" fmla="*/ 1031132 h 1726009"/>
              <a:gd name="connsiteX51" fmla="*/ 2325005 w 2334733"/>
              <a:gd name="connsiteY51" fmla="*/ 953311 h 1726009"/>
              <a:gd name="connsiteX52" fmla="*/ 2295822 w 2334733"/>
              <a:gd name="connsiteY52" fmla="*/ 914400 h 1726009"/>
              <a:gd name="connsiteX53" fmla="*/ 2208274 w 2334733"/>
              <a:gd name="connsiteY53" fmla="*/ 865762 h 1726009"/>
              <a:gd name="connsiteX54" fmla="*/ 2023448 w 2334733"/>
              <a:gd name="connsiteY54" fmla="*/ 836579 h 1726009"/>
              <a:gd name="connsiteX55" fmla="*/ 1799712 w 2334733"/>
              <a:gd name="connsiteY55" fmla="*/ 807396 h 1726009"/>
              <a:gd name="connsiteX56" fmla="*/ 1751074 w 2334733"/>
              <a:gd name="connsiteY56" fmla="*/ 787940 h 1726009"/>
              <a:gd name="connsiteX57" fmla="*/ 1770529 w 2334733"/>
              <a:gd name="connsiteY57" fmla="*/ 749030 h 1726009"/>
              <a:gd name="connsiteX58" fmla="*/ 1809439 w 2334733"/>
              <a:gd name="connsiteY58" fmla="*/ 661481 h 1726009"/>
              <a:gd name="connsiteX59" fmla="*/ 1809439 w 2334733"/>
              <a:gd name="connsiteY59" fmla="*/ 447472 h 1726009"/>
              <a:gd name="connsiteX60" fmla="*/ 1780256 w 2334733"/>
              <a:gd name="connsiteY60" fmla="*/ 428017 h 1726009"/>
              <a:gd name="connsiteX61" fmla="*/ 1430061 w 2334733"/>
              <a:gd name="connsiteY61" fmla="*/ 437745 h 1726009"/>
              <a:gd name="connsiteX62" fmla="*/ 1410605 w 2334733"/>
              <a:gd name="connsiteY62" fmla="*/ 418289 h 1726009"/>
              <a:gd name="connsiteX63" fmla="*/ 1400878 w 2334733"/>
              <a:gd name="connsiteY63" fmla="*/ 184825 h 1726009"/>
              <a:gd name="connsiteX64" fmla="*/ 1391150 w 2334733"/>
              <a:gd name="connsiteY64" fmla="*/ 136187 h 1726009"/>
              <a:gd name="connsiteX65" fmla="*/ 1371695 w 2334733"/>
              <a:gd name="connsiteY65" fmla="*/ 107004 h 1726009"/>
              <a:gd name="connsiteX66" fmla="*/ 1313329 w 2334733"/>
              <a:gd name="connsiteY66" fmla="*/ 58366 h 1726009"/>
              <a:gd name="connsiteX67" fmla="*/ 1284146 w 2334733"/>
              <a:gd name="connsiteY67" fmla="*/ 48638 h 1726009"/>
              <a:gd name="connsiteX68" fmla="*/ 1235508 w 2334733"/>
              <a:gd name="connsiteY68" fmla="*/ 29183 h 1726009"/>
              <a:gd name="connsiteX69" fmla="*/ 1070137 w 2334733"/>
              <a:gd name="connsiteY69" fmla="*/ 19455 h 1726009"/>
              <a:gd name="connsiteX70" fmla="*/ 953405 w 2334733"/>
              <a:gd name="connsiteY70" fmla="*/ 0 h 1726009"/>
              <a:gd name="connsiteX71" fmla="*/ 632393 w 2334733"/>
              <a:gd name="connsiteY71" fmla="*/ 9728 h 1726009"/>
              <a:gd name="connsiteX72" fmla="*/ 535116 w 2334733"/>
              <a:gd name="connsiteY72" fmla="*/ 68094 h 1726009"/>
              <a:gd name="connsiteX73" fmla="*/ 505933 w 2334733"/>
              <a:gd name="connsiteY73" fmla="*/ 97276 h 1726009"/>
              <a:gd name="connsiteX74" fmla="*/ 486478 w 2334733"/>
              <a:gd name="connsiteY74" fmla="*/ 165370 h 1726009"/>
              <a:gd name="connsiteX75" fmla="*/ 486478 w 2334733"/>
              <a:gd name="connsiteY75" fmla="*/ 204281 h 17260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Lst>
            <a:rect l="l" t="t" r="r" b="b"/>
            <a:pathLst>
              <a:path w="2334733" h="1726009">
                <a:moveTo>
                  <a:pt x="593482" y="262647"/>
                </a:moveTo>
                <a:cubicBezTo>
                  <a:pt x="574027" y="249677"/>
                  <a:pt x="556030" y="234193"/>
                  <a:pt x="535116" y="223736"/>
                </a:cubicBezTo>
                <a:cubicBezTo>
                  <a:pt x="523158" y="217757"/>
                  <a:pt x="509575" y="214008"/>
                  <a:pt x="496205" y="214008"/>
                </a:cubicBezTo>
                <a:cubicBezTo>
                  <a:pt x="424795" y="214008"/>
                  <a:pt x="353533" y="220493"/>
                  <a:pt x="282197" y="223736"/>
                </a:cubicBezTo>
                <a:cubicBezTo>
                  <a:pt x="259499" y="233464"/>
                  <a:pt x="237311" y="244480"/>
                  <a:pt x="214103" y="252919"/>
                </a:cubicBezTo>
                <a:cubicBezTo>
                  <a:pt x="155360" y="274280"/>
                  <a:pt x="185086" y="246325"/>
                  <a:pt x="116827" y="291830"/>
                </a:cubicBezTo>
                <a:cubicBezTo>
                  <a:pt x="63744" y="327218"/>
                  <a:pt x="56874" y="342452"/>
                  <a:pt x="19550" y="389106"/>
                </a:cubicBezTo>
                <a:cubicBezTo>
                  <a:pt x="12729" y="409567"/>
                  <a:pt x="-1286" y="447590"/>
                  <a:pt x="95" y="466928"/>
                </a:cubicBezTo>
                <a:cubicBezTo>
                  <a:pt x="2225" y="496747"/>
                  <a:pt x="8819" y="526574"/>
                  <a:pt x="19550" y="554476"/>
                </a:cubicBezTo>
                <a:cubicBezTo>
                  <a:pt x="30105" y="581919"/>
                  <a:pt x="53734" y="599408"/>
                  <a:pt x="77916" y="612842"/>
                </a:cubicBezTo>
                <a:cubicBezTo>
                  <a:pt x="102259" y="626366"/>
                  <a:pt x="155937" y="652786"/>
                  <a:pt x="184920" y="661481"/>
                </a:cubicBezTo>
                <a:cubicBezTo>
                  <a:pt x="200757" y="666232"/>
                  <a:pt x="217346" y="667966"/>
                  <a:pt x="233559" y="671208"/>
                </a:cubicBezTo>
                <a:cubicBezTo>
                  <a:pt x="249772" y="677693"/>
                  <a:pt x="265631" y="685142"/>
                  <a:pt x="282197" y="690664"/>
                </a:cubicBezTo>
                <a:cubicBezTo>
                  <a:pt x="294880" y="694892"/>
                  <a:pt x="316143" y="687978"/>
                  <a:pt x="321108" y="700391"/>
                </a:cubicBezTo>
                <a:cubicBezTo>
                  <a:pt x="326494" y="713855"/>
                  <a:pt x="309696" y="727236"/>
                  <a:pt x="301652" y="739302"/>
                </a:cubicBezTo>
                <a:cubicBezTo>
                  <a:pt x="290135" y="756577"/>
                  <a:pt x="274954" y="771149"/>
                  <a:pt x="262742" y="787940"/>
                </a:cubicBezTo>
                <a:cubicBezTo>
                  <a:pt x="248989" y="806850"/>
                  <a:pt x="236801" y="826851"/>
                  <a:pt x="223831" y="846306"/>
                </a:cubicBezTo>
                <a:cubicBezTo>
                  <a:pt x="177455" y="985433"/>
                  <a:pt x="196188" y="923601"/>
                  <a:pt x="165465" y="1031132"/>
                </a:cubicBezTo>
                <a:cubicBezTo>
                  <a:pt x="181678" y="1089498"/>
                  <a:pt x="190805" y="1150314"/>
                  <a:pt x="214103" y="1206230"/>
                </a:cubicBezTo>
                <a:cubicBezTo>
                  <a:pt x="234861" y="1256050"/>
                  <a:pt x="281232" y="1275023"/>
                  <a:pt x="321108" y="1303506"/>
                </a:cubicBezTo>
                <a:cubicBezTo>
                  <a:pt x="347494" y="1322353"/>
                  <a:pt x="370776" y="1345784"/>
                  <a:pt x="398929" y="1361872"/>
                </a:cubicBezTo>
                <a:cubicBezTo>
                  <a:pt x="435751" y="1382913"/>
                  <a:pt x="535999" y="1395123"/>
                  <a:pt x="564299" y="1400783"/>
                </a:cubicBezTo>
                <a:cubicBezTo>
                  <a:pt x="658331" y="1419589"/>
                  <a:pt x="657489" y="1425214"/>
                  <a:pt x="758852" y="1439694"/>
                </a:cubicBezTo>
                <a:cubicBezTo>
                  <a:pt x="791112" y="1444303"/>
                  <a:pt x="823703" y="1446179"/>
                  <a:pt x="856129" y="1449421"/>
                </a:cubicBezTo>
                <a:cubicBezTo>
                  <a:pt x="943678" y="1446179"/>
                  <a:pt x="1031632" y="1448709"/>
                  <a:pt x="1118776" y="1439694"/>
                </a:cubicBezTo>
                <a:cubicBezTo>
                  <a:pt x="1127899" y="1438750"/>
                  <a:pt x="1129530" y="1423138"/>
                  <a:pt x="1138231" y="1420238"/>
                </a:cubicBezTo>
                <a:cubicBezTo>
                  <a:pt x="1159983" y="1412987"/>
                  <a:pt x="1183627" y="1413753"/>
                  <a:pt x="1206325" y="1410511"/>
                </a:cubicBezTo>
                <a:cubicBezTo>
                  <a:pt x="1212810" y="1404026"/>
                  <a:pt x="1228004" y="1399953"/>
                  <a:pt x="1225780" y="1391055"/>
                </a:cubicBezTo>
                <a:cubicBezTo>
                  <a:pt x="1222944" y="1379713"/>
                  <a:pt x="1207838" y="1368388"/>
                  <a:pt x="1196597" y="1371600"/>
                </a:cubicBezTo>
                <a:cubicBezTo>
                  <a:pt x="1178960" y="1376639"/>
                  <a:pt x="1168947" y="1396032"/>
                  <a:pt x="1157686" y="1410511"/>
                </a:cubicBezTo>
                <a:cubicBezTo>
                  <a:pt x="1125738" y="1451586"/>
                  <a:pt x="1133120" y="1450082"/>
                  <a:pt x="1118776" y="1488332"/>
                </a:cubicBezTo>
                <a:cubicBezTo>
                  <a:pt x="1112645" y="1504682"/>
                  <a:pt x="1105805" y="1520757"/>
                  <a:pt x="1099320" y="1536970"/>
                </a:cubicBezTo>
                <a:cubicBezTo>
                  <a:pt x="1102563" y="1559668"/>
                  <a:pt x="1100533" y="1583775"/>
                  <a:pt x="1109048" y="1605064"/>
                </a:cubicBezTo>
                <a:cubicBezTo>
                  <a:pt x="1114157" y="1617837"/>
                  <a:pt x="1126565" y="1626956"/>
                  <a:pt x="1138231" y="1634247"/>
                </a:cubicBezTo>
                <a:cubicBezTo>
                  <a:pt x="1171119" y="1654802"/>
                  <a:pt x="1199196" y="1655050"/>
                  <a:pt x="1235508" y="1663430"/>
                </a:cubicBezTo>
                <a:cubicBezTo>
                  <a:pt x="1261562" y="1669442"/>
                  <a:pt x="1287184" y="1677282"/>
                  <a:pt x="1313329" y="1682885"/>
                </a:cubicBezTo>
                <a:cubicBezTo>
                  <a:pt x="1391555" y="1699648"/>
                  <a:pt x="1359979" y="1686539"/>
                  <a:pt x="1449516" y="1702340"/>
                </a:cubicBezTo>
                <a:cubicBezTo>
                  <a:pt x="1478956" y="1707535"/>
                  <a:pt x="1507882" y="1715311"/>
                  <a:pt x="1537065" y="1721796"/>
                </a:cubicBezTo>
                <a:cubicBezTo>
                  <a:pt x="1551917" y="1720868"/>
                  <a:pt x="1798727" y="1746123"/>
                  <a:pt x="1887261" y="1682885"/>
                </a:cubicBezTo>
                <a:cubicBezTo>
                  <a:pt x="1898456" y="1674889"/>
                  <a:pt x="1907385" y="1664055"/>
                  <a:pt x="1916444" y="1653702"/>
                </a:cubicBezTo>
                <a:cubicBezTo>
                  <a:pt x="1930116" y="1638077"/>
                  <a:pt x="1942384" y="1621277"/>
                  <a:pt x="1955354" y="1605064"/>
                </a:cubicBezTo>
                <a:cubicBezTo>
                  <a:pt x="1958597" y="1592094"/>
                  <a:pt x="1962690" y="1579307"/>
                  <a:pt x="1965082" y="1566153"/>
                </a:cubicBezTo>
                <a:cubicBezTo>
                  <a:pt x="1969184" y="1543594"/>
                  <a:pt x="1964556" y="1518567"/>
                  <a:pt x="1974810" y="1498059"/>
                </a:cubicBezTo>
                <a:cubicBezTo>
                  <a:pt x="1979396" y="1488888"/>
                  <a:pt x="1993938" y="1490343"/>
                  <a:pt x="2003993" y="1488332"/>
                </a:cubicBezTo>
                <a:cubicBezTo>
                  <a:pt x="2026476" y="1483835"/>
                  <a:pt x="2049388" y="1481847"/>
                  <a:pt x="2072086" y="1478604"/>
                </a:cubicBezTo>
                <a:cubicBezTo>
                  <a:pt x="2091541" y="1472119"/>
                  <a:pt x="2115951" y="1473650"/>
                  <a:pt x="2130452" y="1459149"/>
                </a:cubicBezTo>
                <a:lnTo>
                  <a:pt x="2179091" y="1410511"/>
                </a:lnTo>
                <a:cubicBezTo>
                  <a:pt x="2224619" y="1319452"/>
                  <a:pt x="2168801" y="1425291"/>
                  <a:pt x="2227729" y="1332689"/>
                </a:cubicBezTo>
                <a:cubicBezTo>
                  <a:pt x="2241764" y="1310634"/>
                  <a:pt x="2252938" y="1286860"/>
                  <a:pt x="2266639" y="1264596"/>
                </a:cubicBezTo>
                <a:cubicBezTo>
                  <a:pt x="2278894" y="1244682"/>
                  <a:pt x="2305550" y="1206230"/>
                  <a:pt x="2305550" y="1206230"/>
                </a:cubicBezTo>
                <a:cubicBezTo>
                  <a:pt x="2327023" y="1131071"/>
                  <a:pt x="2334733" y="1120116"/>
                  <a:pt x="2334733" y="1031132"/>
                </a:cubicBezTo>
                <a:cubicBezTo>
                  <a:pt x="2334733" y="1004990"/>
                  <a:pt x="2333272" y="978112"/>
                  <a:pt x="2325005" y="953311"/>
                </a:cubicBezTo>
                <a:cubicBezTo>
                  <a:pt x="2319878" y="937930"/>
                  <a:pt x="2306373" y="926710"/>
                  <a:pt x="2295822" y="914400"/>
                </a:cubicBezTo>
                <a:cubicBezTo>
                  <a:pt x="2263777" y="877013"/>
                  <a:pt x="2262341" y="880180"/>
                  <a:pt x="2208274" y="865762"/>
                </a:cubicBezTo>
                <a:cubicBezTo>
                  <a:pt x="2112121" y="840121"/>
                  <a:pt x="2125174" y="848317"/>
                  <a:pt x="2023448" y="836579"/>
                </a:cubicBezTo>
                <a:cubicBezTo>
                  <a:pt x="1907538" y="823205"/>
                  <a:pt x="1892164" y="820603"/>
                  <a:pt x="1799712" y="807396"/>
                </a:cubicBezTo>
                <a:cubicBezTo>
                  <a:pt x="1783499" y="800911"/>
                  <a:pt x="1758883" y="803558"/>
                  <a:pt x="1751074" y="787940"/>
                </a:cubicBezTo>
                <a:cubicBezTo>
                  <a:pt x="1744589" y="774970"/>
                  <a:pt x="1765438" y="762608"/>
                  <a:pt x="1770529" y="749030"/>
                </a:cubicBezTo>
                <a:cubicBezTo>
                  <a:pt x="1803926" y="659969"/>
                  <a:pt x="1746388" y="766565"/>
                  <a:pt x="1809439" y="661481"/>
                </a:cubicBezTo>
                <a:cubicBezTo>
                  <a:pt x="1817800" y="586237"/>
                  <a:pt x="1830110" y="524989"/>
                  <a:pt x="1809439" y="447472"/>
                </a:cubicBezTo>
                <a:cubicBezTo>
                  <a:pt x="1806427" y="436176"/>
                  <a:pt x="1789984" y="434502"/>
                  <a:pt x="1780256" y="428017"/>
                </a:cubicBezTo>
                <a:cubicBezTo>
                  <a:pt x="1663524" y="431260"/>
                  <a:pt x="1546797" y="440817"/>
                  <a:pt x="1430061" y="437745"/>
                </a:cubicBezTo>
                <a:cubicBezTo>
                  <a:pt x="1420893" y="437504"/>
                  <a:pt x="1411656" y="427400"/>
                  <a:pt x="1410605" y="418289"/>
                </a:cubicBezTo>
                <a:cubicBezTo>
                  <a:pt x="1401677" y="340914"/>
                  <a:pt x="1406237" y="262529"/>
                  <a:pt x="1400878" y="184825"/>
                </a:cubicBezTo>
                <a:cubicBezTo>
                  <a:pt x="1399740" y="168330"/>
                  <a:pt x="1396955" y="151668"/>
                  <a:pt x="1391150" y="136187"/>
                </a:cubicBezTo>
                <a:cubicBezTo>
                  <a:pt x="1387045" y="125240"/>
                  <a:pt x="1378998" y="116133"/>
                  <a:pt x="1371695" y="107004"/>
                </a:cubicBezTo>
                <a:cubicBezTo>
                  <a:pt x="1359053" y="91202"/>
                  <a:pt x="1327264" y="66329"/>
                  <a:pt x="1313329" y="58366"/>
                </a:cubicBezTo>
                <a:cubicBezTo>
                  <a:pt x="1304426" y="53279"/>
                  <a:pt x="1293747" y="52238"/>
                  <a:pt x="1284146" y="48638"/>
                </a:cubicBezTo>
                <a:cubicBezTo>
                  <a:pt x="1267796" y="42507"/>
                  <a:pt x="1252809" y="31542"/>
                  <a:pt x="1235508" y="29183"/>
                </a:cubicBezTo>
                <a:cubicBezTo>
                  <a:pt x="1180795" y="21722"/>
                  <a:pt x="1125261" y="22698"/>
                  <a:pt x="1070137" y="19455"/>
                </a:cubicBezTo>
                <a:cubicBezTo>
                  <a:pt x="1042523" y="13933"/>
                  <a:pt x="977531" y="0"/>
                  <a:pt x="953405" y="0"/>
                </a:cubicBezTo>
                <a:cubicBezTo>
                  <a:pt x="846352" y="0"/>
                  <a:pt x="739397" y="6485"/>
                  <a:pt x="632393" y="9728"/>
                </a:cubicBezTo>
                <a:cubicBezTo>
                  <a:pt x="556624" y="34984"/>
                  <a:pt x="588529" y="14681"/>
                  <a:pt x="535116" y="68094"/>
                </a:cubicBezTo>
                <a:lnTo>
                  <a:pt x="505933" y="97276"/>
                </a:lnTo>
                <a:cubicBezTo>
                  <a:pt x="499471" y="116663"/>
                  <a:pt x="488921" y="145821"/>
                  <a:pt x="486478" y="165370"/>
                </a:cubicBezTo>
                <a:cubicBezTo>
                  <a:pt x="484869" y="178240"/>
                  <a:pt x="486478" y="191311"/>
                  <a:pt x="486478" y="204281"/>
                </a:cubicBezTo>
              </a:path>
            </a:pathLst>
          </a:cu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GB"/>
          </a:p>
        </p:txBody>
      </p:sp>
      <p:sp>
        <p:nvSpPr>
          <p:cNvPr id="5" name="TextBox 4"/>
          <p:cNvSpPr txBox="1"/>
          <p:nvPr/>
        </p:nvSpPr>
        <p:spPr>
          <a:xfrm>
            <a:off x="847165" y="1143002"/>
            <a:ext cx="5105115" cy="3447098"/>
          </a:xfrm>
          <a:prstGeom prst="rect">
            <a:avLst/>
          </a:prstGeom>
          <a:noFill/>
        </p:spPr>
        <p:txBody>
          <a:bodyPr wrap="none" lIns="0" tIns="0" rIns="0" bIns="0" rtlCol="0">
            <a:spAutoFit/>
          </a:bodyPr>
          <a:lstStyle/>
          <a:p>
            <a:r>
              <a:rPr lang="en-GB" sz="2800" dirty="0"/>
              <a:t> let </a:t>
            </a:r>
            <a:r>
              <a:rPr lang="en-GB" sz="2800" dirty="0" err="1"/>
              <a:t>ctx</a:t>
            </a:r>
            <a:r>
              <a:rPr lang="en-GB" sz="2800" dirty="0"/>
              <a:t> = new Context</a:t>
            </a:r>
            <a:r>
              <a:rPr lang="en-GB" sz="2800" dirty="0" smtClean="0"/>
              <a:t>()</a:t>
            </a:r>
          </a:p>
          <a:p>
            <a:r>
              <a:rPr lang="en-GB" sz="2800" dirty="0" smtClean="0"/>
              <a:t> </a:t>
            </a:r>
            <a:r>
              <a:rPr lang="en-GB" sz="2800" dirty="0"/>
              <a:t>let solver = </a:t>
            </a:r>
            <a:r>
              <a:rPr lang="en-GB" sz="2800" dirty="0" err="1"/>
              <a:t>ctx.MkSolver</a:t>
            </a:r>
            <a:r>
              <a:rPr lang="en-GB" sz="2800" dirty="0" smtClean="0"/>
              <a:t>()</a:t>
            </a:r>
          </a:p>
          <a:p>
            <a:endParaRPr lang="en-GB" sz="2800" dirty="0"/>
          </a:p>
          <a:p>
            <a:r>
              <a:rPr lang="en-GB" sz="2800" dirty="0" smtClean="0"/>
              <a:t> let _ = </a:t>
            </a:r>
            <a:r>
              <a:rPr lang="en-GB" sz="2800" dirty="0" err="1" smtClean="0"/>
              <a:t>solver.Add</a:t>
            </a:r>
            <a:r>
              <a:rPr lang="en-GB" sz="2800" dirty="0" smtClean="0"/>
              <a:t> (p)</a:t>
            </a:r>
            <a:endParaRPr lang="en-GB" sz="2800" dirty="0"/>
          </a:p>
          <a:p>
            <a:endParaRPr lang="en-GB" sz="2800" dirty="0" smtClean="0"/>
          </a:p>
          <a:p>
            <a:r>
              <a:rPr lang="en-GB" sz="2800" dirty="0" smtClean="0"/>
              <a:t> </a:t>
            </a:r>
            <a:r>
              <a:rPr lang="en-GB" sz="2800" dirty="0"/>
              <a:t>match </a:t>
            </a:r>
            <a:r>
              <a:rPr lang="en-GB" sz="2800" dirty="0" err="1"/>
              <a:t>solver.Check</a:t>
            </a:r>
            <a:r>
              <a:rPr lang="en-GB" sz="2800" dirty="0"/>
              <a:t>([||]) </a:t>
            </a:r>
            <a:r>
              <a:rPr lang="en-GB" sz="2800" dirty="0" smtClean="0"/>
              <a:t>with</a:t>
            </a:r>
          </a:p>
          <a:p>
            <a:r>
              <a:rPr lang="en-GB" sz="2800" dirty="0"/>
              <a:t> | </a:t>
            </a:r>
            <a:r>
              <a:rPr lang="en-GB" sz="2800" dirty="0" err="1"/>
              <a:t>Status.SATISFIABLE</a:t>
            </a:r>
            <a:r>
              <a:rPr lang="en-GB" sz="2800" dirty="0"/>
              <a:t> -&gt; </a:t>
            </a:r>
            <a:r>
              <a:rPr lang="en-GB" sz="2800" dirty="0" smtClean="0"/>
              <a:t>             </a:t>
            </a:r>
            <a:endParaRPr lang="en-GB" sz="2800" dirty="0"/>
          </a:p>
          <a:p>
            <a:r>
              <a:rPr lang="en-GB" sz="2800" dirty="0"/>
              <a:t>        let m = </a:t>
            </a:r>
            <a:r>
              <a:rPr lang="en-GB" sz="2800" dirty="0" err="1"/>
              <a:t>solver.Model</a:t>
            </a:r>
            <a:endParaRPr lang="en-GB" sz="2800" dirty="0" smtClean="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8564443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Metro Template-Template Blue">
  <a:themeElements>
    <a:clrScheme name="MSR">
      <a:dk1>
        <a:srgbClr val="FFFFFF"/>
      </a:dk1>
      <a:lt1>
        <a:srgbClr val="003963"/>
      </a:lt1>
      <a:dk2>
        <a:srgbClr val="FFFFFF"/>
      </a:dk2>
      <a:lt2>
        <a:srgbClr val="003963"/>
      </a:lt2>
      <a:accent1>
        <a:srgbClr val="31A7FE"/>
      </a:accent1>
      <a:accent2>
        <a:srgbClr val="7FBA00"/>
      </a:accent2>
      <a:accent3>
        <a:srgbClr val="FF8C00"/>
      </a:accent3>
      <a:accent4>
        <a:srgbClr val="B4009E"/>
      </a:accent4>
      <a:accent5>
        <a:srgbClr val="55D455"/>
      </a:accent5>
      <a:accent6>
        <a:srgbClr val="FFB900"/>
      </a:accent6>
      <a:hlink>
        <a:srgbClr val="31A7FE"/>
      </a:hlink>
      <a:folHlink>
        <a:srgbClr val="31A7FE"/>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ova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800" dirty="0" err="1" smtClean="0">
            <a:gradFill>
              <a:gsLst>
                <a:gs pos="2917">
                  <a:schemeClr val="tx1"/>
                </a:gs>
                <a:gs pos="30000">
                  <a:schemeClr val="tx1"/>
                </a:gs>
              </a:gsLst>
              <a:lin ang="5400000" scaled="0"/>
            </a:gradFil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5A595B2FFF8DA14BB4154FA355AC4B45" ma:contentTypeVersion="0" ma:contentTypeDescription="Create a new document." ma:contentTypeScope="" ma:versionID="101d15ac9b8c3ab276c01445bef8a9a5">
  <xsd:schema xmlns:xsd="http://www.w3.org/2001/XMLSchema" xmlns:xs="http://www.w3.org/2001/XMLSchema" xmlns:p="http://schemas.microsoft.com/office/2006/metadata/properties" targetNamespace="http://schemas.microsoft.com/office/2006/metadata/properties" ma:root="true" ma:fieldsID="12969f17ba0df4348cc8a46d3ea4d42f">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xml><?xml version="1.0" encoding="utf-8"?>
<ds:datastoreItem xmlns:ds="http://schemas.openxmlformats.org/officeDocument/2006/customXml" ds:itemID="{5DDE27C6-00CC-413D-9730-213330C43E6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F990F116-B58F-4255-B05B-DA3808E0E5C6}">
  <ds:schemaRefs>
    <ds:schemaRef ds:uri="http://purl.org/dc/elements/1.1/"/>
    <ds:schemaRef ds:uri="http://schemas.microsoft.com/office/2006/documentManagement/types"/>
    <ds:schemaRef ds:uri="http://purl.org/dc/terms/"/>
    <ds:schemaRef ds:uri="http://schemas.openxmlformats.org/package/2006/metadata/core-properties"/>
    <ds:schemaRef ds:uri="http://purl.org/dc/dcmitype/"/>
    <ds:schemaRef ds:uri="http://schemas.microsoft.com/office/infopath/2007/PartnerControls"/>
    <ds:schemaRef ds:uri="http://schemas.microsoft.com/office/2006/metadata/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16066</TotalTime>
  <Words>425</Words>
  <Application>Microsoft Office PowerPoint</Application>
  <PresentationFormat>Custom</PresentationFormat>
  <Paragraphs>75</Paragraphs>
  <Slides>11</Slides>
  <Notes>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Calibri</vt:lpstr>
      <vt:lpstr>Cambria Math</vt:lpstr>
      <vt:lpstr>Consolas</vt:lpstr>
      <vt:lpstr>Segoe UI</vt:lpstr>
      <vt:lpstr>Segoe UI Light</vt:lpstr>
      <vt:lpstr>Wingdings</vt:lpstr>
      <vt:lpstr>Metro Template-Template Blue</vt:lpstr>
      <vt:lpstr>Z3 101, via F#</vt:lpstr>
      <vt:lpstr>PowerPoint Presentation</vt:lpstr>
      <vt:lpstr>PowerPoint Presentation</vt:lpstr>
      <vt:lpstr>Z3</vt:lpstr>
      <vt:lpstr>Model Theory 101</vt:lpstr>
      <vt:lpstr>Model Theory 101</vt:lpstr>
      <vt:lpstr>PowerPoint Presentation</vt:lpstr>
      <vt:lpstr>What can P be about?</vt:lpstr>
      <vt:lpstr>Get hacking</vt:lpstr>
      <vt:lpstr>PowerPoint Presentation</vt:lpstr>
      <vt:lpstr>PowerPoint Presentation</vt:lpstr>
    </vt:vector>
  </TitlesOfParts>
  <Manager>&lt;Content Manager Name Here&gt;</Manager>
  <Company>Microsoft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Presentation</dc:title>
  <dc:subject>&lt;Event Name&gt;</dc:subject>
  <dc:creator>&lt;Speaker Name&gt;</dc:creator>
  <cp:keywords>&lt;Any Related Keywords&gt;</cp:keywords>
  <dc:description>Template: _x000d_
Formatting: _x000d_
Event Date: _x000d_
Event Location: _x000d_
Audience Type:</dc:description>
  <cp:lastModifiedBy>Samin Ishtiaq</cp:lastModifiedBy>
  <cp:revision>483</cp:revision>
  <dcterms:created xsi:type="dcterms:W3CDTF">2012-01-20T23:26:09Z</dcterms:created>
  <dcterms:modified xsi:type="dcterms:W3CDTF">2015-02-01T17:53:17Z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0x0101005A595B2FFF8DA14BB4154FA355AC4B45</vt:lpwstr>
  </property>
  <property fmtid="{D5CDD505-2E9C-101B-9397-08002B2CF9AE}" pid="3" name="Product">
    <vt:lpwstr/>
  </property>
  <property fmtid="{D5CDD505-2E9C-101B-9397-08002B2CF9AE}" pid="4" name="Event1">
    <vt:lpwstr>217;#Unassigned|e51362f4-782c-41a8-bb7b-e0cfc8669933</vt:lpwstr>
  </property>
  <property fmtid="{D5CDD505-2E9C-101B-9397-08002B2CF9AE}" pid="5" name="Audience">
    <vt:lpwstr/>
  </property>
  <property fmtid="{D5CDD505-2E9C-101B-9397-08002B2CF9AE}" pid="6" name="IsMyDocuments">
    <vt:bool>true</vt:bool>
  </property>
</Properties>
</file>