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57" r:id="rId4"/>
    <p:sldId id="258" r:id="rId5"/>
    <p:sldId id="259" r:id="rId6"/>
    <p:sldId id="260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264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ydia Leather" userId="d7e734fec99337ac" providerId="LiveId" clId="{D855C784-8DA2-428C-9C52-EF0C41D00E0A}"/>
    <pc:docChg chg="custSel delSld modSld sldOrd modMainMaster">
      <pc:chgData name="Lydia Leather" userId="d7e734fec99337ac" providerId="LiveId" clId="{D855C784-8DA2-428C-9C52-EF0C41D00E0A}" dt="2019-03-19T16:18:12.676" v="1466"/>
      <pc:docMkLst>
        <pc:docMk/>
      </pc:docMkLst>
      <pc:sldChg chg="modSp">
        <pc:chgData name="Lydia Leather" userId="d7e734fec99337ac" providerId="LiveId" clId="{D855C784-8DA2-428C-9C52-EF0C41D00E0A}" dt="2019-03-18T12:42:20.795" v="1127" actId="20577"/>
        <pc:sldMkLst>
          <pc:docMk/>
          <pc:sldMk cId="1062658687" sldId="256"/>
        </pc:sldMkLst>
        <pc:spChg chg="mod">
          <ac:chgData name="Lydia Leather" userId="d7e734fec99337ac" providerId="LiveId" clId="{D855C784-8DA2-428C-9C52-EF0C41D00E0A}" dt="2019-03-18T12:42:14.644" v="1126" actId="20577"/>
          <ac:spMkLst>
            <pc:docMk/>
            <pc:sldMk cId="1062658687" sldId="256"/>
            <ac:spMk id="2" creationId="{00DF2911-E32F-4A28-ACFC-3CD6C6850782}"/>
          </ac:spMkLst>
        </pc:spChg>
        <pc:spChg chg="mod">
          <ac:chgData name="Lydia Leather" userId="d7e734fec99337ac" providerId="LiveId" clId="{D855C784-8DA2-428C-9C52-EF0C41D00E0A}" dt="2019-03-18T12:42:20.795" v="1127" actId="20577"/>
          <ac:spMkLst>
            <pc:docMk/>
            <pc:sldMk cId="1062658687" sldId="256"/>
            <ac:spMk id="3" creationId="{A20530F8-94BE-4F47-B9F6-E64DB0D795B0}"/>
          </ac:spMkLst>
        </pc:spChg>
      </pc:sldChg>
      <pc:sldChg chg="modSp">
        <pc:chgData name="Lydia Leather" userId="d7e734fec99337ac" providerId="LiveId" clId="{D855C784-8DA2-428C-9C52-EF0C41D00E0A}" dt="2019-03-18T11:57:18.240" v="458" actId="207"/>
        <pc:sldMkLst>
          <pc:docMk/>
          <pc:sldMk cId="3413747916" sldId="257"/>
        </pc:sldMkLst>
        <pc:spChg chg="mod">
          <ac:chgData name="Lydia Leather" userId="d7e734fec99337ac" providerId="LiveId" clId="{D855C784-8DA2-428C-9C52-EF0C41D00E0A}" dt="2019-03-18T11:57:18.240" v="458" actId="207"/>
          <ac:spMkLst>
            <pc:docMk/>
            <pc:sldMk cId="3413747916" sldId="257"/>
            <ac:spMk id="3" creationId="{D3D1C6AB-420D-4AFC-98E6-606BC5DD7EE1}"/>
          </ac:spMkLst>
        </pc:spChg>
      </pc:sldChg>
      <pc:sldChg chg="addSp delSp modSp">
        <pc:chgData name="Lydia Leather" userId="d7e734fec99337ac" providerId="LiveId" clId="{D855C784-8DA2-428C-9C52-EF0C41D00E0A}" dt="2019-03-19T13:24:23.071" v="1233" actId="1076"/>
        <pc:sldMkLst>
          <pc:docMk/>
          <pc:sldMk cId="4103492628" sldId="258"/>
        </pc:sldMkLst>
        <pc:spChg chg="del">
          <ac:chgData name="Lydia Leather" userId="d7e734fec99337ac" providerId="LiveId" clId="{D855C784-8DA2-428C-9C52-EF0C41D00E0A}" dt="2019-03-18T10:07:36.985" v="0"/>
          <ac:spMkLst>
            <pc:docMk/>
            <pc:sldMk cId="4103492628" sldId="258"/>
            <ac:spMk id="3" creationId="{DCCDC95E-2F1B-4688-A25D-9ACF17FBD4CF}"/>
          </ac:spMkLst>
        </pc:spChg>
        <pc:spChg chg="add mod">
          <ac:chgData name="Lydia Leather" userId="d7e734fec99337ac" providerId="LiveId" clId="{D855C784-8DA2-428C-9C52-EF0C41D00E0A}" dt="2019-03-19T13:24:23.071" v="1233" actId="1076"/>
          <ac:spMkLst>
            <pc:docMk/>
            <pc:sldMk cId="4103492628" sldId="258"/>
            <ac:spMk id="5" creationId="{B741C5E1-5CB8-44E1-BB5B-47FB3FC8FFE0}"/>
          </ac:spMkLst>
        </pc:spChg>
        <pc:picChg chg="add mod modCrop">
          <ac:chgData name="Lydia Leather" userId="d7e734fec99337ac" providerId="LiveId" clId="{D855C784-8DA2-428C-9C52-EF0C41D00E0A}" dt="2019-03-18T10:08:19.882" v="9" actId="1076"/>
          <ac:picMkLst>
            <pc:docMk/>
            <pc:sldMk cId="4103492628" sldId="258"/>
            <ac:picMk id="4" creationId="{57BE1F43-4193-4D58-8358-C9D518524140}"/>
          </ac:picMkLst>
        </pc:picChg>
      </pc:sldChg>
      <pc:sldChg chg="modSp">
        <pc:chgData name="Lydia Leather" userId="d7e734fec99337ac" providerId="LiveId" clId="{D855C784-8DA2-428C-9C52-EF0C41D00E0A}" dt="2019-03-18T12:02:27.025" v="708" actId="1076"/>
        <pc:sldMkLst>
          <pc:docMk/>
          <pc:sldMk cId="811171647" sldId="259"/>
        </pc:sldMkLst>
        <pc:spChg chg="mod">
          <ac:chgData name="Lydia Leather" userId="d7e734fec99337ac" providerId="LiveId" clId="{D855C784-8DA2-428C-9C52-EF0C41D00E0A}" dt="2019-03-18T12:02:27.025" v="708" actId="1076"/>
          <ac:spMkLst>
            <pc:docMk/>
            <pc:sldMk cId="811171647" sldId="259"/>
            <ac:spMk id="3" creationId="{28FA24FD-5027-40CC-9741-8476143152EB}"/>
          </ac:spMkLst>
        </pc:spChg>
      </pc:sldChg>
      <pc:sldChg chg="addSp delSp modSp">
        <pc:chgData name="Lydia Leather" userId="d7e734fec99337ac" providerId="LiveId" clId="{D855C784-8DA2-428C-9C52-EF0C41D00E0A}" dt="2019-03-18T12:32:05.828" v="1061" actId="20577"/>
        <pc:sldMkLst>
          <pc:docMk/>
          <pc:sldMk cId="1749176024" sldId="260"/>
        </pc:sldMkLst>
        <pc:spChg chg="del">
          <ac:chgData name="Lydia Leather" userId="d7e734fec99337ac" providerId="LiveId" clId="{D855C784-8DA2-428C-9C52-EF0C41D00E0A}" dt="2019-03-18T11:51:33.055" v="351" actId="478"/>
          <ac:spMkLst>
            <pc:docMk/>
            <pc:sldMk cId="1749176024" sldId="260"/>
            <ac:spMk id="3" creationId="{DDBA685F-3A46-485B-A57B-D9ECEE439AED}"/>
          </ac:spMkLst>
        </pc:spChg>
        <pc:spChg chg="add mod">
          <ac:chgData name="Lydia Leather" userId="d7e734fec99337ac" providerId="LiveId" clId="{D855C784-8DA2-428C-9C52-EF0C41D00E0A}" dt="2019-03-18T11:59:01.413" v="504" actId="14100"/>
          <ac:spMkLst>
            <pc:docMk/>
            <pc:sldMk cId="1749176024" sldId="260"/>
            <ac:spMk id="5" creationId="{304BCA0B-783F-4795-8BF9-A24D1F87BB23}"/>
          </ac:spMkLst>
        </pc:spChg>
        <pc:spChg chg="add mod">
          <ac:chgData name="Lydia Leather" userId="d7e734fec99337ac" providerId="LiveId" clId="{D855C784-8DA2-428C-9C52-EF0C41D00E0A}" dt="2019-03-18T12:25:26.451" v="896" actId="20577"/>
          <ac:spMkLst>
            <pc:docMk/>
            <pc:sldMk cId="1749176024" sldId="260"/>
            <ac:spMk id="6" creationId="{4FCFB074-9859-49D9-A662-B6911B22B3E6}"/>
          </ac:spMkLst>
        </pc:spChg>
        <pc:spChg chg="add mod">
          <ac:chgData name="Lydia Leather" userId="d7e734fec99337ac" providerId="LiveId" clId="{D855C784-8DA2-428C-9C52-EF0C41D00E0A}" dt="2019-03-18T12:32:05.828" v="1061" actId="20577"/>
          <ac:spMkLst>
            <pc:docMk/>
            <pc:sldMk cId="1749176024" sldId="260"/>
            <ac:spMk id="7" creationId="{D80D9017-9D0A-4385-A884-FFE9AEFCB673}"/>
          </ac:spMkLst>
        </pc:spChg>
        <pc:picChg chg="add mod">
          <ac:chgData name="Lydia Leather" userId="d7e734fec99337ac" providerId="LiveId" clId="{D855C784-8DA2-428C-9C52-EF0C41D00E0A}" dt="2019-03-18T11:52:01.109" v="358" actId="1076"/>
          <ac:picMkLst>
            <pc:docMk/>
            <pc:sldMk cId="1749176024" sldId="260"/>
            <ac:picMk id="4" creationId="{2F60CF96-E278-4669-8ADF-F7803CD13476}"/>
          </ac:picMkLst>
        </pc:picChg>
        <pc:picChg chg="add mod">
          <ac:chgData name="Lydia Leather" userId="d7e734fec99337ac" providerId="LiveId" clId="{D855C784-8DA2-428C-9C52-EF0C41D00E0A}" dt="2019-03-18T11:55:18.993" v="370" actId="1076"/>
          <ac:picMkLst>
            <pc:docMk/>
            <pc:sldMk cId="1749176024" sldId="260"/>
            <ac:picMk id="3074" creationId="{8DC9C52E-5D29-4DE8-949F-639C7F2588D4}"/>
          </ac:picMkLst>
        </pc:picChg>
        <pc:picChg chg="add mod">
          <ac:chgData name="Lydia Leather" userId="d7e734fec99337ac" providerId="LiveId" clId="{D855C784-8DA2-428C-9C52-EF0C41D00E0A}" dt="2019-03-18T11:55:29.182" v="371" actId="1076"/>
          <ac:picMkLst>
            <pc:docMk/>
            <pc:sldMk cId="1749176024" sldId="260"/>
            <ac:picMk id="3076" creationId="{7AED1BB6-6923-4EE4-B436-2720A543C57E}"/>
          </ac:picMkLst>
        </pc:picChg>
      </pc:sldChg>
      <pc:sldChg chg="del">
        <pc:chgData name="Lydia Leather" userId="d7e734fec99337ac" providerId="LiveId" clId="{D855C784-8DA2-428C-9C52-EF0C41D00E0A}" dt="2019-03-18T11:53:48.961" v="364" actId="2696"/>
        <pc:sldMkLst>
          <pc:docMk/>
          <pc:sldMk cId="1017516114" sldId="261"/>
        </pc:sldMkLst>
      </pc:sldChg>
      <pc:sldChg chg="modSp ord">
        <pc:chgData name="Lydia Leather" userId="d7e734fec99337ac" providerId="LiveId" clId="{D855C784-8DA2-428C-9C52-EF0C41D00E0A}" dt="2019-03-18T13:42:30.766" v="1139" actId="20577"/>
        <pc:sldMkLst>
          <pc:docMk/>
          <pc:sldMk cId="3061608748" sldId="262"/>
        </pc:sldMkLst>
        <pc:spChg chg="mod">
          <ac:chgData name="Lydia Leather" userId="d7e734fec99337ac" providerId="LiveId" clId="{D855C784-8DA2-428C-9C52-EF0C41D00E0A}" dt="2019-03-18T11:48:23.255" v="334" actId="20577"/>
          <ac:spMkLst>
            <pc:docMk/>
            <pc:sldMk cId="3061608748" sldId="262"/>
            <ac:spMk id="2" creationId="{6D8172AB-3F1E-4476-A99C-FA0CABB22E3B}"/>
          </ac:spMkLst>
        </pc:spChg>
        <pc:spChg chg="mod">
          <ac:chgData name="Lydia Leather" userId="d7e734fec99337ac" providerId="LiveId" clId="{D855C784-8DA2-428C-9C52-EF0C41D00E0A}" dt="2019-03-18T13:42:30.766" v="1139" actId="20577"/>
          <ac:spMkLst>
            <pc:docMk/>
            <pc:sldMk cId="3061608748" sldId="262"/>
            <ac:spMk id="3" creationId="{595604FE-2515-42E2-A494-F835FA033D07}"/>
          </ac:spMkLst>
        </pc:spChg>
      </pc:sldChg>
      <pc:sldChg chg="addSp delSp modSp ord">
        <pc:chgData name="Lydia Leather" userId="d7e734fec99337ac" providerId="LiveId" clId="{D855C784-8DA2-428C-9C52-EF0C41D00E0A}" dt="2019-03-19T16:18:12.676" v="1466"/>
        <pc:sldMkLst>
          <pc:docMk/>
          <pc:sldMk cId="151209353" sldId="263"/>
        </pc:sldMkLst>
        <pc:spChg chg="del">
          <ac:chgData name="Lydia Leather" userId="d7e734fec99337ac" providerId="LiveId" clId="{D855C784-8DA2-428C-9C52-EF0C41D00E0A}" dt="2019-03-18T12:32:56.706" v="1062"/>
          <ac:spMkLst>
            <pc:docMk/>
            <pc:sldMk cId="151209353" sldId="263"/>
            <ac:spMk id="3" creationId="{1B4CAA71-3AF2-4204-A94A-4C370BBA984C}"/>
          </ac:spMkLst>
        </pc:spChg>
        <pc:picChg chg="add mod modCrop">
          <ac:chgData name="Lydia Leather" userId="d7e734fec99337ac" providerId="LiveId" clId="{D855C784-8DA2-428C-9C52-EF0C41D00E0A}" dt="2019-03-18T12:33:33.484" v="1069" actId="732"/>
          <ac:picMkLst>
            <pc:docMk/>
            <pc:sldMk cId="151209353" sldId="263"/>
            <ac:picMk id="4" creationId="{566364DE-E5B0-4975-A594-4F5AFDB34FB6}"/>
          </ac:picMkLst>
        </pc:picChg>
        <pc:picChg chg="add mod">
          <ac:chgData name="Lydia Leather" userId="d7e734fec99337ac" providerId="LiveId" clId="{D855C784-8DA2-428C-9C52-EF0C41D00E0A}" dt="2019-03-18T12:40:51.378" v="1117" actId="1076"/>
          <ac:picMkLst>
            <pc:docMk/>
            <pc:sldMk cId="151209353" sldId="263"/>
            <ac:picMk id="5" creationId="{FB383BC2-CA9C-476C-AFC7-171DF89E4362}"/>
          </ac:picMkLst>
        </pc:picChg>
        <pc:picChg chg="add del mod">
          <ac:chgData name="Lydia Leather" userId="d7e734fec99337ac" providerId="LiveId" clId="{D855C784-8DA2-428C-9C52-EF0C41D00E0A}" dt="2019-03-18T12:41:30.109" v="1124" actId="478"/>
          <ac:picMkLst>
            <pc:docMk/>
            <pc:sldMk cId="151209353" sldId="263"/>
            <ac:picMk id="6" creationId="{B0F4CB29-4336-4D9F-810E-FB23782CFC4D}"/>
          </ac:picMkLst>
        </pc:picChg>
        <pc:picChg chg="add mod">
          <ac:chgData name="Lydia Leather" userId="d7e734fec99337ac" providerId="LiveId" clId="{D855C784-8DA2-428C-9C52-EF0C41D00E0A}" dt="2019-03-19T16:12:48.376" v="1465" actId="14100"/>
          <ac:picMkLst>
            <pc:docMk/>
            <pc:sldMk cId="151209353" sldId="263"/>
            <ac:picMk id="8" creationId="{D107646D-8552-4988-B73B-8219B70A29DC}"/>
          </ac:picMkLst>
        </pc:picChg>
      </pc:sldChg>
      <pc:sldChg chg="modSp">
        <pc:chgData name="Lydia Leather" userId="d7e734fec99337ac" providerId="LiveId" clId="{D855C784-8DA2-428C-9C52-EF0C41D00E0A}" dt="2019-03-19T16:00:30.206" v="1463" actId="20577"/>
        <pc:sldMkLst>
          <pc:docMk/>
          <pc:sldMk cId="4117637481" sldId="264"/>
        </pc:sldMkLst>
        <pc:spChg chg="mod">
          <ac:chgData name="Lydia Leather" userId="d7e734fec99337ac" providerId="LiveId" clId="{D855C784-8DA2-428C-9C52-EF0C41D00E0A}" dt="2019-03-19T16:00:30.206" v="1463" actId="20577"/>
          <ac:spMkLst>
            <pc:docMk/>
            <pc:sldMk cId="4117637481" sldId="264"/>
            <ac:spMk id="3" creationId="{B40C49D8-A396-4547-99BE-EFAD72EDB054}"/>
          </ac:spMkLst>
        </pc:spChg>
      </pc:sldChg>
      <pc:sldChg chg="addSp delSp modSp del">
        <pc:chgData name="Lydia Leather" userId="d7e734fec99337ac" providerId="LiveId" clId="{D855C784-8DA2-428C-9C52-EF0C41D00E0A}" dt="2019-03-19T15:58:56.645" v="1398" actId="2696"/>
        <pc:sldMkLst>
          <pc:docMk/>
          <pc:sldMk cId="3991384359" sldId="265"/>
        </pc:sldMkLst>
        <pc:spChg chg="del">
          <ac:chgData name="Lydia Leather" userId="d7e734fec99337ac" providerId="LiveId" clId="{D855C784-8DA2-428C-9C52-EF0C41D00E0A}" dt="2019-03-18T11:41:22.632" v="283"/>
          <ac:spMkLst>
            <pc:docMk/>
            <pc:sldMk cId="3991384359" sldId="265"/>
            <ac:spMk id="3" creationId="{21E61845-7B24-4DA5-86D7-593E26EBE6C9}"/>
          </ac:spMkLst>
        </pc:spChg>
        <pc:spChg chg="add del mod">
          <ac:chgData name="Lydia Leather" userId="d7e734fec99337ac" providerId="LiveId" clId="{D855C784-8DA2-428C-9C52-EF0C41D00E0A}" dt="2019-03-18T11:45:48.508" v="307"/>
          <ac:spMkLst>
            <pc:docMk/>
            <pc:sldMk cId="3991384359" sldId="265"/>
            <ac:spMk id="5" creationId="{85014C9D-273A-4A41-ABE3-C79A7B56C804}"/>
          </ac:spMkLst>
        </pc:spChg>
        <pc:spChg chg="add mod">
          <ac:chgData name="Lydia Leather" userId="d7e734fec99337ac" providerId="LiveId" clId="{D855C784-8DA2-428C-9C52-EF0C41D00E0A}" dt="2019-03-19T13:24:05.678" v="1230" actId="403"/>
          <ac:spMkLst>
            <pc:docMk/>
            <pc:sldMk cId="3991384359" sldId="265"/>
            <ac:spMk id="7" creationId="{D16490E0-3F97-46B4-8E35-08CE17E99E8C}"/>
          </ac:spMkLst>
        </pc:spChg>
        <pc:picChg chg="add mod modCrop">
          <ac:chgData name="Lydia Leather" userId="d7e734fec99337ac" providerId="LiveId" clId="{D855C784-8DA2-428C-9C52-EF0C41D00E0A}" dt="2019-03-18T11:46:04.829" v="311" actId="1076"/>
          <ac:picMkLst>
            <pc:docMk/>
            <pc:sldMk cId="3991384359" sldId="265"/>
            <ac:picMk id="6" creationId="{358649C1-7E35-4618-9E43-49A6792AD927}"/>
          </ac:picMkLst>
        </pc:picChg>
        <pc:picChg chg="add del mod modCrop">
          <ac:chgData name="Lydia Leather" userId="d7e734fec99337ac" providerId="LiveId" clId="{D855C784-8DA2-428C-9C52-EF0C41D00E0A}" dt="2019-03-18T11:43:02.684" v="294" actId="478"/>
          <ac:picMkLst>
            <pc:docMk/>
            <pc:sldMk cId="3991384359" sldId="265"/>
            <ac:picMk id="1026" creationId="{8F97D86A-9464-4F66-8E9D-15493619C579}"/>
          </ac:picMkLst>
        </pc:picChg>
        <pc:picChg chg="add mod">
          <ac:chgData name="Lydia Leather" userId="d7e734fec99337ac" providerId="LiveId" clId="{D855C784-8DA2-428C-9C52-EF0C41D00E0A}" dt="2019-03-18T11:45:14.286" v="306" actId="1076"/>
          <ac:picMkLst>
            <pc:docMk/>
            <pc:sldMk cId="3991384359" sldId="265"/>
            <ac:picMk id="1028" creationId="{323F6374-2421-4A46-9A43-3886DBB183AF}"/>
          </ac:picMkLst>
        </pc:picChg>
      </pc:sldChg>
      <pc:sldMasterChg chg="addSp delSp modSp">
        <pc:chgData name="Lydia Leather" userId="d7e734fec99337ac" providerId="LiveId" clId="{D855C784-8DA2-428C-9C52-EF0C41D00E0A}" dt="2019-03-18T12:36:17.918" v="1071"/>
        <pc:sldMasterMkLst>
          <pc:docMk/>
          <pc:sldMasterMk cId="1286058610" sldId="2147483648"/>
        </pc:sldMasterMkLst>
        <pc:spChg chg="mod">
          <ac:chgData name="Lydia Leather" userId="d7e734fec99337ac" providerId="LiveId" clId="{D855C784-8DA2-428C-9C52-EF0C41D00E0A}" dt="2019-03-18T11:47:26.135" v="313" actId="2711"/>
          <ac:spMkLst>
            <pc:docMk/>
            <pc:sldMasterMk cId="1286058610" sldId="2147483648"/>
            <ac:spMk id="2" creationId="{D0995D0D-5A1E-4A2C-8FE9-4C24CB9B0C85}"/>
          </ac:spMkLst>
        </pc:spChg>
        <pc:spChg chg="mod">
          <ac:chgData name="Lydia Leather" userId="d7e734fec99337ac" providerId="LiveId" clId="{D855C784-8DA2-428C-9C52-EF0C41D00E0A}" dt="2019-03-18T11:47:35.079" v="314" actId="2711"/>
          <ac:spMkLst>
            <pc:docMk/>
            <pc:sldMasterMk cId="1286058610" sldId="2147483648"/>
            <ac:spMk id="3" creationId="{B6B36C34-71FE-413D-B887-928881EDF3C5}"/>
          </ac:spMkLst>
        </pc:spChg>
        <pc:picChg chg="del">
          <ac:chgData name="Lydia Leather" userId="d7e734fec99337ac" providerId="LiveId" clId="{D855C784-8DA2-428C-9C52-EF0C41D00E0A}" dt="2019-03-18T11:44:11.817" v="295" actId="478"/>
          <ac:picMkLst>
            <pc:docMk/>
            <pc:sldMasterMk cId="1286058610" sldId="2147483648"/>
            <ac:picMk id="8" creationId="{0AC735BA-73DE-44E9-B7BF-17D5148F7F1D}"/>
          </ac:picMkLst>
        </pc:picChg>
        <pc:picChg chg="add mod">
          <ac:chgData name="Lydia Leather" userId="d7e734fec99337ac" providerId="LiveId" clId="{D855C784-8DA2-428C-9C52-EF0C41D00E0A}" dt="2019-03-18T12:36:17.918" v="1071"/>
          <ac:picMkLst>
            <pc:docMk/>
            <pc:sldMasterMk cId="1286058610" sldId="2147483648"/>
            <ac:picMk id="2050" creationId="{4AED957E-81A6-41C2-968C-641551DFBBF9}"/>
          </ac:picMkLst>
        </pc:pic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5E442-7D63-4A9B-B0F7-829EE56B68F2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00C29-0245-44B7-A344-A512BA0A1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574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F5A58-36D9-48C9-BF23-CAC5EB53E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716560-2356-45A2-8C28-5CE21E312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D86A1-1B6A-4E60-B0AC-5EA131481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204C-B3B7-4C57-AF1B-6C8DB80C568D}" type="datetime1">
              <a:rPr lang="en-GB" smtClean="0"/>
              <a:t>19/03/2019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B8152-1363-4733-BAA9-1B82EF90B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08F99-C73C-400F-A360-0E08312BE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4FA1-A35D-4BEE-815A-F757C2FACF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003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38E6B-2175-4037-B03B-053DAB02D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4AFDD1-3238-4FFC-92D6-6E15C26AF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9AA3A-2EFA-4829-875E-F8F52D66F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78A5-7F50-4551-ACD2-A812A5F9CEEA}" type="datetime1">
              <a:rPr lang="en-GB" smtClean="0"/>
              <a:t>19/03/2019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EE58E-CEA3-446B-ABA3-FDFF026EF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68C4F-4F0B-4EA8-908F-77552CD83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4FA1-A35D-4BEE-815A-F757C2FACF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747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BB03BE-E26C-4931-B0A5-47CE4F1F74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A898CF-3308-4C23-901E-621D64795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07F2E-2039-4494-BA0C-08E17C0EF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A261-854A-4C4D-90A0-A1C5C8EFE479}" type="datetime1">
              <a:rPr lang="en-GB" smtClean="0"/>
              <a:t>19/03/2019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89ED5-C424-4616-90C9-65C113FB7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FF233-FC71-4E2D-BBEE-5554620E6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4FA1-A35D-4BEE-815A-F757C2FACF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033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04A5-E0A7-4674-82DA-9245056E1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55C-B21D-467F-A720-C79912501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D1423-577F-436D-8B12-7AE933049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6E5D-1D59-4CFC-8218-1D63D0C00DE1}" type="datetime1">
              <a:rPr lang="en-GB" smtClean="0"/>
              <a:t>19/03/2019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79D9C-2F5F-4E7A-87F5-A22E3DBB3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5BBD4-44BF-478F-8DA9-2E8799EFC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4FA1-A35D-4BEE-815A-F757C2FACF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86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5C1CA-42D3-492D-8FF4-E190A25BB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A1AE4-A471-4028-9E8E-BBA3A955E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0EC60-A7AA-4961-B9C1-BF89B7EFF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A2E72-0009-4C92-8022-65AD1076EA06}" type="datetime1">
              <a:rPr lang="en-GB" smtClean="0"/>
              <a:t>19/03/2019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7E2EF-6A94-4D8A-99F3-409D20519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2EEC6-EF40-4850-9C20-F1A43EBE4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4FA1-A35D-4BEE-815A-F757C2FACF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993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28690-EEB2-43C8-90EC-CB297545D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FE808-3B0D-4B8E-8D71-C177D5F1AC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FBEF2-1267-48F4-ADE8-F1ACB4E44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EBAE8-B89B-439E-BE12-3903FC293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85B59-6202-44B2-B322-CFEE67BE237C}" type="datetime1">
              <a:rPr lang="en-GB" smtClean="0"/>
              <a:t>19/03/2019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0AAFF3-11E7-4717-91B0-69857BF88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A7629-F05A-4611-927B-6D0E3D61F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4FA1-A35D-4BEE-815A-F757C2FACF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795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4B296-95A5-4683-A040-434CFDF3C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B426D-FD2C-449B-8C11-C9F6EA929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1A745-11FB-4942-BA15-686C30B4D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8FDE07-DAB6-43F9-8E1D-5D12263A0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CF500B-1F97-4902-A67F-F7F16BD2E8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FDD1DC-C538-4653-844A-1E90711D4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2FAA-4B97-41B4-B4A7-B76FAB55BBF6}" type="datetime1">
              <a:rPr lang="en-GB" smtClean="0"/>
              <a:t>19/03/2019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213D65-F6FD-4391-9D57-87BF8CBC9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CEB47D-0917-45B3-9745-6160C1B55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4FA1-A35D-4BEE-815A-F757C2FACF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404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048A1-77EC-455D-8732-5E6F44ED5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3B80B-354F-44A9-BBE7-8A75C4B60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3D7C-0C10-448C-B456-CDBDD1DBF9DE}" type="datetime1">
              <a:rPr lang="en-GB" smtClean="0"/>
              <a:t>19/03/2019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D31253-B23B-4A76-ADA4-6F1B9602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F9259-8FA3-4188-99D5-ACBF695B6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4FA1-A35D-4BEE-815A-F757C2FACF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403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D07443-7E42-42DC-B06B-F010FD91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33AF3-7FBC-4926-94EE-6357BC28497D}" type="datetime1">
              <a:rPr lang="en-GB" smtClean="0"/>
              <a:t>19/03/2019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78FAF3-6018-4D13-9F8E-874ACBA0B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15AD0-E37C-423A-A902-B41BEA7EB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4FA1-A35D-4BEE-815A-F757C2FACF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482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C8262-223A-44A0-AE9E-C1588FD64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05A84-012A-4B00-9829-58D2A6640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A5EFEF-46CC-4DE9-94C7-3BA477989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CE85E-FAB7-47B5-8CBA-8B0C1EAAD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69AD4-FB9C-4707-B99B-DD31FB54B42C}" type="datetime1">
              <a:rPr lang="en-GB" smtClean="0"/>
              <a:t>19/03/2019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39E8F-CC60-4ACF-B10D-6D99D576C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0962A-5AAC-401C-A591-51AFDD212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4FA1-A35D-4BEE-815A-F757C2FACF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620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CF8E4-3BE7-4B08-B928-9AD49B79D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FA7ADE-8AD1-4615-B0B3-7698A91102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945736-6816-489E-A050-7373FC025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2259EF-004F-4F01-AE41-E2054915A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1B37-7AC0-4FA1-B967-D457F21165EF}" type="datetime1">
              <a:rPr lang="en-GB" smtClean="0"/>
              <a:t>19/03/2019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E860C-D391-4D78-B410-5FA55F81B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CFF5F-1D38-4E61-8489-3F7E12636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4FA1-A35D-4BEE-815A-F757C2FACF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746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995D0D-5A1E-4A2C-8FE9-4C24CB9B0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36C34-71FE-413D-B887-928881EDF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13378-54A6-40C3-8B67-7835329D30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BDE1E-7BE5-44EB-986C-808E31535DBC}" type="datetime1">
              <a:rPr lang="en-GB" smtClean="0"/>
              <a:t>19/03/2019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95BF3-01AB-44A3-945B-4B92AA08F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3C0BF-A078-43B7-BD48-17824D90E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A4FA1-A35D-4BEE-815A-F757C2FACFF3}" type="slidenum">
              <a:rPr lang="en-GB" smtClean="0"/>
              <a:t>‹#›</a:t>
            </a:fld>
            <a:endParaRPr lang="en-GB"/>
          </a:p>
        </p:txBody>
      </p:sp>
      <p:pic>
        <p:nvPicPr>
          <p:cNvPr id="2050" name="Picture 2" descr="Background.png">
            <a:extLst>
              <a:ext uri="{FF2B5EF4-FFF2-40B4-BE49-F238E27FC236}">
                <a16:creationId xmlns:a16="http://schemas.microsoft.com/office/drawing/2014/main" id="{4AED957E-81A6-41C2-968C-641551DFBBF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81953" y="0"/>
            <a:ext cx="17274243" cy="7100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058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4">
              <a:lumMod val="40000"/>
              <a:lumOff val="60000"/>
            </a:schemeClr>
          </a:solidFill>
          <a:latin typeface="+mn-lt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4">
              <a:lumMod val="40000"/>
              <a:lumOff val="60000"/>
            </a:schemeClr>
          </a:solidFill>
          <a:latin typeface="+mn-lt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4">
              <a:lumMod val="40000"/>
              <a:lumOff val="60000"/>
            </a:schemeClr>
          </a:solidFill>
          <a:latin typeface="+mn-lt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4">
              <a:lumMod val="40000"/>
              <a:lumOff val="60000"/>
            </a:schemeClr>
          </a:solidFill>
          <a:latin typeface="+mn-lt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>
              <a:lumMod val="40000"/>
              <a:lumOff val="60000"/>
            </a:schemeClr>
          </a:solidFill>
          <a:latin typeface="+mn-lt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>
              <a:lumMod val="40000"/>
              <a:lumOff val="60000"/>
            </a:schemeClr>
          </a:solidFill>
          <a:latin typeface="+mn-lt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F2911-E32F-4A28-ACFC-3CD6C68507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Maroon 6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530F8-94BE-4F47-B9F6-E64DB0D795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NOT YOUR TOY!</a:t>
            </a:r>
          </a:p>
        </p:txBody>
      </p:sp>
    </p:spTree>
    <p:extLst>
      <p:ext uri="{BB962C8B-B14F-4D97-AF65-F5344CB8AC3E}">
        <p14:creationId xmlns:p14="http://schemas.microsoft.com/office/powerpoint/2010/main" val="1062658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172AB-3F1E-4476-A99C-FA0CABB22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Maroon 6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604FE-2515-42E2-A494-F835FA033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Dave - Leader/Project manager</a:t>
            </a:r>
          </a:p>
          <a:p>
            <a:r>
              <a:rPr lang="en-GB" dirty="0">
                <a:solidFill>
                  <a:schemeClr val="bg1"/>
                </a:solidFill>
              </a:rPr>
              <a:t>Lydia – Progress Documentation  and Coordinator</a:t>
            </a:r>
          </a:p>
          <a:p>
            <a:r>
              <a:rPr lang="en-GB" dirty="0">
                <a:solidFill>
                  <a:schemeClr val="bg1"/>
                </a:solidFill>
              </a:rPr>
              <a:t>Shalini - Programmer and Tester</a:t>
            </a:r>
          </a:p>
          <a:p>
            <a:r>
              <a:rPr lang="en-GB" dirty="0">
                <a:solidFill>
                  <a:schemeClr val="bg1"/>
                </a:solidFill>
              </a:rPr>
              <a:t>Maksim - </a:t>
            </a:r>
            <a:r>
              <a:rPr lang="en-GB" dirty="0" err="1">
                <a:solidFill>
                  <a:schemeClr val="bg1"/>
                </a:solidFill>
              </a:rPr>
              <a:t>Github</a:t>
            </a:r>
            <a:r>
              <a:rPr lang="en-GB" dirty="0">
                <a:solidFill>
                  <a:schemeClr val="bg1"/>
                </a:solidFill>
              </a:rPr>
              <a:t> Manager</a:t>
            </a:r>
          </a:p>
          <a:p>
            <a:r>
              <a:rPr lang="en-GB" dirty="0" err="1">
                <a:solidFill>
                  <a:schemeClr val="bg1"/>
                </a:solidFill>
              </a:rPr>
              <a:t>Wyan</a:t>
            </a:r>
            <a:r>
              <a:rPr lang="en-GB" dirty="0">
                <a:solidFill>
                  <a:schemeClr val="bg1"/>
                </a:solidFill>
              </a:rPr>
              <a:t> - Technical Documenter</a:t>
            </a:r>
          </a:p>
          <a:p>
            <a:r>
              <a:rPr lang="en-GB" dirty="0">
                <a:solidFill>
                  <a:schemeClr val="bg1"/>
                </a:solidFill>
              </a:rPr>
              <a:t>Andres – Programmer and shaper</a:t>
            </a:r>
          </a:p>
        </p:txBody>
      </p:sp>
    </p:spTree>
    <p:extLst>
      <p:ext uri="{BB962C8B-B14F-4D97-AF65-F5344CB8AC3E}">
        <p14:creationId xmlns:p14="http://schemas.microsoft.com/office/powerpoint/2010/main" val="3061608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CBAF6-AFC8-4073-ABA7-1FA6BBD9F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Coming up with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1C6AB-420D-4AFC-98E6-606BC5DD7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134"/>
            <a:ext cx="11130022" cy="4849793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Wanted to develop a game that encourages team work for young children</a:t>
            </a:r>
          </a:p>
          <a:p>
            <a:r>
              <a:rPr lang="en-GB" dirty="0">
                <a:solidFill>
                  <a:schemeClr val="bg1"/>
                </a:solidFill>
              </a:rPr>
              <a:t>Wanted the game to have a story to it </a:t>
            </a:r>
          </a:p>
          <a:p>
            <a:r>
              <a:rPr lang="en-GB" dirty="0">
                <a:solidFill>
                  <a:schemeClr val="bg1"/>
                </a:solidFill>
              </a:rPr>
              <a:t>A normal sausage dog that has been turned into a slinky dog by an evil wizard so that his baby dragon has a toy to play with.</a:t>
            </a:r>
          </a:p>
          <a:p>
            <a:r>
              <a:rPr lang="en-GB" dirty="0">
                <a:solidFill>
                  <a:schemeClr val="bg1"/>
                </a:solidFill>
              </a:rPr>
              <a:t>Toy dog must collect enough coins to turn back into a real dog</a:t>
            </a:r>
          </a:p>
          <a:p>
            <a:endParaRPr lang="en-GB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747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93EDD-D399-43B1-AE9F-89EBAD623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Monitoring progress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BE1F43-4193-4D58-8358-C9D5185241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042" t="21885" r="51714" b="7890"/>
          <a:stretch/>
        </p:blipFill>
        <p:spPr>
          <a:xfrm>
            <a:off x="243069" y="1400535"/>
            <a:ext cx="4734045" cy="47628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41C5E1-5CB8-44E1-BB5B-47FB3FC8FFE0}"/>
              </a:ext>
            </a:extLst>
          </p:cNvPr>
          <p:cNvSpPr txBox="1"/>
          <p:nvPr/>
        </p:nvSpPr>
        <p:spPr>
          <a:xfrm>
            <a:off x="5614879" y="2397948"/>
            <a:ext cx="544815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Trello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chemeClr val="bg1"/>
                </a:solidFill>
              </a:rPr>
              <a:t>Github</a:t>
            </a:r>
            <a:endParaRPr lang="en-GB" sz="3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Weekly meeting with minutes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Weekly Progress reports</a:t>
            </a:r>
          </a:p>
        </p:txBody>
      </p:sp>
    </p:spTree>
    <p:extLst>
      <p:ext uri="{BB962C8B-B14F-4D97-AF65-F5344CB8AC3E}">
        <p14:creationId xmlns:p14="http://schemas.microsoft.com/office/powerpoint/2010/main" val="4103492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2C6F1-BBBE-47C7-9C0E-B32E91EDF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A24FD-5027-40CC-9741-847614315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GB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Teamwork</a:t>
            </a:r>
          </a:p>
          <a:p>
            <a:r>
              <a:rPr lang="en-GB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The game requires 2 players to work together to navigate through the game using both the front and the back of the slinky dog whilst being connected.</a:t>
            </a:r>
          </a:p>
          <a:p>
            <a:r>
              <a:rPr lang="en-GB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Can also be a single player game where the player has control over the front and back of the dog.</a:t>
            </a:r>
          </a:p>
        </p:txBody>
      </p:sp>
    </p:spTree>
    <p:extLst>
      <p:ext uri="{BB962C8B-B14F-4D97-AF65-F5344CB8AC3E}">
        <p14:creationId xmlns:p14="http://schemas.microsoft.com/office/powerpoint/2010/main" val="811171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648BF-F540-411C-8B40-2D8E5882C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Unity Game development</a:t>
            </a:r>
          </a:p>
        </p:txBody>
      </p:sp>
      <p:pic>
        <p:nvPicPr>
          <p:cNvPr id="3074" name="Picture 2" descr="Snapshot2.JPG">
            <a:extLst>
              <a:ext uri="{FF2B5EF4-FFF2-40B4-BE49-F238E27FC236}">
                <a16:creationId xmlns:a16="http://schemas.microsoft.com/office/drawing/2014/main" id="{8DC9C52E-5D29-4DE8-949F-639C7F258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658" y="1606952"/>
            <a:ext cx="4575920" cy="182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F60CF96-E278-4669-8ADF-F7803CD13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5424" y="1606952"/>
            <a:ext cx="3854128" cy="2238913"/>
          </a:xfrm>
          <a:prstGeom prst="rect">
            <a:avLst/>
          </a:prstGeom>
        </p:spPr>
      </p:pic>
      <p:pic>
        <p:nvPicPr>
          <p:cNvPr id="3076" name="Picture 4" descr="3.JPG">
            <a:extLst>
              <a:ext uri="{FF2B5EF4-FFF2-40B4-BE49-F238E27FC236}">
                <a16:creationId xmlns:a16="http://schemas.microsoft.com/office/drawing/2014/main" id="{7AED1BB6-6923-4EE4-B436-2720A543C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532" y="1606952"/>
            <a:ext cx="4355883" cy="197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4BCA0B-783F-4795-8BF9-A24D1F87BB23}"/>
              </a:ext>
            </a:extLst>
          </p:cNvPr>
          <p:cNvSpPr txBox="1"/>
          <p:nvPr/>
        </p:nvSpPr>
        <p:spPr>
          <a:xfrm>
            <a:off x="0" y="4062714"/>
            <a:ext cx="3518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Basic Platform concept is introduced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Enemies characters and platforms created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CFB074-9859-49D9-A662-B6911B22B3E6}"/>
              </a:ext>
            </a:extLst>
          </p:cNvPr>
          <p:cNvSpPr txBox="1"/>
          <p:nvPr/>
        </p:nvSpPr>
        <p:spPr>
          <a:xfrm>
            <a:off x="3715473" y="3583091"/>
            <a:ext cx="43558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Two player concept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Attached spring joint 2D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Player 1 is the focus of the game and camera focus is on him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Theme not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0D9017-9D0A-4385-A884-FFE9AEFCB673}"/>
              </a:ext>
            </a:extLst>
          </p:cNvPr>
          <p:cNvSpPr txBox="1"/>
          <p:nvPr/>
        </p:nvSpPr>
        <p:spPr>
          <a:xfrm>
            <a:off x="8244532" y="3738623"/>
            <a:ext cx="373608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Scrolling background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Slinky dog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Dragons are moving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Scoring implemented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Coins can be collected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Games works!</a:t>
            </a:r>
          </a:p>
          <a:p>
            <a:endParaRPr lang="en-GB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176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CB99A-8EAA-43CA-B778-404A653A1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Strengths and weaknesses- What we would do differently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C49D8-A396-4547-99BE-EFAD72EDB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29486" cy="3741798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>
                <a:solidFill>
                  <a:schemeClr val="bg1"/>
                </a:solidFill>
              </a:rPr>
              <a:t>Weaknesses</a:t>
            </a:r>
          </a:p>
          <a:p>
            <a:r>
              <a:rPr lang="en-GB" sz="2400" dirty="0">
                <a:solidFill>
                  <a:schemeClr val="bg1"/>
                </a:solidFill>
              </a:rPr>
              <a:t>Everyone had a different version of unity</a:t>
            </a:r>
          </a:p>
          <a:p>
            <a:r>
              <a:rPr lang="en-GB" sz="2400" dirty="0">
                <a:solidFill>
                  <a:schemeClr val="bg1"/>
                </a:solidFill>
              </a:rPr>
              <a:t>Trello not used enough, most communication took place on </a:t>
            </a:r>
            <a:r>
              <a:rPr lang="en-GB" sz="2400" dirty="0" err="1">
                <a:solidFill>
                  <a:schemeClr val="bg1"/>
                </a:solidFill>
              </a:rPr>
              <a:t>whatsapp</a:t>
            </a:r>
            <a:r>
              <a:rPr lang="en-GB" sz="2400" dirty="0">
                <a:solidFill>
                  <a:schemeClr val="bg1"/>
                </a:solidFill>
              </a:rPr>
              <a:t> group</a:t>
            </a:r>
          </a:p>
          <a:p>
            <a:r>
              <a:rPr lang="en-GB" sz="2400" dirty="0">
                <a:solidFill>
                  <a:schemeClr val="bg1"/>
                </a:solidFill>
              </a:rPr>
              <a:t>Wanted to do more- time and experience stress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bg1"/>
                </a:solidFill>
              </a:rPr>
              <a:t>Strengths</a:t>
            </a:r>
          </a:p>
          <a:p>
            <a:r>
              <a:rPr lang="en-GB" sz="2400" dirty="0">
                <a:solidFill>
                  <a:schemeClr val="bg1"/>
                </a:solidFill>
              </a:rPr>
              <a:t>Original graphic and design</a:t>
            </a:r>
          </a:p>
          <a:p>
            <a:r>
              <a:rPr lang="en-GB" sz="2400" dirty="0">
                <a:solidFill>
                  <a:schemeClr val="bg1"/>
                </a:solidFill>
              </a:rPr>
              <a:t>Double player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7637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1472A-3A35-40CD-A818-D55B33F98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product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6364DE-E5B0-4975-A594-4F5AFDB34F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190" r="2792"/>
          <a:stretch/>
        </p:blipFill>
        <p:spPr>
          <a:xfrm>
            <a:off x="254643" y="1465463"/>
            <a:ext cx="4514128" cy="21226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383BC2-CA9C-476C-AFC7-171DF89E4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286" y="365125"/>
            <a:ext cx="5072223" cy="26622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07646D-8552-4988-B73B-8219B70A29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722" y="3321330"/>
            <a:ext cx="6267748" cy="266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09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</TotalTime>
  <Words>268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Maroon 6 </vt:lpstr>
      <vt:lpstr>Maroon 6 Team</vt:lpstr>
      <vt:lpstr>Coming up with ideas</vt:lpstr>
      <vt:lpstr>Monitoring progress</vt:lpstr>
      <vt:lpstr>USP</vt:lpstr>
      <vt:lpstr>Unity Game development</vt:lpstr>
      <vt:lpstr>Strengths and weaknesses- What we would do differently</vt:lpstr>
      <vt:lpstr>Final product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Marron 6</dc:title>
  <dc:creator>Lydia Leather</dc:creator>
  <cp:lastModifiedBy>Lydia Leather</cp:lastModifiedBy>
  <cp:revision>12</cp:revision>
  <dcterms:created xsi:type="dcterms:W3CDTF">2019-03-14T11:24:39Z</dcterms:created>
  <dcterms:modified xsi:type="dcterms:W3CDTF">2019-03-19T16:21:04Z</dcterms:modified>
</cp:coreProperties>
</file>