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6" r:id="rId2"/>
    <p:sldId id="358" r:id="rId3"/>
    <p:sldId id="364" r:id="rId4"/>
    <p:sldId id="359" r:id="rId5"/>
    <p:sldId id="357" r:id="rId6"/>
    <p:sldId id="365" r:id="rId7"/>
    <p:sldId id="366" r:id="rId8"/>
    <p:sldId id="371" r:id="rId9"/>
    <p:sldId id="367" r:id="rId10"/>
    <p:sldId id="372" r:id="rId11"/>
    <p:sldId id="370" r:id="rId12"/>
    <p:sldId id="368" r:id="rId13"/>
    <p:sldId id="369" r:id="rId14"/>
    <p:sldId id="3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013F9-597C-4B7B-8485-4CCC9A0B0B8A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6AA8-97CE-455C-A9B5-1E9D7D1AE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1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EB41-DA4E-416A-B0FC-8874E728D7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FD45-5EE4-494C-A08B-3587A7B3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CEC15-3D33-4024-95B6-5E479612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B4F70-B63F-4D15-917B-0CD95141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6AFBE-600D-467C-B867-986F2E84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0175C-EDA1-42BC-B0BD-FBD2110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1BE2-2172-45CB-ACD2-EC245598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75A69-3FC4-4506-9C9D-AEF723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4A8D-977E-4D66-8780-359251F5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4BE45-1B7E-4DB3-81F7-F0086EC6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718F3-6667-49CD-9510-31CCEFDA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0D6AA0-D4A7-4CB0-87C4-2747D2051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9F30B-50C3-4059-B60D-7FCBAF64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509D6-B3DA-4AF5-83E0-36460AD7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11389-E66E-4CA4-922C-407EEFC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E3E2-3BA7-4ACF-9F26-DAF2303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929FC-504A-469E-B876-10D4BB91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4E7E-D098-424A-BAD0-8C325313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0C0AE-C976-49B4-956A-AB140AA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6BDD7-6742-4C77-B244-BC9D2EE5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A4C9F-830F-4BDE-9799-C01B4ECF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63387-F204-4800-8DA7-37C8D5E9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A6151-7202-44DB-894A-01944E46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E72F2-7796-4DFB-AA77-5DF03D80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FD458-9C34-45EC-A36A-FFBDBBC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C7604-E819-4D0A-B316-A1C9483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A519-4A5B-4FD1-AB9B-371F021C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1A9F-6D37-4FB2-B322-7DB66B25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698703-36C4-4762-A765-4837739C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292C4-5065-4F08-9CA5-7376504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F5A1-8363-4AFB-A7EB-59C1CFD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26011-B948-4E0D-BE59-19B6C70C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3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1A4A-00AD-4C47-80DC-8A488E1F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5929F-6F33-4F68-8E3F-A8A4AB3D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821D4-0D66-4C44-827B-DB5E61E8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DF87C-1361-4C6C-8318-A87181E3A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54C9C9-EDF6-46C0-877F-4BD7E1599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D6E56-0040-4BBA-8161-42CF0305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F896A-7524-4439-970B-80459B5B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ECB60-7A63-44FC-B184-B60E2E1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C3CE-C7F4-43BD-A7EA-6F886535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D174C-AC89-4545-AB47-E8D159DC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D5B522-ADCE-4C82-9D2A-AB08303B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95C9B-C3EC-4B66-85D5-054D9C80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6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E0D72B-34DA-4AF4-B3E7-616638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2645F-2641-4FF0-A83F-79F3878D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21A83-98DB-4D7B-A5E6-DD1C6B9F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7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D453-1615-4A17-9342-5FCBC986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7DDB-785D-4A6D-BAA2-C90904A2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3419C3-0122-4084-875E-1EB3FA50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C6539-585B-4570-92D9-4737923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EE1B7-2284-4646-A3A6-AF5EEF64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84F1A-0E89-4B79-9444-300FEDF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EC77-899A-4CB3-B463-544D35B8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5B87B1-5371-49ED-9AFC-F1EB5CE6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124A8-E133-47AF-B5F5-A8EA18215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2283A-C98B-483F-83CE-AB83F95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36E81-837F-4107-ACD3-28F1E720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0E71F-5D03-4C31-8247-5687A8C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9747A5-8632-4CF3-8292-AF8407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35AF-EC89-446C-8FD0-3FC2841F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2CF4-6BCC-419B-805A-6557CBA7C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3205-0D05-43EE-A89A-0E125A644FB5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E6956-BF6F-43E0-8DBC-4FA439765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71B78-28E7-4C67-99EE-B8AE5F42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C3FC-54CA-437D-879D-86AD8EDFC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2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BE6287D-FCD8-4AEE-A7D7-32D98C18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979" y="2985348"/>
            <a:ext cx="3598042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AC990-C124-4822-BCCC-F71641CB9F2D}"/>
              </a:ext>
            </a:extLst>
          </p:cNvPr>
          <p:cNvSpPr txBox="1"/>
          <p:nvPr/>
        </p:nvSpPr>
        <p:spPr>
          <a:xfrm>
            <a:off x="1862470" y="854009"/>
            <a:ext cx="8467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latin typeface="Harry P" panose="00000400000000000000" pitchFamily="2" charset="0"/>
              </a:rPr>
              <a:t>Maze Escape!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05801-8ECE-4BC6-8D69-20D4010A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5895" y="2854314"/>
            <a:ext cx="4956104" cy="4003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7D3BDD-2E09-4460-94E5-7F3325C0B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0515" y="154429"/>
            <a:ext cx="1390650" cy="1390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146200-46D0-400B-943D-F2D02DC1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50836" y="154429"/>
            <a:ext cx="1390650" cy="1390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62573-7545-46C4-B08F-9D8EF65CA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898F6E3-E397-4F1D-A643-0D3616D2B8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501" y="4639094"/>
            <a:ext cx="1397000" cy="13476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6592496-827D-4E11-B935-E20C6251D26E}"/>
              </a:ext>
            </a:extLst>
          </p:cNvPr>
          <p:cNvSpPr txBox="1"/>
          <p:nvPr/>
        </p:nvSpPr>
        <p:spPr>
          <a:xfrm>
            <a:off x="4766750" y="3205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EFB36-0907-4963-9E70-168121C0F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4144223"/>
            <a:ext cx="1981200" cy="161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88334-B9E5-4967-A9B6-2D06BCEC1B0B}"/>
              </a:ext>
            </a:extLst>
          </p:cNvPr>
          <p:cNvSpPr txBox="1"/>
          <p:nvPr/>
        </p:nvSpPr>
        <p:spPr>
          <a:xfrm>
            <a:off x="4680371" y="3193386"/>
            <a:ext cx="161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404040"/>
                </a:solidFill>
                <a:effectLst/>
                <a:latin typeface="Harry P" panose="00000400000000000000" pitchFamily="2" charset="0"/>
                <a:ea typeface="DX영화자막 M" panose="02020600000000000000" pitchFamily="18" charset="-127"/>
              </a:rPr>
              <a:t>Harry </a:t>
            </a:r>
            <a:r>
              <a:rPr lang="en-US" altLang="ko-KR" sz="2800" b="1" i="0" dirty="0">
                <a:solidFill>
                  <a:srgbClr val="404040"/>
                </a:solidFill>
                <a:effectLst/>
                <a:latin typeface="Harry P" panose="00000400000000000000" pitchFamily="2" charset="0"/>
                <a:ea typeface="DX영화자막 M" panose="02020600000000000000" pitchFamily="18" charset="-127"/>
              </a:rPr>
              <a:t>Potter</a:t>
            </a:r>
            <a:r>
              <a:rPr lang="en-US" altLang="ko-KR" sz="1400" b="1" i="0" dirty="0">
                <a:solidFill>
                  <a:srgbClr val="404040"/>
                </a:solidFill>
                <a:effectLst/>
                <a:latin typeface="Harry P" panose="00000400000000000000" pitchFamily="2" charset="0"/>
                <a:ea typeface="DX영화자막 M" panose="02020600000000000000" pitchFamily="18" charset="-127"/>
              </a:rPr>
              <a:t> and</a:t>
            </a:r>
            <a:endParaRPr lang="ko-KR" altLang="en-US" sz="1400" b="1" dirty="0">
              <a:latin typeface="Harry P" panose="00000400000000000000" pitchFamily="2" charset="0"/>
              <a:ea typeface="DX영화자막 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985BD-787E-93B7-8A05-8A33D13E9388}"/>
              </a:ext>
            </a:extLst>
          </p:cNvPr>
          <p:cNvSpPr txBox="1"/>
          <p:nvPr/>
        </p:nvSpPr>
        <p:spPr>
          <a:xfrm>
            <a:off x="6246725" y="3575612"/>
            <a:ext cx="123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404040"/>
                </a:solidFill>
                <a:effectLst/>
                <a:latin typeface="Harry P" panose="00000400000000000000" pitchFamily="2" charset="0"/>
                <a:ea typeface="DX영화자막 M" panose="02020600000000000000" pitchFamily="18" charset="-127"/>
              </a:rPr>
              <a:t>Goblet of Fire</a:t>
            </a:r>
            <a:endParaRPr lang="ko-KR" altLang="en-US" sz="2000" b="1" dirty="0">
              <a:latin typeface="Harry P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86E0-C421-DA04-8BF3-03DB7C5917AF}"/>
              </a:ext>
            </a:extLst>
          </p:cNvPr>
          <p:cNvSpPr txBox="1"/>
          <p:nvPr/>
        </p:nvSpPr>
        <p:spPr>
          <a:xfrm>
            <a:off x="5933720" y="3433723"/>
            <a:ext cx="43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404040"/>
                </a:solidFill>
                <a:effectLst/>
                <a:latin typeface="Harry P" panose="00000400000000000000" pitchFamily="2" charset="0"/>
                <a:ea typeface="DX영화자막 M" panose="02020600000000000000" pitchFamily="18" charset="-127"/>
              </a:rPr>
              <a:t>the</a:t>
            </a:r>
            <a:endParaRPr lang="ko-KR" altLang="en-US" sz="2000" b="1" dirty="0">
              <a:latin typeface="Harry P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B30FCF-B398-93D8-CDC7-0E14B639E6D4}"/>
              </a:ext>
            </a:extLst>
          </p:cNvPr>
          <p:cNvSpPr txBox="1"/>
          <p:nvPr/>
        </p:nvSpPr>
        <p:spPr>
          <a:xfrm>
            <a:off x="4191000" y="2240731"/>
            <a:ext cx="495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시간 제한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목숨 개수 표시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OnGUI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time.deltaTime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카메라랑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player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간격 유지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LateUpdate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positon_offset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목숨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5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 다 잃으면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다시 시작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or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그만 선택창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SceneManager.LoadScene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사용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6100987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구현 계획</a:t>
            </a:r>
            <a:r>
              <a:rPr lang="en-US" altLang="ko-KR" sz="36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</a:t>
            </a:r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모든 단계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ts val="7000"/>
              </a:lnSpc>
            </a:pPr>
            <a:endParaRPr lang="ko-KR" altLang="en-US" sz="440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2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4996407" cy="93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비슷한 게임 예시</a:t>
            </a:r>
            <a:endParaRPr lang="ko-KR" altLang="en-US" sz="440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8F743A-A75C-76BA-979D-F7918DC9D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958" y="2070867"/>
            <a:ext cx="5249840" cy="3937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960067-8414-701D-AF4B-259E0AC827C9}"/>
              </a:ext>
            </a:extLst>
          </p:cNvPr>
          <p:cNvSpPr txBox="1"/>
          <p:nvPr/>
        </p:nvSpPr>
        <p:spPr>
          <a:xfrm>
            <a:off x="6979732" y="3023894"/>
            <a:ext cx="4649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해리 포터와 불의 잔 비디오 게임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2005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년에 발매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영화의 전반적인 내용을 기반으로 제작됨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1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028" name="Picture 4" descr="https://image.tmdb.org/t/p/original/lvOLivVeX3DVVcwfVkxKf0R22D8.jpg">
            <a:extLst>
              <a:ext uri="{FF2B5EF4-FFF2-40B4-BE49-F238E27FC236}">
                <a16:creationId xmlns:a16="http://schemas.microsoft.com/office/drawing/2014/main" id="{977F4357-03F0-407C-8944-97F095A1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1895278"/>
            <a:ext cx="5981700" cy="3364706"/>
          </a:xfrm>
          <a:prstGeom prst="rect">
            <a:avLst/>
          </a:prstGeom>
          <a:noFill/>
          <a:ln>
            <a:solidFill>
              <a:srgbClr val="FBC49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CBF6-8902-4693-97C1-88F0D854B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5457046"/>
            <a:ext cx="1981200" cy="161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871010-D3D3-4293-B606-4E21507B8297}"/>
              </a:ext>
            </a:extLst>
          </p:cNvPr>
          <p:cNvSpPr txBox="1"/>
          <p:nvPr/>
        </p:nvSpPr>
        <p:spPr>
          <a:xfrm>
            <a:off x="3615212" y="916315"/>
            <a:ext cx="4961573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60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구현 시 어려움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76A64-6A04-4CED-BC57-01D4886DE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DCF28B-9DCD-4865-92B2-10DC41D5D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50515" y="5312922"/>
            <a:ext cx="1390650" cy="1390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977DDF-4F10-4F97-B536-EE54CAC9B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8410" y="2834282"/>
            <a:ext cx="600075" cy="1162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537D8A-C094-4F7C-9D08-B95C0B829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59527" y="2834282"/>
            <a:ext cx="586560" cy="11620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2CF14E-B2CC-A489-1876-6C02435AA814}"/>
              </a:ext>
            </a:extLst>
          </p:cNvPr>
          <p:cNvGrpSpPr/>
          <p:nvPr/>
        </p:nvGrpSpPr>
        <p:grpSpPr>
          <a:xfrm>
            <a:off x="286014" y="270189"/>
            <a:ext cx="3731922" cy="686027"/>
            <a:chOff x="286014" y="270189"/>
            <a:chExt cx="2736933" cy="68602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4AF1CD-794C-4726-8720-2AC9D3F40AA8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B1EB3A-BF93-00F2-65F5-DF1CAC951370}"/>
                </a:ext>
              </a:extLst>
            </p:cNvPr>
            <p:cNvSpPr/>
            <p:nvPr/>
          </p:nvSpPr>
          <p:spPr>
            <a:xfrm>
              <a:off x="1724830" y="309885"/>
              <a:ext cx="12981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sz="180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구현 시 어려움</a:t>
              </a:r>
            </a:p>
            <a:p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6C063-00C6-E2D1-3D44-283942520E09}"/>
              </a:ext>
            </a:extLst>
          </p:cNvPr>
          <p:cNvSpPr/>
          <p:nvPr/>
        </p:nvSpPr>
        <p:spPr>
          <a:xfrm>
            <a:off x="5210839" y="5816033"/>
            <a:ext cx="2107773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동작 구현 시 어려움</a:t>
            </a:r>
            <a:endParaRPr lang="en-US" altLang="ko-KR" sz="1600" b="1" i="1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82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10650011" y="5359442"/>
            <a:ext cx="1390650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992851" y="912345"/>
            <a:ext cx="4996407" cy="93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구현 시 어려움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FDF8-8EE6-5E90-4A33-3DC869E04044}"/>
              </a:ext>
            </a:extLst>
          </p:cNvPr>
          <p:cNvSpPr txBox="1"/>
          <p:nvPr/>
        </p:nvSpPr>
        <p:spPr>
          <a:xfrm>
            <a:off x="4968671" y="2194357"/>
            <a:ext cx="5979020" cy="351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몬스터가 </a:t>
            </a:r>
            <a:r>
              <a:rPr lang="en-US" altLang="ko-KR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player</a:t>
            </a: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발견 시 쫓아오고 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</a:t>
            </a: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일정 거리 이상 멀어지면 따라오지 않게 하는 동작 구현 방법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b="1" i="1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 startAt="2"/>
            </a:pP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아이템 습득하는 동작 구현 방법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Ex) </a:t>
            </a:r>
            <a:r>
              <a:rPr lang="ko-KR" altLang="en-US" spc="-100" dirty="0" err="1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마법지팡이</a:t>
            </a:r>
            <a:r>
              <a:rPr lang="en-US" altLang="ko-KR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우승컵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lvl="1">
              <a:lnSpc>
                <a:spcPct val="120000"/>
              </a:lnSpc>
            </a:pP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 startAt="2"/>
            </a:pPr>
            <a:r>
              <a:rPr lang="en-US" altLang="ko-KR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카메라 시점 변경하는 방법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 startAt="2"/>
            </a:pP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 startAt="2"/>
            </a:pPr>
            <a:r>
              <a:rPr lang="ko-KR" altLang="en-US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몬스터 공격 동작 구현 방법</a:t>
            </a:r>
            <a:endParaRPr lang="en-US" altLang="ko-KR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F9A9F49-6114-A6B9-7CAD-E6E456F7C74F}"/>
              </a:ext>
            </a:extLst>
          </p:cNvPr>
          <p:cNvGrpSpPr/>
          <p:nvPr/>
        </p:nvGrpSpPr>
        <p:grpSpPr>
          <a:xfrm>
            <a:off x="286014" y="270189"/>
            <a:ext cx="3731922" cy="686027"/>
            <a:chOff x="286014" y="270189"/>
            <a:chExt cx="2736933" cy="6860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A3C952-8218-F4FA-F77D-10865AFD5D75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21B0C6-6803-E518-1E52-27399C83FCEA}"/>
                </a:ext>
              </a:extLst>
            </p:cNvPr>
            <p:cNvSpPr/>
            <p:nvPr/>
          </p:nvSpPr>
          <p:spPr>
            <a:xfrm>
              <a:off x="1724830" y="309885"/>
              <a:ext cx="12981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sz="180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구현 시 어려움</a:t>
              </a:r>
            </a:p>
            <a:p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A77668-9E55-B9F7-1862-E2865C207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2041743"/>
            <a:ext cx="4968671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E7114B8-C5E2-4F83-9D52-273AF0F963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5526" y="1780020"/>
            <a:ext cx="5562599" cy="5077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A4DAEB-5814-4B4E-AC72-7A0C59C53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2F44F-C1ED-42C6-8968-C19D583D0726}"/>
              </a:ext>
            </a:extLst>
          </p:cNvPr>
          <p:cNvSpPr txBox="1"/>
          <p:nvPr/>
        </p:nvSpPr>
        <p:spPr>
          <a:xfrm>
            <a:off x="3080886" y="2467807"/>
            <a:ext cx="4782078" cy="1922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ko-KR" sz="8800" dirty="0">
                <a:solidFill>
                  <a:srgbClr val="000000"/>
                </a:solidFill>
                <a:latin typeface="Harry P" panose="00000400000000000000" pitchFamily="2" charset="0"/>
              </a:rPr>
              <a:t>“Thank</a:t>
            </a:r>
          </a:p>
          <a:p>
            <a:pPr>
              <a:lnSpc>
                <a:spcPts val="7000"/>
              </a:lnSpc>
            </a:pPr>
            <a:r>
              <a:rPr lang="en-US" altLang="ko-KR" sz="8800" dirty="0">
                <a:solidFill>
                  <a:srgbClr val="000000"/>
                </a:solidFill>
                <a:latin typeface="Harry P" panose="00000400000000000000" pitchFamily="2" charset="0"/>
              </a:rPr>
              <a:t>			You!”</a:t>
            </a:r>
            <a:endParaRPr lang="ko-KR" altLang="en-US" sz="8800" dirty="0">
              <a:solidFill>
                <a:srgbClr val="000000"/>
              </a:solidFill>
              <a:latin typeface="Harry P" panose="00000400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BE8321-EDAF-274F-BB12-01ABB20BF81E}"/>
              </a:ext>
            </a:extLst>
          </p:cNvPr>
          <p:cNvSpPr/>
          <p:nvPr/>
        </p:nvSpPr>
        <p:spPr>
          <a:xfrm>
            <a:off x="304800" y="289239"/>
            <a:ext cx="171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Harry P" panose="00000400000000000000" pitchFamily="2" charset="0"/>
                <a:ea typeface="타이포_쌍문동 B" panose="02020803020101020101" pitchFamily="18" charset="-127"/>
              </a:rPr>
              <a:t>Maze Escape</a:t>
            </a:r>
            <a:endParaRPr lang="en-US" altLang="ko-KR" sz="2400" i="1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arry P" panose="00000400000000000000" pitchFamily="2" charset="0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09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EDE6A5-31AD-483F-A180-3E199416B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434" y="449327"/>
            <a:ext cx="3931132" cy="14430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E65A3B-A990-41F2-AEA2-353ABC40C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0515" y="154429"/>
            <a:ext cx="1390650" cy="13906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6E04D89-62BF-45D7-A7D8-B78F7AF1B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50836" y="154429"/>
            <a:ext cx="1390650" cy="13906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600045E-45CD-4073-BD0B-9E6EC5CEF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2853FF5-F302-4957-BF72-19E0ED9FC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50515" y="5312922"/>
            <a:ext cx="1390650" cy="139065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B4DBDD7-1759-4F68-A96C-4758836AB5F9}"/>
              </a:ext>
            </a:extLst>
          </p:cNvPr>
          <p:cNvGrpSpPr/>
          <p:nvPr/>
        </p:nvGrpSpPr>
        <p:grpSpPr>
          <a:xfrm>
            <a:off x="2105747" y="2648760"/>
            <a:ext cx="7578259" cy="3112225"/>
            <a:chOff x="1736231" y="1945413"/>
            <a:chExt cx="3750533" cy="2699046"/>
          </a:xfrm>
        </p:grpSpPr>
        <p:sp>
          <p:nvSpPr>
            <p:cNvPr id="20" name="직사각형 19"/>
            <p:cNvSpPr/>
            <p:nvPr/>
          </p:nvSpPr>
          <p:spPr>
            <a:xfrm>
              <a:off x="1773804" y="1945413"/>
              <a:ext cx="6398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팀원 구성</a:t>
              </a:r>
              <a:endParaRPr lang="en-US" altLang="ko-KR" sz="20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19065" y="1969490"/>
              <a:ext cx="939496" cy="35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467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…………………… </a:t>
              </a:r>
              <a:r>
                <a:rPr lang="en-US" altLang="ko-KR" sz="1467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01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F8C6558-D962-4722-B964-07D831D1C825}"/>
                </a:ext>
              </a:extLst>
            </p:cNvPr>
            <p:cNvGrpSpPr/>
            <p:nvPr/>
          </p:nvGrpSpPr>
          <p:grpSpPr>
            <a:xfrm>
              <a:off x="1736231" y="2687443"/>
              <a:ext cx="2435784" cy="1957016"/>
              <a:chOff x="5046599" y="925744"/>
              <a:chExt cx="2435780" cy="1957013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94B465-71F6-48ED-A320-375B0869C9F4}"/>
                  </a:ext>
                </a:extLst>
              </p:cNvPr>
              <p:cNvSpPr/>
              <p:nvPr/>
            </p:nvSpPr>
            <p:spPr>
              <a:xfrm>
                <a:off x="5046599" y="925744"/>
                <a:ext cx="7149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i="1" spc="-75" dirty="0">
                    <a:ln>
                      <a:solidFill>
                        <a:schemeClr val="tx1">
                          <a:alpha val="5000"/>
                        </a:scheme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 </a:t>
                </a:r>
                <a:r>
                  <a:rPr lang="ko-KR" altLang="en-US" sz="2000" i="1" spc="-75" dirty="0">
                    <a:ln>
                      <a:solidFill>
                        <a:schemeClr val="tx1">
                          <a:alpha val="5000"/>
                        </a:scheme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게임  소개</a:t>
                </a:r>
                <a:endParaRPr lang="en-US" altLang="ko-KR" sz="20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3D6307E-CEC5-4E66-B878-A4A1282D0D66}"/>
                  </a:ext>
                </a:extLst>
              </p:cNvPr>
              <p:cNvSpPr/>
              <p:nvPr/>
            </p:nvSpPr>
            <p:spPr>
              <a:xfrm>
                <a:off x="5057205" y="1466769"/>
                <a:ext cx="2425174" cy="1415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AutoNum type="arabicParenR"/>
                </a:pPr>
                <a:r>
                  <a:rPr lang="ko-KR" altLang="en-US" sz="1400" i="1" spc="-100" dirty="0">
                    <a:ln>
                      <a:solidFill>
                        <a:srgbClr val="D91962">
                          <a:alpha val="0"/>
                        </a:srgb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게임 컨셉 구성</a:t>
                </a: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  <a:p>
                <a:pPr marL="342900" indent="-342900">
                  <a:lnSpc>
                    <a:spcPct val="120000"/>
                  </a:lnSpc>
                  <a:buAutoNum type="arabicParenR"/>
                </a:pPr>
                <a:r>
                  <a:rPr lang="ko-KR" altLang="en-US" sz="1400" i="1" spc="-100" dirty="0">
                    <a:ln>
                      <a:solidFill>
                        <a:srgbClr val="D91962">
                          <a:alpha val="0"/>
                        </a:srgb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게임 구현 계획</a:t>
                </a: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  <a:p>
                <a:pPr marL="800100" lvl="1" indent="-342900">
                  <a:lnSpc>
                    <a:spcPct val="120000"/>
                  </a:lnSpc>
                  <a:buFontTx/>
                  <a:buAutoNum type="arabicParenR"/>
                </a:pPr>
                <a:r>
                  <a:rPr lang="ko-KR" altLang="en-US" sz="1400" i="1" spc="-100" dirty="0">
                    <a:ln>
                      <a:solidFill>
                        <a:srgbClr val="D91962">
                          <a:alpha val="0"/>
                        </a:srgb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단계 별 테마</a:t>
                </a: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  <a:p>
                <a:pPr marL="800100" lvl="1" indent="-342900">
                  <a:lnSpc>
                    <a:spcPct val="120000"/>
                  </a:lnSpc>
                  <a:buFontTx/>
                  <a:buAutoNum type="arabicParenR"/>
                </a:pPr>
                <a:r>
                  <a:rPr lang="ko-KR" altLang="en-US" sz="1400" i="1" spc="-100" dirty="0">
                    <a:ln>
                      <a:solidFill>
                        <a:srgbClr val="D91962">
                          <a:alpha val="0"/>
                        </a:srgb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단계 별 주요 코드</a:t>
                </a: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  <a:p>
                <a:pPr marL="342900" indent="-342900">
                  <a:lnSpc>
                    <a:spcPct val="120000"/>
                  </a:lnSpc>
                  <a:buFontTx/>
                  <a:buAutoNum type="arabicParenR"/>
                </a:pPr>
                <a:r>
                  <a:rPr lang="ko-KR" altLang="en-US" sz="1400" i="1" spc="-100" dirty="0">
                    <a:ln>
                      <a:solidFill>
                        <a:srgbClr val="D91962">
                          <a:alpha val="0"/>
                        </a:srgbClr>
                      </a:solidFill>
                    </a:ln>
                    <a:solidFill>
                      <a:srgbClr val="402524"/>
                    </a:solidFill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비슷한 게임 예시</a:t>
                </a: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  <a:p>
                <a:pPr marL="342900" indent="-342900">
                  <a:lnSpc>
                    <a:spcPct val="120000"/>
                  </a:lnSpc>
                  <a:buAutoNum type="arabicParenR"/>
                </a:pPr>
                <a:endParaRPr lang="en-US" altLang="ko-KR" sz="1400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8385B1-8E11-4421-A654-32798B59B7D9}"/>
                </a:ext>
              </a:extLst>
            </p:cNvPr>
            <p:cNvSpPr/>
            <p:nvPr/>
          </p:nvSpPr>
          <p:spPr>
            <a:xfrm>
              <a:off x="4547268" y="3304611"/>
              <a:ext cx="939496" cy="351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1467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…………………… </a:t>
              </a:r>
              <a:r>
                <a:rPr lang="en-US" altLang="ko-KR" sz="1467" i="1" spc="-100" dirty="0">
                  <a:ln>
                    <a:solidFill>
                      <a:srgbClr val="D91962">
                        <a:alpha val="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02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9666C04-470F-45CA-B93F-F885974988A9}"/>
              </a:ext>
            </a:extLst>
          </p:cNvPr>
          <p:cNvSpPr txBox="1"/>
          <p:nvPr/>
        </p:nvSpPr>
        <p:spPr>
          <a:xfrm>
            <a:off x="5090554" y="630244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I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50E50-30A1-42EE-8DC4-0C16CD53482D}"/>
              </a:ext>
            </a:extLst>
          </p:cNvPr>
          <p:cNvSpPr txBox="1"/>
          <p:nvPr/>
        </p:nvSpPr>
        <p:spPr>
          <a:xfrm>
            <a:off x="5433911" y="680579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N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F3CDF1-E66D-4614-BBDA-6723027A99B2}"/>
              </a:ext>
            </a:extLst>
          </p:cNvPr>
          <p:cNvSpPr txBox="1"/>
          <p:nvPr/>
        </p:nvSpPr>
        <p:spPr>
          <a:xfrm>
            <a:off x="5894877" y="828622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D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FFAC7-2473-44E1-B80C-7550231A9C5C}"/>
              </a:ext>
            </a:extLst>
          </p:cNvPr>
          <p:cNvSpPr txBox="1"/>
          <p:nvPr/>
        </p:nvSpPr>
        <p:spPr>
          <a:xfrm>
            <a:off x="6299684" y="968529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E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8B4480-D6B6-40E5-A8A4-CF4574E03C4F}"/>
              </a:ext>
            </a:extLst>
          </p:cNvPr>
          <p:cNvSpPr txBox="1"/>
          <p:nvPr/>
        </p:nvSpPr>
        <p:spPr>
          <a:xfrm>
            <a:off x="6692589" y="1030129"/>
            <a:ext cx="26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arry P" panose="00000400000000000000" pitchFamily="2" charset="0"/>
              </a:rPr>
              <a:t>X</a:t>
            </a:r>
            <a:endParaRPr lang="ko-KR" altLang="en-US" sz="3200">
              <a:latin typeface="Harry P" panose="000004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A7667E-72ED-49D7-807E-1C415E03F84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977" y="2859160"/>
            <a:ext cx="2209800" cy="21453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68C794A-89FB-7ECE-4925-9905AB984AF2}"/>
              </a:ext>
            </a:extLst>
          </p:cNvPr>
          <p:cNvSpPr/>
          <p:nvPr/>
        </p:nvSpPr>
        <p:spPr>
          <a:xfrm>
            <a:off x="2105747" y="5664940"/>
            <a:ext cx="191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구현 시 어려움</a:t>
            </a:r>
            <a:endParaRPr lang="en-US" altLang="ko-KR" sz="2000" i="1" spc="-75" dirty="0">
              <a:ln>
                <a:solidFill>
                  <a:schemeClr val="tx1">
                    <a:alpha val="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7B5C91-0A2D-B01D-A3B8-232AF063E7E6}"/>
              </a:ext>
            </a:extLst>
          </p:cNvPr>
          <p:cNvSpPr/>
          <p:nvPr/>
        </p:nvSpPr>
        <p:spPr>
          <a:xfrm>
            <a:off x="8061566" y="5664940"/>
            <a:ext cx="1683474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467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…………………… </a:t>
            </a:r>
            <a:r>
              <a:rPr lang="en-US" altLang="ko-KR" sz="1467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338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028" name="Picture 4" descr="https://image.tmdb.org/t/p/original/lvOLivVeX3DVVcwfVkxKf0R22D8.jpg">
            <a:extLst>
              <a:ext uri="{FF2B5EF4-FFF2-40B4-BE49-F238E27FC236}">
                <a16:creationId xmlns:a16="http://schemas.microsoft.com/office/drawing/2014/main" id="{977F4357-03F0-407C-8944-97F095A1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2092340"/>
            <a:ext cx="5981700" cy="3364706"/>
          </a:xfrm>
          <a:prstGeom prst="rect">
            <a:avLst/>
          </a:prstGeom>
          <a:noFill/>
          <a:ln>
            <a:solidFill>
              <a:srgbClr val="FBC49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CBF6-8902-4693-97C1-88F0D854B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5578873"/>
            <a:ext cx="1981200" cy="161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871010-D3D3-4293-B606-4E21507B8297}"/>
              </a:ext>
            </a:extLst>
          </p:cNvPr>
          <p:cNvSpPr txBox="1"/>
          <p:nvPr/>
        </p:nvSpPr>
        <p:spPr>
          <a:xfrm>
            <a:off x="4487226" y="893123"/>
            <a:ext cx="3217547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60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 구성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76A64-6A04-4CED-BC57-01D4886DE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DCF28B-9DCD-4865-92B2-10DC41D5D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50515" y="5312922"/>
            <a:ext cx="1390650" cy="1390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977DDF-4F10-4F97-B536-EE54CAC9B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5199" y="3193668"/>
            <a:ext cx="600075" cy="1162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537D8A-C094-4F7C-9D08-B95C0B829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54620" y="3193668"/>
            <a:ext cx="586560" cy="11620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F3066B2-A2A2-3A73-3893-7954DEC93CAC}"/>
              </a:ext>
            </a:extLst>
          </p:cNvPr>
          <p:cNvGrpSpPr/>
          <p:nvPr/>
        </p:nvGrpSpPr>
        <p:grpSpPr>
          <a:xfrm>
            <a:off x="304800" y="252078"/>
            <a:ext cx="3781697" cy="461665"/>
            <a:chOff x="286014" y="270189"/>
            <a:chExt cx="2773438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BDF8C36-ECF0-7100-1572-CA0CC5307FB1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457F5C-D6FB-8010-C094-81A11A25F4AE}"/>
                </a:ext>
              </a:extLst>
            </p:cNvPr>
            <p:cNvSpPr/>
            <p:nvPr/>
          </p:nvSpPr>
          <p:spPr>
            <a:xfrm>
              <a:off x="2162221" y="316355"/>
              <a:ext cx="897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팀원 구성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8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851301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51F2F2-729A-6B92-2583-3C7A8CA60A80}"/>
              </a:ext>
            </a:extLst>
          </p:cNvPr>
          <p:cNvGrpSpPr/>
          <p:nvPr/>
        </p:nvGrpSpPr>
        <p:grpSpPr>
          <a:xfrm>
            <a:off x="1080012" y="1556470"/>
            <a:ext cx="2829515" cy="862657"/>
            <a:chOff x="951474" y="5335990"/>
            <a:chExt cx="2829515" cy="8626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208FF17-AD6A-46E0-B360-3E562628D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51474" y="5335990"/>
              <a:ext cx="2829515" cy="86265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190867-7842-41C9-A1AA-94B9BD28A379}"/>
                </a:ext>
              </a:extLst>
            </p:cNvPr>
            <p:cNvSpPr/>
            <p:nvPr/>
          </p:nvSpPr>
          <p:spPr>
            <a:xfrm>
              <a:off x="1066035" y="5462946"/>
              <a:ext cx="260039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20215186 </a:t>
              </a:r>
              <a:r>
                <a:rPr lang="ko-KR" altLang="en-US" sz="2600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오민희</a:t>
              </a:r>
              <a:endParaRPr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CC397B2-5FC8-4E39-9540-447AABCBF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50515" y="5312922"/>
            <a:ext cx="1390650" cy="13906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574A45E-47CC-4777-92E9-F0E4CE84F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51B4E0C-0D31-8B67-A9EF-4726984EF1EF}"/>
              </a:ext>
            </a:extLst>
          </p:cNvPr>
          <p:cNvGrpSpPr/>
          <p:nvPr/>
        </p:nvGrpSpPr>
        <p:grpSpPr>
          <a:xfrm>
            <a:off x="1080012" y="3014748"/>
            <a:ext cx="2829515" cy="862657"/>
            <a:chOff x="951474" y="5335990"/>
            <a:chExt cx="2829515" cy="86265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B7172C-9A12-A617-519C-18C4C1F63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51474" y="5335990"/>
              <a:ext cx="2829515" cy="86265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F8BBC4-614A-6901-DEED-B44A985346C5}"/>
                </a:ext>
              </a:extLst>
            </p:cNvPr>
            <p:cNvSpPr/>
            <p:nvPr/>
          </p:nvSpPr>
          <p:spPr>
            <a:xfrm>
              <a:off x="1066035" y="5462946"/>
              <a:ext cx="258756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20215196 </a:t>
              </a:r>
              <a:r>
                <a:rPr lang="ko-KR" altLang="en-US" sz="26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윤서은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FFDBB7-9E6A-FA48-2C3B-7582C4563700}"/>
              </a:ext>
            </a:extLst>
          </p:cNvPr>
          <p:cNvGrpSpPr/>
          <p:nvPr/>
        </p:nvGrpSpPr>
        <p:grpSpPr>
          <a:xfrm>
            <a:off x="1080012" y="4638334"/>
            <a:ext cx="2829515" cy="862657"/>
            <a:chOff x="951474" y="5335990"/>
            <a:chExt cx="2829515" cy="86265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7346CD1-8657-C97E-1891-71868088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951474" y="5335990"/>
              <a:ext cx="2829515" cy="86265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C43EE1-20B9-300D-278A-697718F2184D}"/>
                </a:ext>
              </a:extLst>
            </p:cNvPr>
            <p:cNvSpPr/>
            <p:nvPr/>
          </p:nvSpPr>
          <p:spPr>
            <a:xfrm>
              <a:off x="1066035" y="5462946"/>
              <a:ext cx="260039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600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20215277 </a:t>
              </a:r>
              <a:r>
                <a:rPr lang="ko-KR" altLang="en-US" sz="2600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홍예린</a:t>
              </a:r>
              <a:endParaRPr lang="ko-KR" altLang="en-US" sz="260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7AD63F9-2CEE-001A-17A9-E2C36D40E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44504" y="1493055"/>
            <a:ext cx="4767485" cy="53649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32E303-F5AE-6A69-3CF0-3DCE85A5D30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804750"/>
            <a:ext cx="2209800" cy="214531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D30312-353C-4F48-EB95-6CF7EA0B129F}"/>
              </a:ext>
            </a:extLst>
          </p:cNvPr>
          <p:cNvGrpSpPr/>
          <p:nvPr/>
        </p:nvGrpSpPr>
        <p:grpSpPr>
          <a:xfrm>
            <a:off x="292476" y="388691"/>
            <a:ext cx="3837564" cy="461665"/>
            <a:chOff x="286014" y="270189"/>
            <a:chExt cx="2814410" cy="46166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91FCD7-824D-9903-9BC0-D40222DB26E5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97FD36-FA9A-9E5B-F5B7-96A7BD24679F}"/>
                </a:ext>
              </a:extLst>
            </p:cNvPr>
            <p:cNvSpPr/>
            <p:nvPr/>
          </p:nvSpPr>
          <p:spPr>
            <a:xfrm>
              <a:off x="2203193" y="316355"/>
              <a:ext cx="8972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팀원 구성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028" name="Picture 4" descr="https://image.tmdb.org/t/p/original/lvOLivVeX3DVVcwfVkxKf0R22D8.jpg">
            <a:extLst>
              <a:ext uri="{FF2B5EF4-FFF2-40B4-BE49-F238E27FC236}">
                <a16:creationId xmlns:a16="http://schemas.microsoft.com/office/drawing/2014/main" id="{977F4357-03F0-407C-8944-97F095A1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1895278"/>
            <a:ext cx="5981700" cy="3364706"/>
          </a:xfrm>
          <a:prstGeom prst="rect">
            <a:avLst/>
          </a:prstGeom>
          <a:noFill/>
          <a:ln>
            <a:solidFill>
              <a:srgbClr val="FBC49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64CBF6-8902-4693-97C1-88F0D854B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5457046"/>
            <a:ext cx="1981200" cy="161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871010-D3D3-4293-B606-4E21507B8297}"/>
              </a:ext>
            </a:extLst>
          </p:cNvPr>
          <p:cNvSpPr txBox="1"/>
          <p:nvPr/>
        </p:nvSpPr>
        <p:spPr>
          <a:xfrm>
            <a:off x="4487226" y="893123"/>
            <a:ext cx="3217547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60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소개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76A64-6A04-4CED-BC57-01D4886DE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DCF28B-9DCD-4865-92B2-10DC41D5D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650515" y="5312922"/>
            <a:ext cx="1390650" cy="1390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977DDF-4F10-4F97-B536-EE54CAC9B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8410" y="2834282"/>
            <a:ext cx="600075" cy="1162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537D8A-C094-4F7C-9D08-B95C0B829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59527" y="2834282"/>
            <a:ext cx="586560" cy="11620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2CF14E-B2CC-A489-1876-6C02435AA814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4AF1CD-794C-4726-8720-2AC9D3F40AA8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0B1EB3A-BF93-00F2-65F5-DF1CAC951370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CC969-079C-F0DF-7F7D-202B46CB6C64}"/>
              </a:ext>
            </a:extLst>
          </p:cNvPr>
          <p:cNvSpPr/>
          <p:nvPr/>
        </p:nvSpPr>
        <p:spPr>
          <a:xfrm>
            <a:off x="5105399" y="5629622"/>
            <a:ext cx="198120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컨셉 구성</a:t>
            </a:r>
            <a:endParaRPr lang="en-US" altLang="ko-KR" sz="1600" b="1" i="1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구현 계획</a:t>
            </a:r>
            <a:endParaRPr lang="en-US" altLang="ko-KR" sz="1600" b="1" i="1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b="1" i="1" spc="-100" dirty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rgbClr val="402524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비슷한 게임 예시</a:t>
            </a:r>
            <a:endParaRPr lang="en-US" altLang="ko-KR" sz="1600" b="1" i="1" spc="-100" dirty="0">
              <a:ln>
                <a:solidFill>
                  <a:srgbClr val="D91962">
                    <a:alpha val="0"/>
                  </a:srgbClr>
                </a:solidFill>
              </a:ln>
              <a:solidFill>
                <a:srgbClr val="402524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02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748B646-DC0E-5019-CAC2-7C535D0C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459" y="1861111"/>
            <a:ext cx="6007113" cy="400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30FCF-B398-93D8-CDC7-0E14B639E6D4}"/>
              </a:ext>
            </a:extLst>
          </p:cNvPr>
          <p:cNvSpPr txBox="1"/>
          <p:nvPr/>
        </p:nvSpPr>
        <p:spPr>
          <a:xfrm>
            <a:off x="7403454" y="2573430"/>
            <a:ext cx="4414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영화 해리 포터와 불의 잔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中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트라이위저드의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시합에서 영감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함정과 몬스터를 피해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미로 중간에 있는 우승컵을 가장 먼저 잡으면 우승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단계별로 미션을 수행하며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각 장소의 미로를 탈출하고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마지막 장소에서는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우승 컵을 가지고 미로를 </a:t>
            </a:r>
            <a:r>
              <a:rPr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탈출해야하는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게임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4996407" cy="93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컨셉 구성</a:t>
            </a:r>
          </a:p>
        </p:txBody>
      </p:sp>
    </p:spTree>
    <p:extLst>
      <p:ext uri="{BB962C8B-B14F-4D97-AF65-F5344CB8AC3E}">
        <p14:creationId xmlns:p14="http://schemas.microsoft.com/office/powerpoint/2010/main" val="12902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6275158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구현 계획</a:t>
            </a:r>
            <a:r>
              <a:rPr lang="en-US" altLang="ko-KR" sz="36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</a:t>
            </a:r>
            <a:r>
              <a:rPr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단계 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ts val="7000"/>
              </a:lnSpc>
            </a:pPr>
            <a:endParaRPr lang="ko-KR" altLang="en-US" sz="440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178CE1-6C60-E801-A311-347F9A40019E}"/>
              </a:ext>
            </a:extLst>
          </p:cNvPr>
          <p:cNvGrpSpPr/>
          <p:nvPr/>
        </p:nvGrpSpPr>
        <p:grpSpPr>
          <a:xfrm>
            <a:off x="893717" y="2456255"/>
            <a:ext cx="10976065" cy="3970318"/>
            <a:chOff x="2137979" y="2863380"/>
            <a:chExt cx="8996563" cy="39703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B30FCF-B398-93D8-CDC7-0E14B639E6D4}"/>
                </a:ext>
              </a:extLst>
            </p:cNvPr>
            <p:cNvSpPr txBox="1"/>
            <p:nvPr/>
          </p:nvSpPr>
          <p:spPr>
            <a:xfrm>
              <a:off x="2137979" y="2863380"/>
              <a:ext cx="221992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배경</a:t>
              </a:r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:</a:t>
              </a:r>
              <a:r>
                <a:rPr lang="ko-KR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학교</a:t>
              </a: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미션 </a:t>
              </a:r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제한 시간 내에</a:t>
              </a:r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ko-KR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마법 지팡이 찾기</a:t>
              </a:r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95B2E1-F7FF-2D95-2ADF-867C30572F52}"/>
                </a:ext>
              </a:extLst>
            </p:cNvPr>
            <p:cNvSpPr txBox="1"/>
            <p:nvPr/>
          </p:nvSpPr>
          <p:spPr>
            <a:xfrm>
              <a:off x="8793288" y="3486149"/>
              <a:ext cx="2341254" cy="2674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800" b="1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구현할 주요 코드</a:t>
              </a:r>
              <a:endParaRPr lang="en-US" altLang="ko-KR" sz="1800" b="1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마법 지팡이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위치 랜덤 생성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Random.Range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사용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EB7E868-D688-32C4-C517-292CA8BA5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112" y="2179256"/>
            <a:ext cx="5225360" cy="35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5648141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구현 계획</a:t>
            </a:r>
            <a:r>
              <a:rPr lang="en-US" altLang="ko-KR" sz="36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</a:t>
            </a:r>
            <a:r>
              <a:rPr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단계 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ts val="7000"/>
              </a:lnSpc>
            </a:pPr>
            <a:endParaRPr lang="ko-KR" altLang="en-US" sz="440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178CE1-6C60-E801-A311-347F9A40019E}"/>
              </a:ext>
            </a:extLst>
          </p:cNvPr>
          <p:cNvGrpSpPr/>
          <p:nvPr/>
        </p:nvGrpSpPr>
        <p:grpSpPr>
          <a:xfrm>
            <a:off x="526976" y="1734429"/>
            <a:ext cx="11577938" cy="4953149"/>
            <a:chOff x="385396" y="1412212"/>
            <a:chExt cx="10668897" cy="49531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B30FCF-B398-93D8-CDC7-0E14B639E6D4}"/>
                </a:ext>
              </a:extLst>
            </p:cNvPr>
            <p:cNvSpPr txBox="1"/>
            <p:nvPr/>
          </p:nvSpPr>
          <p:spPr>
            <a:xfrm>
              <a:off x="385396" y="1564047"/>
              <a:ext cx="281641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배경 </a:t>
              </a:r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지하실 </a:t>
              </a:r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ko-KR" altLang="en-US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미션 </a:t>
              </a:r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en-US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몬스터를 피해 </a:t>
              </a:r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        </a:t>
              </a:r>
              <a:r>
                <a:rPr lang="ko-KR" altLang="en-US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미로 탈출하기</a:t>
              </a:r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endParaRPr lang="en-US" altLang="ko-KR" kern="100" dirty="0"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ko-KR" altLang="en-US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특징 </a:t>
              </a:r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작은 몬스터 </a:t>
              </a:r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5</a:t>
              </a:r>
              <a:r>
                <a:rPr lang="ko-KR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마리 </a:t>
              </a:r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        </a:t>
              </a:r>
              <a:r>
                <a:rPr lang="ko-KR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큰 </a:t>
              </a:r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몬스터 </a:t>
              </a:r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2</a:t>
              </a:r>
              <a:r>
                <a:rPr lang="ko-KR" altLang="en-US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마리</a:t>
              </a:r>
              <a:r>
                <a:rPr lang="ko-KR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en-US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        </a:t>
              </a:r>
              <a:r>
                <a:rPr lang="ko-KR" altLang="ko-KR" sz="1800" kern="100" dirty="0"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랜덤위치 생성</a:t>
              </a:r>
              <a:endParaRPr lang="en-US" altLang="ko-KR" sz="1800" kern="100" dirty="0"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Times New Roman" panose="02020603050405020304" pitchFamily="18" charset="0"/>
              </a:endParaRPr>
            </a:p>
            <a:p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         (</a:t>
              </a:r>
              <a:r>
                <a:rPr lang="ko-KR" altLang="en-US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닿으면 죽음</a:t>
              </a:r>
              <a:r>
                <a:rPr lang="en-US" altLang="ko-KR" kern="100" dirty="0">
                  <a:latin typeface="DX영화자막 M" panose="02020600000000000000" pitchFamily="18" charset="-127"/>
                  <a:ea typeface="DX영화자막 M" panose="02020600000000000000" pitchFamily="18" charset="-127"/>
                  <a:cs typeface="Times New Roman" panose="02020603050405020304" pitchFamily="18" charset="0"/>
                </a:rPr>
                <a:t>)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8FDF8-8EE6-5E90-4A33-3DC869E04044}"/>
                </a:ext>
              </a:extLst>
            </p:cNvPr>
            <p:cNvSpPr txBox="1"/>
            <p:nvPr/>
          </p:nvSpPr>
          <p:spPr>
            <a:xfrm>
              <a:off x="3079022" y="1412212"/>
              <a:ext cx="4538188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구현할 주요 코드</a:t>
              </a:r>
              <a:endParaRPr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일정 시간이 지나면 미로의 모양이 바뀜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몇 개의 벽이 위 아래로 움직임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    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transform.Translate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사용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(y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축 바꿈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)</a:t>
              </a: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몬스터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, </a:t>
              </a:r>
              <a:r>
                <a:rPr lang="ko-KR" altLang="en-US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포션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위치 랜덤 생성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Random. Range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사용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몬스터랑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닿으면 목숨 줄어들기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OnCollisionEnter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사용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A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버튼 누르면 지팡이에서 빛 나옴 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(Point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Light) </a:t>
              </a: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GetKeyDown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KeyCode.A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) </a:t>
              </a:r>
            </a:p>
            <a:p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   </a:t>
              </a:r>
              <a:r>
                <a:rPr lang="ko-KR" altLang="en-US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홀수번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누르면 켜지고 </a:t>
              </a:r>
              <a:r>
                <a:rPr lang="ko-KR" altLang="en-US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짝수번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누르면 꺼지도록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95B2E1-F7FF-2D95-2ADF-867C30572F52}"/>
                </a:ext>
              </a:extLst>
            </p:cNvPr>
            <p:cNvSpPr txBox="1"/>
            <p:nvPr/>
          </p:nvSpPr>
          <p:spPr>
            <a:xfrm>
              <a:off x="7928808" y="1658351"/>
              <a:ext cx="312548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강한 공격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-&gt; </a:t>
              </a:r>
              <a:r>
                <a:rPr lang="en-US" altLang="ko-KR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addForce</a:t>
              </a:r>
              <a:r>
                <a:rPr lang="en-US" altLang="ko-KR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사용</a:t>
              </a:r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005970E-C8F2-5DE5-B040-94A1CFDBE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123" y="4259708"/>
            <a:ext cx="2378200" cy="21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6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6C5741-FE84-4AE1-9C94-C56407FB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712804"/>
            <a:ext cx="3886200" cy="38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D97B85-12F7-48D4-AF7F-C6551E6F83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348" y="46054"/>
            <a:ext cx="1402652" cy="1409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5EC16B7-B3C9-4013-BAB9-33E47E821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0836" y="5312922"/>
            <a:ext cx="1390650" cy="13906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4E3C8D-D3F1-96D8-39DB-19BD3F1E1633}"/>
              </a:ext>
            </a:extLst>
          </p:cNvPr>
          <p:cNvGrpSpPr/>
          <p:nvPr/>
        </p:nvGrpSpPr>
        <p:grpSpPr>
          <a:xfrm>
            <a:off x="286014" y="270189"/>
            <a:ext cx="3775002" cy="461665"/>
            <a:chOff x="286014" y="270189"/>
            <a:chExt cx="2768527" cy="4616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DD159C-10D8-58CF-9B1D-28F382AF06AB}"/>
                </a:ext>
              </a:extLst>
            </p:cNvPr>
            <p:cNvSpPr/>
            <p:nvPr/>
          </p:nvSpPr>
          <p:spPr>
            <a:xfrm>
              <a:off x="286014" y="270189"/>
              <a:ext cx="12554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Harry P" panose="00000400000000000000" pitchFamily="2" charset="0"/>
                  <a:ea typeface="타이포_쌍문동 B" panose="02020803020101020101" pitchFamily="18" charset="-127"/>
                </a:rPr>
                <a:t>Maze Escape</a:t>
              </a:r>
              <a:endParaRPr lang="en-US" altLang="ko-KR" sz="2400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arry P" panose="00000400000000000000" pitchFamily="2" charset="0"/>
                <a:ea typeface="타이포_쌍문동 B" panose="020208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238E7A-BC7B-B124-6397-2379439042DE}"/>
                </a:ext>
              </a:extLst>
            </p:cNvPr>
            <p:cNvSpPr/>
            <p:nvPr/>
          </p:nvSpPr>
          <p:spPr>
            <a:xfrm>
              <a:off x="2158486" y="316355"/>
              <a:ext cx="896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-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게임</a:t>
              </a:r>
              <a:r>
                <a:rPr lang="en-US" altLang="ko-KR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i="1" spc="-75" dirty="0">
                  <a:ln>
                    <a:solidFill>
                      <a:schemeClr val="tx1">
                        <a:alpha val="5000"/>
                      </a:schemeClr>
                    </a:solidFill>
                  </a:ln>
                  <a:solidFill>
                    <a:srgbClr val="402524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소개</a:t>
              </a:r>
              <a:endParaRPr lang="en-US" altLang="ko-KR" b="1" i="1" spc="-75" dirty="0">
                <a:ln>
                  <a:solidFill>
                    <a:schemeClr val="tx1">
                      <a:alpha val="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B30FCF-B398-93D8-CDC7-0E14B639E6D4}"/>
              </a:ext>
            </a:extLst>
          </p:cNvPr>
          <p:cNvSpPr txBox="1"/>
          <p:nvPr/>
        </p:nvSpPr>
        <p:spPr>
          <a:xfrm>
            <a:off x="8966448" y="2849825"/>
            <a:ext cx="305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구현할 주요 코드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단계에서 구현한 거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+</a:t>
            </a: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우승컵 위치 지정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-&gt; </a:t>
            </a:r>
            <a:r>
              <a:rPr lang="en-US" altLang="ko-KR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transform.position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사용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DA690-BA34-CDFE-26B9-8C85C4071808}"/>
              </a:ext>
            </a:extLst>
          </p:cNvPr>
          <p:cNvSpPr txBox="1"/>
          <p:nvPr/>
        </p:nvSpPr>
        <p:spPr>
          <a:xfrm>
            <a:off x="1057459" y="799558"/>
            <a:ext cx="5403202" cy="183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게임 구현 계획</a:t>
            </a:r>
            <a:r>
              <a:rPr lang="en-US" altLang="ko-KR" sz="3600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_</a:t>
            </a:r>
            <a:r>
              <a:rPr lang="en-US" altLang="ko-KR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lang="ko-KR" altLang="en-US" sz="3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단계</a:t>
            </a:r>
            <a:endParaRPr lang="en-US" altLang="ko-KR" sz="3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ts val="7000"/>
              </a:lnSpc>
            </a:pPr>
            <a:endParaRPr lang="ko-KR" altLang="en-US" sz="4400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FDF8-8EE6-5E90-4A33-3DC869E04044}"/>
              </a:ext>
            </a:extLst>
          </p:cNvPr>
          <p:cNvSpPr txBox="1"/>
          <p:nvPr/>
        </p:nvSpPr>
        <p:spPr>
          <a:xfrm>
            <a:off x="648544" y="2259334"/>
            <a:ext cx="2473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배경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숲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미션 </a:t>
            </a:r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몬스터를 피해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미로 중간에 있는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우승컵을 가지고 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미로 탈출하기</a:t>
            </a:r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en-US" altLang="ko-KR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A50FEC-B17F-F40C-ED54-2C5D4556C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555" y="2259334"/>
            <a:ext cx="5663954" cy="37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458</Words>
  <Application>Microsoft Office PowerPoint</Application>
  <PresentationFormat>와이드스크린</PresentationFormat>
  <Paragraphs>170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DX영화자막 M</vt:lpstr>
      <vt:lpstr>맑은 고딕</vt:lpstr>
      <vt:lpstr>Arial</vt:lpstr>
      <vt:lpstr>Harry P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Chigwan</dc:creator>
  <cp:lastModifiedBy>윤서은</cp:lastModifiedBy>
  <cp:revision>22</cp:revision>
  <dcterms:created xsi:type="dcterms:W3CDTF">2019-03-31T15:40:27Z</dcterms:created>
  <dcterms:modified xsi:type="dcterms:W3CDTF">2022-10-27T14:43:53Z</dcterms:modified>
</cp:coreProperties>
</file>