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8" r:id="rId10"/>
    <p:sldId id="271" r:id="rId11"/>
    <p:sldId id="269" r:id="rId12"/>
    <p:sldId id="272" r:id="rId13"/>
    <p:sldId id="270" r:id="rId14"/>
    <p:sldId id="262" r:id="rId15"/>
    <p:sldId id="266" r:id="rId16"/>
    <p:sldId id="263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1792" autoAdjust="0"/>
  </p:normalViewPr>
  <p:slideViewPr>
    <p:cSldViewPr snapToGrid="0">
      <p:cViewPr varScale="1">
        <p:scale>
          <a:sx n="61" d="100"/>
          <a:sy n="61" d="100"/>
        </p:scale>
        <p:origin x="8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8793A-2BDC-4FB5-976E-26BEDE7ADA80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A474-F326-4EFF-8295-93EFB5278F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02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users/graphicmama-team-264104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Namespace pollution?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Having lots of variable names floating around that you’re not using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Could be from importing packages – end up writing over some of their functions, then it’s unclear what’s being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Could be from using lots of global variables yourself – they’re now running wild out in your coding environment, so how do you keep them fenced 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does it cause me trouble?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Didn’t realize that was still out there?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reused that a couple of times – which one is this?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Why are notebooks a little more risk in this area?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Saving things for you – very helpful of them…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Image by &lt;a </a:t>
            </a:r>
            <a:r>
              <a:rPr lang="en-US" dirty="0" err="1"/>
              <a:t>href</a:t>
            </a:r>
            <a:r>
              <a:rPr lang="en-US" dirty="0"/>
              <a:t>="https://pixabay.com/users/Bellinon-2931390/?</a:t>
            </a:r>
            <a:r>
              <a:rPr lang="en-US" dirty="0" err="1"/>
              <a:t>utm_source</a:t>
            </a:r>
            <a:r>
              <a:rPr lang="en-US" dirty="0"/>
              <a:t>=</a:t>
            </a:r>
            <a:r>
              <a:rPr lang="en-US" dirty="0" err="1"/>
              <a:t>link-attribution&amp;amp;utm_medium</a:t>
            </a:r>
            <a:r>
              <a:rPr lang="en-US" dirty="0"/>
              <a:t>=</a:t>
            </a:r>
            <a:r>
              <a:rPr lang="en-US" dirty="0" err="1"/>
              <a:t>referral&amp;amp;utm_campaign</a:t>
            </a:r>
            <a:r>
              <a:rPr lang="en-US" dirty="0"/>
              <a:t>=</a:t>
            </a:r>
            <a:r>
              <a:rPr lang="en-US" dirty="0" err="1"/>
              <a:t>image&amp;amp;utm_content</a:t>
            </a:r>
            <a:r>
              <a:rPr lang="en-US" dirty="0"/>
              <a:t>=4271569"&gt;</a:t>
            </a:r>
            <a:r>
              <a:rPr lang="en-US" dirty="0" err="1"/>
              <a:t>Bellinon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="https://pixabay.com/?</a:t>
            </a:r>
            <a:r>
              <a:rPr lang="en-US" dirty="0" err="1"/>
              <a:t>utm_source</a:t>
            </a:r>
            <a:r>
              <a:rPr lang="en-US" dirty="0"/>
              <a:t>=</a:t>
            </a:r>
            <a:r>
              <a:rPr lang="en-US" dirty="0" err="1"/>
              <a:t>link-attribution&amp;amp;utm_medium</a:t>
            </a:r>
            <a:r>
              <a:rPr lang="en-US" dirty="0"/>
              <a:t>=</a:t>
            </a:r>
            <a:r>
              <a:rPr lang="en-US" dirty="0" err="1"/>
              <a:t>referral&amp;amp;utm_campaign</a:t>
            </a:r>
            <a:r>
              <a:rPr lang="en-US" dirty="0"/>
              <a:t>=</a:t>
            </a:r>
            <a:r>
              <a:rPr lang="en-US" dirty="0" err="1"/>
              <a:t>image&amp;amp;utm_content</a:t>
            </a:r>
            <a:r>
              <a:rPr lang="en-US" dirty="0"/>
              <a:t>=4271569"&gt;</a:t>
            </a:r>
            <a:r>
              <a:rPr lang="en-US" dirty="0" err="1"/>
              <a:t>Pixabay</a:t>
            </a:r>
            <a:r>
              <a:rPr lang="en-US" dirty="0"/>
              <a:t>&lt;/a&gt;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>
                <a:hlinkClick r:id="rId3"/>
              </a:rPr>
              <a:t>https://pixabay.com/users/graphicmama-team-2641041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5A474-F326-4EFF-8295-93EFB5278FB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91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0AF3-DA05-4B20-A27B-C031A030F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AC1CE-87CD-4EFF-85E8-AE01B114A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1C4B-9D6E-47D5-AABF-641DF772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E72C-A4E3-4A1B-86A6-48BB989D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430C-1D76-48A7-8858-1D43FAA7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8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C16E-F42A-45B7-A696-F635242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A556C-B101-400C-8E0B-53E7527A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087A-551F-426C-85F8-D7319EF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FBC7-0720-43BF-8BF0-332F2C0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8F9B-33BB-4C76-95F2-7B42305A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6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104F8-9688-420B-BFE5-D78CE3140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581C0-A287-455B-B284-83A8C1B0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B219D-06E2-4D54-9C29-BE74B895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DDB9-22C8-401F-9DBB-790D4515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17B9F-7EA3-4B5A-8267-735BF4FF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69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8722-1448-4C8F-99A6-AC400238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804D-8517-4C23-9ED0-ACB2411A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D36B-6556-48C7-9D2B-CEF9026A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AF8B-410C-41A8-A54A-9218E1D3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A429-5FA1-4362-B4F4-2814F52F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61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3CFD-D966-4F7A-9960-A7AE539F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C0D7-3EE3-413C-BB7E-92F8D109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A76F0-41D0-43DF-ACB4-7AC5F4D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2571-F0C8-425C-95F4-C72624D5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9E47-DE86-41DB-9B29-C5DD4BD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56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5AC4-BC53-4078-85DD-EF92B06D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B759-3AB7-4069-8042-6410CF5C7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75050-ECAE-4BDB-8902-C1ACD5555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297C-7E85-420A-B5BB-BC6C8E60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1409-76A5-4925-8BBB-AFEECC6B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29E90-E681-4499-A134-CAB207B4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94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2484-3250-43E6-BDC2-C0083A9E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9753-A9F3-4739-A5DE-35378CB9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4E9AC-6636-4ECF-BE93-EFE1DBFD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5B132-5886-4302-BAFF-208234416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2AC9D-3718-4ECE-9986-70BB539A6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58AEE-106C-4CF0-AE05-FCEE764F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B30A2-8013-4160-83A2-F0AB043B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18F0A-6444-4A9E-906B-8039A08F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55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77D-5F6A-441C-8F17-2E36D9F6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96DD7-05A7-49A9-8037-65BBCF03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49543-7C77-40B4-A726-0284960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793E0-50CA-48FE-BED6-A3DD3EA6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86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7E0FB-A88C-44B7-A432-30D39368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92C6-DBF6-419F-89A2-B010554F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1EC8B-FBCA-4CCA-A81B-8ACEF7DA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23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16BC-9FFC-42A9-BBD7-07E04FD0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F008-E5AD-4C8B-BE08-0A6C1C22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3D110-6D60-432B-89E3-56E857FDB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A192B-7E2D-4883-BFAE-5F0E1DB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B4BD-E6C7-4720-A4FF-7AB5041E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4CFF-A997-4341-A6D8-46CAB352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45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3DE2-D6F3-498C-B8B6-9F0858C8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36898-4BEC-4B75-B597-89429878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B7D4-2CA6-4AB3-8127-6C9EF998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CAA70-C3F6-4B2F-8459-8E4C5785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70903-2FDF-4F0D-9A96-12F6B934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6C11E-4B27-4CFB-A3A9-254513EE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54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1E95E-FA67-4611-9C3B-FC72F319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4A48-9CB4-4028-8D0F-7ABFB787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64FC-F825-4B1F-8ED1-A856D710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75AF-A45F-4EED-AE3D-AC54B0C7606A}" type="datetimeFigureOut">
              <a:rPr lang="en-AU" smtClean="0"/>
              <a:t>31/08/2020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30BE-C460-4104-9A67-A4C6B1BBD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4591-CAEC-4283-BB19-D51171357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4F81-F887-4774-A2E9-3CE833C153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83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diaPeabody/Portfolio/blob/master/Capstone_JD_Gender_Analysis/job_description_gender_analysis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664B-B988-467F-B13C-411E8AA8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Oh No!</a:t>
            </a:r>
            <a:br>
              <a:rPr lang="en-US" dirty="0"/>
            </a:br>
            <a:r>
              <a:rPr lang="en-US" dirty="0"/>
              <a:t>I think my project has outgrown</a:t>
            </a:r>
            <a:br>
              <a:rPr lang="en-US" dirty="0"/>
            </a:br>
            <a:r>
              <a:rPr lang="en-US" dirty="0"/>
              <a:t>my </a:t>
            </a:r>
            <a:r>
              <a:rPr lang="en-US" dirty="0" err="1"/>
              <a:t>Jupyter</a:t>
            </a:r>
            <a:r>
              <a:rPr lang="en-US" dirty="0"/>
              <a:t> notebook…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032E7-054C-4D8D-913B-AEE21E799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I survive?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31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#3: Hang on, you want me to do this again? (I thought I was just exploring…)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barely follow what I did, although I think it’s right</a:t>
            </a:r>
          </a:p>
          <a:p>
            <a:r>
              <a:rPr lang="en-US" dirty="0"/>
              <a:t>Which bits to I actually need?</a:t>
            </a:r>
          </a:p>
          <a:p>
            <a:r>
              <a:rPr lang="en-US" dirty="0"/>
              <a:t>How can I see this more clearly?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578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#4: This takes forever to load. How did it get so long?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related to :up</a:t>
            </a:r>
          </a:p>
          <a:p>
            <a:r>
              <a:rPr lang="en-AU" dirty="0">
                <a:hlinkClick r:id="rId2"/>
              </a:rPr>
              <a:t>https://github.com/LydiaPeabody/Portfolio/blob/master/Capstone_JD_Gender_Analysis/job_description_gender_analysis.ipynb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317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01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193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#5: Scripts sound useful, but I’m not confident with terminal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going to waste so much time</a:t>
            </a:r>
          </a:p>
          <a:p>
            <a:r>
              <a:rPr lang="en-US" dirty="0"/>
              <a:t>My troubleshooting is slower</a:t>
            </a:r>
          </a:p>
          <a:p>
            <a:r>
              <a:rPr lang="en-US" dirty="0"/>
              <a:t>It’s so scary I just don’t want to go there yet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920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821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#6: I don’t need a package, but can I re-use that thing I did over there?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sys.path.append</a:t>
            </a:r>
            <a:r>
              <a:rPr lang="en-US" dirty="0"/>
              <a:t>()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777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999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C7FF6-CBF0-4474-BA16-66F86EEB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</a:t>
            </a:r>
            <a:r>
              <a:rPr lang="en-US" dirty="0" err="1"/>
              <a:t>Notebooking</a:t>
            </a:r>
            <a:r>
              <a:rPr lang="en-US" dirty="0"/>
              <a:t>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68278-2F98-4A0B-9FA9-5DAED404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 &amp; Run All!</a:t>
            </a:r>
          </a:p>
          <a:p>
            <a:r>
              <a:rPr lang="en-US" dirty="0"/>
              <a:t>Be kind to yourself – we’re all always learning</a:t>
            </a:r>
          </a:p>
          <a:p>
            <a:r>
              <a:rPr lang="en-US" dirty="0"/>
              <a:t>Try one thing at a time - as long as the rest of it works, you can learn the next bit later one</a:t>
            </a:r>
          </a:p>
          <a:p>
            <a:r>
              <a:rPr lang="en-US" dirty="0"/>
              <a:t>Assume everything will be reused</a:t>
            </a:r>
          </a:p>
          <a:p>
            <a:r>
              <a:rPr lang="en-US" dirty="0"/>
              <a:t>Focus on consistency &amp; quality</a:t>
            </a:r>
          </a:p>
          <a:p>
            <a:r>
              <a:rPr lang="en-US" dirty="0"/>
              <a:t>Let things go</a:t>
            </a:r>
          </a:p>
        </p:txBody>
      </p:sp>
    </p:spTree>
    <p:extLst>
      <p:ext uri="{BB962C8B-B14F-4D97-AF65-F5344CB8AC3E}">
        <p14:creationId xmlns:p14="http://schemas.microsoft.com/office/powerpoint/2010/main" val="166233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8FBC0-A203-428E-8DDC-2FC031CA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land myself in this trouble?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19A3A-7E66-4DBF-9DBA-DDCA6060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Physics/Astro something?</a:t>
            </a:r>
          </a:p>
          <a:p>
            <a:pPr marL="0" indent="0">
              <a:buNone/>
            </a:pPr>
            <a:r>
              <a:rPr lang="en-US" dirty="0"/>
              <a:t>Rock climbing / kayaking photo</a:t>
            </a:r>
          </a:p>
          <a:p>
            <a:pPr marL="0" indent="0">
              <a:buNone/>
            </a:pPr>
            <a:r>
              <a:rPr lang="en-US" dirty="0"/>
              <a:t>Teaching photo</a:t>
            </a:r>
          </a:p>
          <a:p>
            <a:pPr marL="0" indent="0">
              <a:buNone/>
            </a:pPr>
            <a:r>
              <a:rPr lang="en-US" dirty="0"/>
              <a:t>GA logo</a:t>
            </a:r>
          </a:p>
          <a:p>
            <a:pPr marL="0" indent="0">
              <a:buNone/>
            </a:pPr>
            <a:r>
              <a:rPr lang="en-US" dirty="0"/>
              <a:t>Neighbourlytics logo</a:t>
            </a:r>
          </a:p>
        </p:txBody>
      </p:sp>
    </p:spTree>
    <p:extLst>
      <p:ext uri="{BB962C8B-B14F-4D97-AF65-F5344CB8AC3E}">
        <p14:creationId xmlns:p14="http://schemas.microsoft.com/office/powerpoint/2010/main" val="14747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0A51-8FFE-4B18-BAF2-37BABA8B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tool, you say?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CF70-72EB-4E37-A7B3-19C37DAB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some context:</a:t>
            </a:r>
            <a:r>
              <a:rPr lang="en-AU" dirty="0"/>
              <a:t> tool agnostic; everything’s good if it does what you need &amp; you know how to use it</a:t>
            </a:r>
          </a:p>
          <a:p>
            <a:r>
              <a:rPr lang="en-AU" dirty="0"/>
              <a:t>Learning to use a tool well is unfortunately not the starting point for most of 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260B-6EB1-4599-8417-3D609607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are awesome!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3980-ACA2-48C8-A7F9-41430E0C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 from somewhere…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178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260B-6EB1-4599-8417-3D609607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there are issues?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3980-ACA2-48C8-A7F9-41430E0C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newbie, or dangerous mistakes?</a:t>
            </a:r>
          </a:p>
          <a:p>
            <a:r>
              <a:rPr lang="en-US" dirty="0"/>
              <a:t>Have some fun with examples – all of this is because I’ve made these mistakes; lots; and wasted ages tracking them down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63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#1: Where’d that thing come from?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81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Keep things together – bunch your code in a cell, even if you’re not writing functions</a:t>
            </a:r>
          </a:p>
          <a:p>
            <a:r>
              <a:rPr lang="en-US" dirty="0"/>
              <a:t>Restart &amp; Run All</a:t>
            </a:r>
          </a:p>
          <a:p>
            <a:r>
              <a:rPr lang="en-US" dirty="0"/>
              <a:t>Review your logic</a:t>
            </a:r>
          </a:p>
        </p:txBody>
      </p:sp>
    </p:spTree>
    <p:extLst>
      <p:ext uri="{BB962C8B-B14F-4D97-AF65-F5344CB8AC3E}">
        <p14:creationId xmlns:p14="http://schemas.microsoft.com/office/powerpoint/2010/main" val="68423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5212-EA69-4883-B617-2D2F79B1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 #2: Wait, someone else wants to look at this visualization?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C3CD-AE87-4C90-88E4-BBAE897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just send them a screenshot</a:t>
            </a:r>
          </a:p>
          <a:p>
            <a:r>
              <a:rPr lang="en-US" dirty="0"/>
              <a:t>I’ll do my vis here &amp; export theirs after</a:t>
            </a:r>
          </a:p>
          <a:p>
            <a:r>
              <a:rPr lang="en-US" dirty="0"/>
              <a:t>I guess I could just look at what I’m giving them…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48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9ED77-0BE2-4780-83AE-757E60C73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Tips!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41C1-24D5-4CAD-9930-5330D6471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552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669</Words>
  <Application>Microsoft Office PowerPoint</Application>
  <PresentationFormat>Widescreen</PresentationFormat>
  <Paragraphs>66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Oh No! I think my project has outgrown my Jupyter notebook…</vt:lpstr>
      <vt:lpstr>How did I land myself in this trouble?</vt:lpstr>
      <vt:lpstr>A tool, you say?</vt:lpstr>
      <vt:lpstr>Notebooks are awesome!</vt:lpstr>
      <vt:lpstr>What, there are issues?</vt:lpstr>
      <vt:lpstr>Uh Oh #1: Where’d that thing come from?</vt:lpstr>
      <vt:lpstr>PowerPoint Presentation</vt:lpstr>
      <vt:lpstr>Uh Oh #2: Wait, someone else wants to look at this visualization?</vt:lpstr>
      <vt:lpstr>PowerPoint Presentation</vt:lpstr>
      <vt:lpstr>Uh Oh #3: Hang on, you want me to do this again? (I thought I was just exploring…)</vt:lpstr>
      <vt:lpstr>Uh Oh #4: This takes forever to load. How did it get so long?</vt:lpstr>
      <vt:lpstr>PowerPoint Presentation</vt:lpstr>
      <vt:lpstr>PowerPoint Presentation</vt:lpstr>
      <vt:lpstr>Uh Oh #5: Scripts sound useful, but I’m not confident with terminal</vt:lpstr>
      <vt:lpstr>PowerPoint Presentation</vt:lpstr>
      <vt:lpstr>Uh Oh #6: I don’t need a package, but can I re-use that thing I did over there?</vt:lpstr>
      <vt:lpstr>PowerPoint Presentation</vt:lpstr>
      <vt:lpstr>Happy Notebooking!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No! I think my project has outgrown my Jupyter notebook…</dc:title>
  <dc:creator>Lydia Peabody</dc:creator>
  <cp:lastModifiedBy>Lydia Peabody</cp:lastModifiedBy>
  <cp:revision>10</cp:revision>
  <dcterms:created xsi:type="dcterms:W3CDTF">2020-08-31T10:14:40Z</dcterms:created>
  <dcterms:modified xsi:type="dcterms:W3CDTF">2020-08-31T12:43:41Z</dcterms:modified>
</cp:coreProperties>
</file>