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0AF3-DA05-4B20-A27B-C031A030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C1CE-87CD-4EFF-85E8-AE01B114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1C4B-9D6E-47D5-AABF-641DF77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E72C-A4E3-4A1B-86A6-48BB989D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430C-1D76-48A7-8858-1D43FAA7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8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C16E-F42A-45B7-A696-F635242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A556C-B101-400C-8E0B-53E7527A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087A-551F-426C-85F8-D7319EF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FBC7-0720-43BF-8BF0-332F2C0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8F9B-33BB-4C76-95F2-7B42305A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104F8-9688-420B-BFE5-D78CE3140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581C0-A287-455B-B284-83A8C1B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219D-06E2-4D54-9C29-BE74B89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DB9-22C8-401F-9DBB-790D4515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7B9F-7EA3-4B5A-8267-735BF4F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6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8722-1448-4C8F-99A6-AC40023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804D-8517-4C23-9ED0-ACB2411A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D36B-6556-48C7-9D2B-CEF9026A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AF8B-410C-41A8-A54A-9218E1D3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A429-5FA1-4362-B4F4-2814F52F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6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3CFD-D966-4F7A-9960-A7AE539F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C0D7-3EE3-413C-BB7E-92F8D109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76F0-41D0-43DF-ACB4-7AC5F4D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2571-F0C8-425C-95F4-C72624D5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9E47-DE86-41DB-9B29-C5DD4BD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5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5AC4-BC53-4078-85DD-EF92B06D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B759-3AB7-4069-8042-6410CF5C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5050-ECAE-4BDB-8902-C1ACD555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297C-7E85-420A-B5BB-BC6C8E60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1409-76A5-4925-8BBB-AFEECC6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9E90-E681-4499-A134-CAB207B4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2484-3250-43E6-BDC2-C0083A9E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9753-A9F3-4739-A5DE-35378CB9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E9AC-6636-4ECF-BE93-EFE1DBFD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B132-5886-4302-BAFF-208234416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2AC9D-3718-4ECE-9986-70BB539A6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58AEE-106C-4CF0-AE05-FCEE764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B30A2-8013-4160-83A2-F0AB043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18F0A-6444-4A9E-906B-8039A08F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5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77D-5F6A-441C-8F17-2E36D9F6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6DD7-05A7-49A9-8037-65BBCF0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49543-7C77-40B4-A726-0284960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93E0-50CA-48FE-BED6-A3DD3EA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8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7E0FB-A88C-44B7-A432-30D3936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92C6-DBF6-419F-89A2-B010554F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EC8B-FBCA-4CCA-A81B-8ACEF7DA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6BC-9FFC-42A9-BBD7-07E04FD0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F008-E5AD-4C8B-BE08-0A6C1C22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3D110-6D60-432B-89E3-56E857FD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192B-7E2D-4883-BFAE-5F0E1DB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B4BD-E6C7-4720-A4FF-7AB5041E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4CFF-A997-4341-A6D8-46CAB352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3DE2-D6F3-498C-B8B6-9F0858C8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36898-4BEC-4B75-B597-89429878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B7D4-2CA6-4AB3-8127-6C9EF998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A70-C3F6-4B2F-8459-8E4C578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0903-2FDF-4F0D-9A96-12F6B93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C11E-4B27-4CFB-A3A9-254513EE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54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1E95E-FA67-4611-9C3B-FC72F319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4A48-9CB4-4028-8D0F-7ABFB787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64FC-F825-4B1F-8ED1-A856D710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30BE-C460-4104-9A67-A4C6B1BB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4591-CAEC-4283-BB19-D5117135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8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64B-B988-467F-B13C-411E8AA8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Oh No!</a:t>
            </a:r>
            <a:br>
              <a:rPr lang="en-US" dirty="0"/>
            </a:br>
            <a:r>
              <a:rPr lang="en-US" dirty="0"/>
              <a:t>I think my project has outgrown</a:t>
            </a:r>
            <a:br>
              <a:rPr lang="en-US" dirty="0"/>
            </a:br>
            <a:r>
              <a:rPr lang="en-US" dirty="0"/>
              <a:t>my </a:t>
            </a:r>
            <a:r>
              <a:rPr lang="en-US" dirty="0" err="1"/>
              <a:t>Jupyter</a:t>
            </a:r>
            <a:r>
              <a:rPr lang="en-US" dirty="0"/>
              <a:t> notebook…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032E7-054C-4D8D-913B-AEE21E799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I survive?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31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#3: I don’t need a package, but can I re-use that thing I did over there?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sys.path.append</a:t>
            </a:r>
            <a:r>
              <a:rPr lang="en-US" dirty="0"/>
              <a:t>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777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9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#4: Where’d that thing come from?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48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552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#4: Where’d that thing come from?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17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9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8FBC0-A203-428E-8DDC-2FC031CA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land myself in this trouble?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19A3A-7E66-4DBF-9DBA-DDCA6060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Rock climbing / kayaking photo</a:t>
            </a:r>
          </a:p>
          <a:p>
            <a:pPr marL="0" indent="0">
              <a:buNone/>
            </a:pPr>
            <a:r>
              <a:rPr lang="en-US" dirty="0"/>
              <a:t>Teaching photo</a:t>
            </a:r>
          </a:p>
          <a:p>
            <a:pPr marL="0" indent="0">
              <a:buNone/>
            </a:pPr>
            <a:r>
              <a:rPr lang="en-US" dirty="0"/>
              <a:t>GA logo</a:t>
            </a:r>
          </a:p>
          <a:p>
            <a:pPr marL="0" indent="0">
              <a:buNone/>
            </a:pPr>
            <a:r>
              <a:rPr lang="en-US" dirty="0" err="1"/>
              <a:t>Neighbourlytics</a:t>
            </a:r>
            <a:r>
              <a:rPr lang="en-US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474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A51-8FFE-4B18-BAF2-37BABA8B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tool, you say?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F70-72EB-4E37-A7B3-19C37DA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some context:</a:t>
            </a:r>
            <a:r>
              <a:rPr lang="en-AU" dirty="0"/>
              <a:t> tool agnostic; everything’s good if it does what you need &amp; you know how to use it</a:t>
            </a:r>
          </a:p>
          <a:p>
            <a:r>
              <a:rPr lang="en-AU" dirty="0"/>
              <a:t>Learning to use a tool well is unfortunately not the starting point for most of 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60B-6EB1-4599-8417-3D60960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are awesome!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980-ACA2-48C8-A7F9-41430E0C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 from somewhere…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78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60B-6EB1-4599-8417-3D60960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there are issues?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980-ACA2-48C8-A7F9-41430E0C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newbie, or dangerous mistakes?</a:t>
            </a:r>
          </a:p>
          <a:p>
            <a:r>
              <a:rPr lang="en-US" dirty="0"/>
              <a:t>Have some fun with examples – all of this is because I’ve made these mistakes; lots; and wasted ages tracking them down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63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#1: Where’d that thing come from?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8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2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#2: But I’m not confident with terminal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2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2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Oh No! I think my project has outgrown my Jupyter notebook…</vt:lpstr>
      <vt:lpstr>How did I land myself in this trouble?</vt:lpstr>
      <vt:lpstr>A tool, you say?</vt:lpstr>
      <vt:lpstr>Notebooks are awesome!</vt:lpstr>
      <vt:lpstr>What, there are issues?</vt:lpstr>
      <vt:lpstr>Uh Oh #1: Where’d that thing come from?</vt:lpstr>
      <vt:lpstr>PowerPoint Presentation</vt:lpstr>
      <vt:lpstr>Uh Oh #2: But I’m not confident with terminal</vt:lpstr>
      <vt:lpstr>PowerPoint Presentation</vt:lpstr>
      <vt:lpstr>Uh Oh #3: I don’t need a package, but can I re-use that thing I did over there?</vt:lpstr>
      <vt:lpstr>PowerPoint Presentation</vt:lpstr>
      <vt:lpstr>Uh Oh #4: Where’d that thing come from?</vt:lpstr>
      <vt:lpstr>PowerPoint Presentation</vt:lpstr>
      <vt:lpstr>Uh Oh #4: Where’d that thing come from?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No! I think my project has outgrown my Jupyter notebook…</dc:title>
  <dc:creator>Lydia Peabody</dc:creator>
  <cp:lastModifiedBy>Lydia Peabody</cp:lastModifiedBy>
  <cp:revision>2</cp:revision>
  <dcterms:created xsi:type="dcterms:W3CDTF">2020-08-31T10:14:40Z</dcterms:created>
  <dcterms:modified xsi:type="dcterms:W3CDTF">2020-08-31T10:28:11Z</dcterms:modified>
</cp:coreProperties>
</file>