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EAE1"/>
    <a:srgbClr val="CF804C"/>
    <a:srgbClr val="D48B5B"/>
    <a:srgbClr val="CE7D46"/>
    <a:srgbClr val="D69366"/>
    <a:srgbClr val="CA7238"/>
    <a:srgbClr val="C46220"/>
    <a:srgbClr val="8C1616"/>
    <a:srgbClr val="8956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94660"/>
  </p:normalViewPr>
  <p:slideViewPr>
    <p:cSldViewPr snapToGrid="0">
      <p:cViewPr>
        <p:scale>
          <a:sx n="89" d="100"/>
          <a:sy n="89" d="100"/>
        </p:scale>
        <p:origin x="-246" y="-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F4511-8C17-4C0A-9A09-BE70801B1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C7554E-2A2A-4DE5-8927-8A850E24A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79C79-928A-4341-9CF4-67394D228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E7C-715E-4919-877E-7F57DA0078F4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664E1-F8D1-4F03-8FEC-9D42FC221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8DA1E-5391-4037-9537-313493EB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36DFF-61B0-433A-A3FE-1E33342E4E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260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F597-BC8D-46BC-92E1-EEF0A92E6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D648F5-6A63-4348-A180-4F8D9E342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00086-1B0C-4944-BF75-FACE0D591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E7C-715E-4919-877E-7F57DA0078F4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CEDA5-A5DE-4A00-80B0-1072A8F3F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66F2B-CE00-4808-8932-6D4382CCF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36DFF-61B0-433A-A3FE-1E33342E4E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3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1770AA-CF29-4094-9F0A-89E9B34DED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B74FE6-B207-46CB-9598-D896E8D81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9D5BC-A7BB-4D23-B4D8-BB01ABD5D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E7C-715E-4919-877E-7F57DA0078F4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C208D-47BD-400C-9DF1-BB97DD5FB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8F08F-B339-4196-8E2B-E1A01E97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36DFF-61B0-433A-A3FE-1E33342E4E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192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F73AC-A0FF-41AD-9FC4-B23890A87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845F1-BF38-45B1-B332-F57EC97E5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52DB8-E282-421C-A509-8805CCD81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E7C-715E-4919-877E-7F57DA0078F4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B6617-88A9-4A17-A32A-483420243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54825-4491-4E6F-B63E-01DA18290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36DFF-61B0-433A-A3FE-1E33342E4E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907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312E-5BAB-4372-BA22-89A35F0B7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64AFD-FB3B-4029-9584-8683A7AA7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BD294-130C-464B-A870-8B9009C4E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E7C-715E-4919-877E-7F57DA0078F4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72ECB-F515-4351-99D6-507138761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DB489-8F08-43E6-8DD6-467DD416B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36DFF-61B0-433A-A3FE-1E33342E4E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992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1E117-E61A-4874-86B2-DA4F2197A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A45DF-1EE0-43D0-88DB-82DB240F9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8EF945-95F5-454F-960D-02DF42B6F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7827D-CC57-4998-8656-B0CA1211A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E7C-715E-4919-877E-7F57DA0078F4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68A5D-405B-46FB-AF52-7C3D9C9A2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CB353-8FE5-4F47-BB8F-8ED8E5E80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36DFF-61B0-433A-A3FE-1E33342E4E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70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2A59F-665E-4CBE-A9CF-6C5831A92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AB5A1-B0C9-44E1-AB3E-3BA1DF332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CA812-0EFA-4D85-BDB8-C892AD075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FA787-D444-4DD8-BCA8-539D5A2A8A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78CAD-87B6-4047-9D70-45FBCBB09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942D1B-0174-41EA-8EC8-165718750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E7C-715E-4919-877E-7F57DA0078F4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8A236E-2B0A-40CE-810D-35A3B7DC6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8407A7-B203-4E58-A5D2-ED02F9EC4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36DFF-61B0-433A-A3FE-1E33342E4E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388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771E1-0113-401D-8FC5-7773A710A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502688-6CB1-440A-A6E0-1675D53F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E7C-715E-4919-877E-7F57DA0078F4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97B716-DBFE-4AA0-97A7-E13EA913A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B19E8E-A0B4-46FF-8F3D-946C90920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36DFF-61B0-433A-A3FE-1E33342E4E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29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48F803-891E-4009-92A2-8A51CC2FA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E7C-715E-4919-877E-7F57DA0078F4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08DF0F-5D8E-458E-9F90-38C668289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51931-02D7-4302-9DD6-C822A8409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36DFF-61B0-433A-A3FE-1E33342E4E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206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57E17-BF8B-4144-84DA-1A6CCB30D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20152-3350-4E7E-B416-0A14FA262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B735A-430A-4D71-92AC-B3656EB21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8B0D9-EAB9-4EAD-9595-880406006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E7C-715E-4919-877E-7F57DA0078F4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857BD-A2E7-43DC-A374-4006CD2AA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DCD7A4-D779-4A71-8C00-72766E37C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36DFF-61B0-433A-A3FE-1E33342E4E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95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5124C-8CAE-430A-A5C6-7AA15C0DD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6974BB-FD7E-4EE3-BC17-B81A4C06D4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9145DC-1297-4207-AF6A-B1C99BDEC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E6961-5972-4B56-A5BD-E3EC3F03D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E7C-715E-4919-877E-7F57DA0078F4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48257-F85A-41F9-BB23-0B68CEE8F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488B5-73AE-46A0-9D13-C9A3087D6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36DFF-61B0-433A-A3FE-1E33342E4E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303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87659F-CE66-4A0B-AEB3-339413D7E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34EC5-35A5-4D40-AE81-DAFD01EFF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EF439-5B69-404C-BA04-608A72827D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94E7C-715E-4919-877E-7F57DA0078F4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EBF97-FD3E-4FDB-8CC7-2633E381D1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4F20A-B7CE-48C4-9CBA-030CFC45C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36DFF-61B0-433A-A3FE-1E33342E4E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698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F19F4474-914F-471D-B1CC-CB749C975D5C}"/>
              </a:ext>
            </a:extLst>
          </p:cNvPr>
          <p:cNvGrpSpPr/>
          <p:nvPr/>
        </p:nvGrpSpPr>
        <p:grpSpPr>
          <a:xfrm>
            <a:off x="-7962571" y="-2183759"/>
            <a:ext cx="30232636" cy="11209772"/>
            <a:chOff x="-2502745" y="154254"/>
            <a:chExt cx="23061601" cy="85408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5D2876C-2084-48AA-AF42-BF5352346CA6}"/>
                </a:ext>
              </a:extLst>
            </p:cNvPr>
            <p:cNvSpPr/>
            <p:nvPr/>
          </p:nvSpPr>
          <p:spPr>
            <a:xfrm>
              <a:off x="-2502745" y="154254"/>
              <a:ext cx="23061601" cy="854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6CB7D9D-AED8-4C22-A6CD-94159E1096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  <a14:imgEffect>
                        <a14:saturation sat="3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07" r="8525"/>
            <a:stretch/>
          </p:blipFill>
          <p:spPr>
            <a:xfrm>
              <a:off x="12389829" y="782264"/>
              <a:ext cx="7776271" cy="7296776"/>
            </a:xfrm>
            <a:prstGeom prst="rect">
              <a:avLst/>
            </a:prstGeom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03DAC3B-9186-4790-A5EA-2FC3733D6523}"/>
                </a:ext>
              </a:extLst>
            </p:cNvPr>
            <p:cNvGrpSpPr/>
            <p:nvPr/>
          </p:nvGrpSpPr>
          <p:grpSpPr>
            <a:xfrm>
              <a:off x="-1069715" y="1504090"/>
              <a:ext cx="2233828" cy="2138749"/>
              <a:chOff x="-1389364" y="1185557"/>
              <a:chExt cx="2233828" cy="2138749"/>
            </a:xfrm>
          </p:grpSpPr>
          <p:pic>
            <p:nvPicPr>
              <p:cNvPr id="1026" name="Picture 2" descr="Image result for thinking bubble">
                <a:extLst>
                  <a:ext uri="{FF2B5EF4-FFF2-40B4-BE49-F238E27FC236}">
                    <a16:creationId xmlns:a16="http://schemas.microsoft.com/office/drawing/2014/main" id="{AE71F91A-EC5E-4F55-BFA8-B60729F34B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alphaModFix amt="8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1729"/>
              <a:stretch/>
            </p:blipFill>
            <p:spPr bwMode="auto">
              <a:xfrm>
                <a:off x="-1389364" y="1185557"/>
                <a:ext cx="2233828" cy="21387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2057CC7-5D44-4392-8450-7E4DA11096A0}"/>
                  </a:ext>
                </a:extLst>
              </p:cNvPr>
              <p:cNvSpPr/>
              <p:nvPr/>
            </p:nvSpPr>
            <p:spPr>
              <a:xfrm rot="20993860">
                <a:off x="-907238" y="1603548"/>
                <a:ext cx="1142642" cy="141498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11500" b="1" dirty="0">
                    <a:ln w="0"/>
                    <a:solidFill>
                      <a:srgbClr val="CA7238"/>
                    </a:solidFill>
                    <a:latin typeface="Segoe Script" panose="030B0504020000000003" pitchFamily="66" charset="0"/>
                    <a:cs typeface="Sakkal Majalla" panose="020B0604020202020204" pitchFamily="2" charset="-78"/>
                  </a:rPr>
                  <a:t>a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0CD0CF1-FAD1-45C2-BA7A-0EE5C5BF99D6}"/>
                </a:ext>
              </a:extLst>
            </p:cNvPr>
            <p:cNvGrpSpPr/>
            <p:nvPr/>
          </p:nvGrpSpPr>
          <p:grpSpPr>
            <a:xfrm>
              <a:off x="2474086" y="915578"/>
              <a:ext cx="2527375" cy="2108682"/>
              <a:chOff x="2123835" y="478689"/>
              <a:chExt cx="2527375" cy="2108682"/>
            </a:xfrm>
          </p:grpSpPr>
          <p:pic>
            <p:nvPicPr>
              <p:cNvPr id="11" name="Picture 2" descr="Image result for thinking bubble">
                <a:extLst>
                  <a:ext uri="{FF2B5EF4-FFF2-40B4-BE49-F238E27FC236}">
                    <a16:creationId xmlns:a16="http://schemas.microsoft.com/office/drawing/2014/main" id="{6EEE4B32-E3AD-4759-ADD0-8C111CB7D2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alphaModFix amt="8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1729"/>
              <a:stretch/>
            </p:blipFill>
            <p:spPr bwMode="auto">
              <a:xfrm rot="4174071">
                <a:off x="2333182" y="269342"/>
                <a:ext cx="2108682" cy="25273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D3EC572-32B2-43C2-8EF3-1A04F3A19D6F}"/>
                  </a:ext>
                </a:extLst>
              </p:cNvPr>
              <p:cNvSpPr/>
              <p:nvPr/>
            </p:nvSpPr>
            <p:spPr>
              <a:xfrm>
                <a:off x="2965512" y="935716"/>
                <a:ext cx="690083" cy="141498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11500" b="1" dirty="0">
                    <a:ln w="0"/>
                    <a:solidFill>
                      <a:srgbClr val="CA7238"/>
                    </a:solidFill>
                    <a:latin typeface="Segoe Script" panose="030B0504020000000003" pitchFamily="66" charset="0"/>
                  </a:rPr>
                  <a:t>b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E4FEA69-071F-438E-A2A6-A5B26BB6395C}"/>
                </a:ext>
              </a:extLst>
            </p:cNvPr>
            <p:cNvGrpSpPr/>
            <p:nvPr/>
          </p:nvGrpSpPr>
          <p:grpSpPr>
            <a:xfrm>
              <a:off x="6357545" y="846952"/>
              <a:ext cx="2185145" cy="1933515"/>
              <a:chOff x="5670613" y="1145786"/>
              <a:chExt cx="2185145" cy="1933515"/>
            </a:xfrm>
          </p:grpSpPr>
          <p:pic>
            <p:nvPicPr>
              <p:cNvPr id="12" name="Picture 2" descr="Image result for thinking bubble">
                <a:extLst>
                  <a:ext uri="{FF2B5EF4-FFF2-40B4-BE49-F238E27FC236}">
                    <a16:creationId xmlns:a16="http://schemas.microsoft.com/office/drawing/2014/main" id="{CFAE67B0-AC4C-4A78-B396-FCCDBC5233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alphaModFix amt="8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1729"/>
              <a:stretch/>
            </p:blipFill>
            <p:spPr bwMode="auto">
              <a:xfrm rot="9531886">
                <a:off x="5670613" y="1145786"/>
                <a:ext cx="2185145" cy="19335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89A50BF-7612-48F9-AE2B-FE2DC4E2DC78}"/>
                  </a:ext>
                </a:extLst>
              </p:cNvPr>
              <p:cNvSpPr/>
              <p:nvPr/>
            </p:nvSpPr>
            <p:spPr>
              <a:xfrm rot="920337">
                <a:off x="6418144" y="1390688"/>
                <a:ext cx="690083" cy="141498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11500" b="1" dirty="0">
                    <a:ln w="0"/>
                    <a:solidFill>
                      <a:srgbClr val="CA7238"/>
                    </a:solidFill>
                    <a:latin typeface="Segoe Script" panose="030B0504020000000003" pitchFamily="66" charset="0"/>
                  </a:rPr>
                  <a:t>c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27D75D3-26DA-4DAA-8375-F7DA7832170F}"/>
                </a:ext>
              </a:extLst>
            </p:cNvPr>
            <p:cNvGrpSpPr/>
            <p:nvPr/>
          </p:nvGrpSpPr>
          <p:grpSpPr>
            <a:xfrm>
              <a:off x="10003739" y="1739101"/>
              <a:ext cx="2369544" cy="1997498"/>
              <a:chOff x="9491504" y="1062023"/>
              <a:chExt cx="2369544" cy="1997498"/>
            </a:xfrm>
          </p:grpSpPr>
          <p:pic>
            <p:nvPicPr>
              <p:cNvPr id="14" name="Picture 2" descr="Image result for thinking bubble">
                <a:extLst>
                  <a:ext uri="{FF2B5EF4-FFF2-40B4-BE49-F238E27FC236}">
                    <a16:creationId xmlns:a16="http://schemas.microsoft.com/office/drawing/2014/main" id="{E0199AD0-D5B1-4DBC-A3A7-C148F6CBB7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alphaModFix amt="8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1729"/>
              <a:stretch/>
            </p:blipFill>
            <p:spPr bwMode="auto">
              <a:xfrm rot="6385366">
                <a:off x="9677527" y="876000"/>
                <a:ext cx="1997498" cy="23695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F653A56-CD39-45DD-B182-1123F968B510}"/>
                  </a:ext>
                </a:extLst>
              </p:cNvPr>
              <p:cNvSpPr/>
              <p:nvPr/>
            </p:nvSpPr>
            <p:spPr>
              <a:xfrm rot="920337">
                <a:off x="10275355" y="1497740"/>
                <a:ext cx="690083" cy="141498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11500" b="1" dirty="0">
                    <a:ln w="0"/>
                    <a:solidFill>
                      <a:srgbClr val="CA7238"/>
                    </a:solidFill>
                    <a:latin typeface="Segoe Script" panose="030B0504020000000003" pitchFamily="66" charset="0"/>
                  </a:rPr>
                  <a:t>d</a:t>
                </a:r>
              </a:p>
            </p:txBody>
          </p:sp>
        </p:grp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55B36891-1C4C-46D5-B6E6-25BB0A154B1F}"/>
                </a:ext>
              </a:extLst>
            </p:cNvPr>
            <p:cNvCxnSpPr/>
            <p:nvPr/>
          </p:nvCxnSpPr>
          <p:spPr>
            <a:xfrm>
              <a:off x="10142339" y="5372100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0422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F19F4474-914F-471D-B1CC-CB749C975D5C}"/>
              </a:ext>
            </a:extLst>
          </p:cNvPr>
          <p:cNvGrpSpPr/>
          <p:nvPr/>
        </p:nvGrpSpPr>
        <p:grpSpPr>
          <a:xfrm>
            <a:off x="-7443020" y="-2702892"/>
            <a:ext cx="27078039" cy="12263784"/>
            <a:chOff x="-1671423" y="160252"/>
            <a:chExt cx="20655259" cy="934385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5D2876C-2084-48AA-AF42-BF5352346CA6}"/>
                </a:ext>
              </a:extLst>
            </p:cNvPr>
            <p:cNvSpPr/>
            <p:nvPr/>
          </p:nvSpPr>
          <p:spPr>
            <a:xfrm>
              <a:off x="-1671423" y="160252"/>
              <a:ext cx="20655259" cy="934385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6CB7D9D-AED8-4C22-A6CD-94159E1096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  <a14:imgEffect>
                        <a14:saturation sat="3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07" r="8525"/>
            <a:stretch/>
          </p:blipFill>
          <p:spPr>
            <a:xfrm>
              <a:off x="10239710" y="889762"/>
              <a:ext cx="8744126" cy="8204951"/>
            </a:xfrm>
            <a:prstGeom prst="rect">
              <a:avLst/>
            </a:prstGeom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03DAC3B-9186-4790-A5EA-2FC3733D6523}"/>
                </a:ext>
              </a:extLst>
            </p:cNvPr>
            <p:cNvGrpSpPr/>
            <p:nvPr/>
          </p:nvGrpSpPr>
          <p:grpSpPr>
            <a:xfrm>
              <a:off x="-300893" y="1790438"/>
              <a:ext cx="1696213" cy="1624017"/>
              <a:chOff x="-620542" y="1471905"/>
              <a:chExt cx="1696213" cy="1624017"/>
            </a:xfrm>
          </p:grpSpPr>
          <p:pic>
            <p:nvPicPr>
              <p:cNvPr id="1026" name="Picture 2" descr="Image result for thinking bubble">
                <a:extLst>
                  <a:ext uri="{FF2B5EF4-FFF2-40B4-BE49-F238E27FC236}">
                    <a16:creationId xmlns:a16="http://schemas.microsoft.com/office/drawing/2014/main" id="{AE71F91A-EC5E-4F55-BFA8-B60729F34B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alphaModFix amt="8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1729"/>
              <a:stretch/>
            </p:blipFill>
            <p:spPr bwMode="auto">
              <a:xfrm>
                <a:off x="-620542" y="1471905"/>
                <a:ext cx="1696213" cy="16240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2057CC7-5D44-4392-8450-7E4DA11096A0}"/>
                  </a:ext>
                </a:extLst>
              </p:cNvPr>
              <p:cNvSpPr/>
              <p:nvPr/>
            </p:nvSpPr>
            <p:spPr>
              <a:xfrm rot="20993860">
                <a:off x="-343756" y="1814333"/>
                <a:ext cx="1142642" cy="91453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7200" b="1" dirty="0">
                    <a:ln w="0"/>
                    <a:solidFill>
                      <a:srgbClr val="CA7238"/>
                    </a:solidFill>
                    <a:latin typeface="Segoe Script" panose="030B0504020000000003" pitchFamily="66" charset="0"/>
                    <a:cs typeface="Sakkal Majalla" panose="020B0604020202020204" pitchFamily="2" charset="-78"/>
                  </a:rPr>
                  <a:t>a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0CD0CF1-FAD1-45C2-BA7A-0EE5C5BF99D6}"/>
                </a:ext>
              </a:extLst>
            </p:cNvPr>
            <p:cNvGrpSpPr/>
            <p:nvPr/>
          </p:nvGrpSpPr>
          <p:grpSpPr>
            <a:xfrm>
              <a:off x="2166819" y="925076"/>
              <a:ext cx="2074368" cy="1730721"/>
              <a:chOff x="1816568" y="488187"/>
              <a:chExt cx="2074368" cy="1730721"/>
            </a:xfrm>
          </p:grpSpPr>
          <p:pic>
            <p:nvPicPr>
              <p:cNvPr id="11" name="Picture 2" descr="Image result for thinking bubble">
                <a:extLst>
                  <a:ext uri="{FF2B5EF4-FFF2-40B4-BE49-F238E27FC236}">
                    <a16:creationId xmlns:a16="http://schemas.microsoft.com/office/drawing/2014/main" id="{6EEE4B32-E3AD-4759-ADD0-8C111CB7D2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alphaModFix amt="8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1729"/>
              <a:stretch/>
            </p:blipFill>
            <p:spPr bwMode="auto">
              <a:xfrm rot="4174071">
                <a:off x="1988391" y="316364"/>
                <a:ext cx="1730721" cy="20743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D3EC572-32B2-43C2-8EF3-1A04F3A19D6F}"/>
                  </a:ext>
                </a:extLst>
              </p:cNvPr>
              <p:cNvSpPr/>
              <p:nvPr/>
            </p:nvSpPr>
            <p:spPr>
              <a:xfrm>
                <a:off x="2508711" y="896281"/>
                <a:ext cx="690083" cy="91453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7200" b="1" dirty="0">
                    <a:ln w="0"/>
                    <a:solidFill>
                      <a:srgbClr val="CA7238"/>
                    </a:solidFill>
                    <a:latin typeface="Segoe Script" panose="030B0504020000000003" pitchFamily="66" charset="0"/>
                  </a:rPr>
                  <a:t>b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E4FEA69-071F-438E-A2A6-A5B26BB6395C}"/>
                </a:ext>
              </a:extLst>
            </p:cNvPr>
            <p:cNvGrpSpPr/>
            <p:nvPr/>
          </p:nvGrpSpPr>
          <p:grpSpPr>
            <a:xfrm>
              <a:off x="5524588" y="729039"/>
              <a:ext cx="2014597" cy="1782606"/>
              <a:chOff x="4837656" y="1027873"/>
              <a:chExt cx="2014597" cy="1782606"/>
            </a:xfrm>
          </p:grpSpPr>
          <p:pic>
            <p:nvPicPr>
              <p:cNvPr id="12" name="Picture 2" descr="Image result for thinking bubble">
                <a:extLst>
                  <a:ext uri="{FF2B5EF4-FFF2-40B4-BE49-F238E27FC236}">
                    <a16:creationId xmlns:a16="http://schemas.microsoft.com/office/drawing/2014/main" id="{CFAE67B0-AC4C-4A78-B396-FCCDBC5233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alphaModFix amt="8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1729"/>
              <a:stretch/>
            </p:blipFill>
            <p:spPr bwMode="auto">
              <a:xfrm rot="9531886">
                <a:off x="4837656" y="1027873"/>
                <a:ext cx="2014597" cy="17826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89A50BF-7612-48F9-AE2B-FE2DC4E2DC78}"/>
                  </a:ext>
                </a:extLst>
              </p:cNvPr>
              <p:cNvSpPr/>
              <p:nvPr/>
            </p:nvSpPr>
            <p:spPr>
              <a:xfrm rot="920337">
                <a:off x="5499913" y="1461907"/>
                <a:ext cx="690083" cy="91453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7200" b="1" dirty="0">
                    <a:ln w="0"/>
                    <a:solidFill>
                      <a:srgbClr val="CA7238"/>
                    </a:solidFill>
                    <a:latin typeface="Segoe Script" panose="030B0504020000000003" pitchFamily="66" charset="0"/>
                  </a:rPr>
                  <a:t>c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27D75D3-26DA-4DAA-8375-F7DA7832170F}"/>
                </a:ext>
              </a:extLst>
            </p:cNvPr>
            <p:cNvGrpSpPr/>
            <p:nvPr/>
          </p:nvGrpSpPr>
          <p:grpSpPr>
            <a:xfrm>
              <a:off x="8761285" y="1612230"/>
              <a:ext cx="2250505" cy="1897150"/>
              <a:chOff x="8249050" y="935152"/>
              <a:chExt cx="2250505" cy="1897150"/>
            </a:xfrm>
          </p:grpSpPr>
          <p:pic>
            <p:nvPicPr>
              <p:cNvPr id="14" name="Picture 2" descr="Image result for thinking bubble">
                <a:extLst>
                  <a:ext uri="{FF2B5EF4-FFF2-40B4-BE49-F238E27FC236}">
                    <a16:creationId xmlns:a16="http://schemas.microsoft.com/office/drawing/2014/main" id="{E0199AD0-D5B1-4DBC-A3A7-C148F6CBB7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alphaModFix amt="8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1729"/>
              <a:stretch/>
            </p:blipFill>
            <p:spPr bwMode="auto">
              <a:xfrm rot="6385366">
                <a:off x="8425728" y="758474"/>
                <a:ext cx="1897150" cy="22505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F653A56-CD39-45DD-B182-1123F968B510}"/>
                  </a:ext>
                </a:extLst>
              </p:cNvPr>
              <p:cNvSpPr/>
              <p:nvPr/>
            </p:nvSpPr>
            <p:spPr>
              <a:xfrm rot="920337">
                <a:off x="9029262" y="1426459"/>
                <a:ext cx="690083" cy="91453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7200" b="1" dirty="0">
                    <a:ln w="0"/>
                    <a:solidFill>
                      <a:srgbClr val="CA7238"/>
                    </a:solidFill>
                    <a:latin typeface="Segoe Script" panose="030B0504020000000003" pitchFamily="66" charset="0"/>
                  </a:rPr>
                  <a:t>d</a:t>
                </a:r>
              </a:p>
            </p:txBody>
          </p:sp>
        </p:grp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55B36891-1C4C-46D5-B6E6-25BB0A154B1F}"/>
                </a:ext>
              </a:extLst>
            </p:cNvPr>
            <p:cNvCxnSpPr/>
            <p:nvPr/>
          </p:nvCxnSpPr>
          <p:spPr>
            <a:xfrm>
              <a:off x="10142339" y="5372100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1474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8F62912-7660-4399-A038-D2FBDF74A3A8}"/>
              </a:ext>
            </a:extLst>
          </p:cNvPr>
          <p:cNvSpPr/>
          <p:nvPr/>
        </p:nvSpPr>
        <p:spPr>
          <a:xfrm>
            <a:off x="609597" y="0"/>
            <a:ext cx="109728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5259B89-6226-4044-97BB-C06FCEC99B76}"/>
              </a:ext>
            </a:extLst>
          </p:cNvPr>
          <p:cNvGrpSpPr/>
          <p:nvPr/>
        </p:nvGrpSpPr>
        <p:grpSpPr>
          <a:xfrm>
            <a:off x="4736119" y="2218213"/>
            <a:ext cx="2719757" cy="2029411"/>
            <a:chOff x="4736120" y="2302619"/>
            <a:chExt cx="2719757" cy="202941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93A7738-ED62-4FB2-8308-4E8D372FF5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  <a14:imgEffect>
                        <a14:brightnessContrast bright="20000" contrast="40000"/>
                      </a14:imgEffect>
                    </a14:imgLayer>
                  </a14:imgProps>
                </a:ext>
              </a:extLst>
            </a:blip>
            <a:srcRect l="45477" t="42520" r="45793" b="41902"/>
            <a:stretch/>
          </p:blipFill>
          <p:spPr>
            <a:xfrm>
              <a:off x="4736120" y="2887394"/>
              <a:ext cx="970671" cy="108321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862711F-AE85-4DCD-955B-0CBBA81F45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  <a14:imgEffect>
                        <a14:brightnessContrast bright="20000" contrast="40000"/>
                      </a14:imgEffect>
                    </a14:imgLayer>
                  </a14:imgProps>
                </a:ext>
              </a:extLst>
            </a:blip>
            <a:srcRect l="45477" t="42520" r="45793" b="41902"/>
            <a:stretch/>
          </p:blipFill>
          <p:spPr>
            <a:xfrm>
              <a:off x="6485206" y="2887394"/>
              <a:ext cx="970671" cy="108321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9FACD61-E7B6-4873-A6FA-81B9F028A4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  <a14:imgEffect>
                        <a14:brightnessContrast bright="20000" contrast="40000"/>
                      </a14:imgEffect>
                    </a14:imgLayer>
                  </a14:imgProps>
                </a:ext>
              </a:extLst>
            </a:blip>
            <a:srcRect l="45477" t="42520" r="45793" b="41902"/>
            <a:stretch/>
          </p:blipFill>
          <p:spPr>
            <a:xfrm>
              <a:off x="5610663" y="2887394"/>
              <a:ext cx="970671" cy="108321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F6746C-5E03-4D49-9347-0067A73F4681}"/>
                </a:ext>
              </a:extLst>
            </p:cNvPr>
            <p:cNvSpPr txBox="1"/>
            <p:nvPr/>
          </p:nvSpPr>
          <p:spPr>
            <a:xfrm>
              <a:off x="5074022" y="3931920"/>
              <a:ext cx="2948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>
                  <a:solidFill>
                    <a:srgbClr val="D69366"/>
                  </a:solidFill>
                  <a:latin typeface="Abadi Extra Light" panose="020B0204020104020204" pitchFamily="34" charset="0"/>
                  <a:cs typeface="Aldhabi" panose="020B0604020202020204" pitchFamily="2" charset="-78"/>
                </a:rPr>
                <a:t>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E9584FA-E6DC-4D19-80E4-CED8C4607FE5}"/>
                </a:ext>
              </a:extLst>
            </p:cNvPr>
            <p:cNvSpPr txBox="1"/>
            <p:nvPr/>
          </p:nvSpPr>
          <p:spPr>
            <a:xfrm>
              <a:off x="5948565" y="3931920"/>
              <a:ext cx="2948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>
                  <a:solidFill>
                    <a:srgbClr val="D69366"/>
                  </a:solidFill>
                  <a:latin typeface="Abadi Extra Light" panose="020B0204020104020204" pitchFamily="34" charset="0"/>
                  <a:cs typeface="Aldhabi" panose="020B0604020202020204" pitchFamily="2" charset="-78"/>
                </a:rPr>
                <a:t>B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FA30ECC-1A35-44F9-84AD-0B5A16880026}"/>
                </a:ext>
              </a:extLst>
            </p:cNvPr>
            <p:cNvSpPr txBox="1"/>
            <p:nvPr/>
          </p:nvSpPr>
          <p:spPr>
            <a:xfrm>
              <a:off x="6823108" y="3931920"/>
              <a:ext cx="2948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>
                  <a:solidFill>
                    <a:srgbClr val="D69366"/>
                  </a:solidFill>
                  <a:latin typeface="Abadi Extra Light" panose="020B0204020104020204" pitchFamily="34" charset="0"/>
                  <a:cs typeface="Aldhabi" panose="020B0604020202020204" pitchFamily="2" charset="-78"/>
                </a:rPr>
                <a:t>C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5BF3294-0273-489E-A1AC-499C2E502768}"/>
                </a:ext>
              </a:extLst>
            </p:cNvPr>
            <p:cNvSpPr/>
            <p:nvPr/>
          </p:nvSpPr>
          <p:spPr>
            <a:xfrm>
              <a:off x="4742903" y="2302619"/>
              <a:ext cx="2706189" cy="584775"/>
            </a:xfrm>
            <a:prstGeom prst="rect">
              <a:avLst/>
            </a:prstGeom>
            <a:noFill/>
            <a:effectLst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>
                    <a:solidFill>
                      <a:srgbClr val="CF804C">
                        <a:alpha val="60000"/>
                      </a:srgbClr>
                    </a:solidFill>
                  </a:ln>
                  <a:solidFill>
                    <a:srgbClr val="CF804C">
                      <a:alpha val="84000"/>
                    </a:srgbClr>
                  </a:solidFill>
                  <a:latin typeface="Abadi Extra Light" panose="020B0204020104020204" pitchFamily="34" charset="0"/>
                  <a:ea typeface="Yu Mincho Light" panose="020B0400000000000000" pitchFamily="18" charset="-128"/>
                  <a:cs typeface="Vijaya" panose="020B0502040204020203" pitchFamily="18" charset="0"/>
                </a:rPr>
                <a:t>DECISIONS 1.0</a:t>
              </a:r>
              <a:endParaRPr lang="en-US" sz="3200" cap="none" spc="0" dirty="0">
                <a:ln w="0">
                  <a:solidFill>
                    <a:srgbClr val="CF804C">
                      <a:alpha val="60000"/>
                    </a:srgbClr>
                  </a:solidFill>
                </a:ln>
                <a:solidFill>
                  <a:srgbClr val="CF804C">
                    <a:alpha val="84000"/>
                  </a:srgbClr>
                </a:solidFill>
                <a:latin typeface="Abadi Extra Light" panose="020B0204020104020204" pitchFamily="34" charset="0"/>
                <a:ea typeface="Yu Mincho Light" panose="020B0400000000000000" pitchFamily="18" charset="-128"/>
                <a:cs typeface="Vijaya" panose="020B05020402040202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5566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13</Words>
  <Application>Microsoft Office PowerPoint</Application>
  <PresentationFormat>Widescreen</PresentationFormat>
  <Paragraphs>12</Paragraphs>
  <Slides>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Abadi Extra Light</vt:lpstr>
      <vt:lpstr>Arial</vt:lpstr>
      <vt:lpstr>Calibri</vt:lpstr>
      <vt:lpstr>Calibri Light</vt:lpstr>
      <vt:lpstr>Segoe Script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Lydia Adejumo</dc:creator>
  <cp:lastModifiedBy>Lydia Adejumo</cp:lastModifiedBy>
  <cp:revision>13</cp:revision>
  <dcterms:created xsi:type="dcterms:W3CDTF">2018-12-01T22:33:40Z</dcterms:created>
  <dcterms:modified xsi:type="dcterms:W3CDTF">2018-12-03T18:30:15Z</dcterms:modified>
</cp:coreProperties>
</file>