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238"/>
    <a:srgbClr val="C46220"/>
    <a:srgbClr val="8C1616"/>
    <a:srgbClr val="895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33" d="100"/>
          <a:sy n="33" d="100"/>
        </p:scale>
        <p:origin x="21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4511-8C17-4C0A-9A09-BE70801B1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7554E-2A2A-4DE5-8927-8A850E24A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9C79-928A-4341-9CF4-67394D2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4E1-F8D1-4F03-8FEC-9D42FC2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DA1E-5391-4037-9537-313493E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26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F597-BC8D-46BC-92E1-EEF0A92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648F5-6A63-4348-A180-4F8D9E34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0086-1B0C-4944-BF75-FACE0D5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EDA5-A5DE-4A00-80B0-1072A8F3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6F2B-CE00-4808-8932-6D4382CC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770AA-CF29-4094-9F0A-89E9B34DE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4FE6-B207-46CB-9598-D896E8D8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D5BC-A7BB-4D23-B4D8-BB01ABD5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208D-47BD-400C-9DF1-BB97DD5F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F08F-B339-4196-8E2B-E1A01E97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9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3AC-A0FF-41AD-9FC4-B23890A8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45F1-BF38-45B1-B332-F57EC97E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2DB8-E282-421C-A509-8805CCD8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6617-88A9-4A17-A32A-48342024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4825-4491-4E6F-B63E-01DA1829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312E-5BAB-4372-BA22-89A35F0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4AFD-FB3B-4029-9584-8683A7AA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D294-130C-464B-A870-8B9009C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ECB-F515-4351-99D6-50713876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B489-8F08-43E6-8DD6-467DD416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117-E61A-4874-86B2-DA4F2197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45DF-1EE0-43D0-88DB-82DB240F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F945-95F5-454F-960D-02DF42B6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827D-CC57-4998-8656-B0CA1211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8A5D-405B-46FB-AF52-7C3D9C9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B353-8FE5-4F47-BB8F-8ED8E5E8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A59F-665E-4CBE-A9CF-6C5831A9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B5A1-B0C9-44E1-AB3E-3BA1DF33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A812-0EFA-4D85-BDB8-C892AD07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FA787-D444-4DD8-BCA8-539D5A2A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78CAD-87B6-4047-9D70-45FBCBB0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42D1B-0174-41EA-8EC8-16571875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A236E-2B0A-40CE-810D-35A3B7DC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07A7-B203-4E58-A5D2-ED02F9EC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71E1-0113-401D-8FC5-7773A71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02688-6CB1-440A-A6E0-1675D53F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7B716-DBFE-4AA0-97A7-E13EA913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19E8E-A0B4-46FF-8F3D-946C909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F803-891E-4009-92A2-8A51CC2F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DF0F-5D8E-458E-9F90-38C66828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1931-02D7-4302-9DD6-C822A84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7E17-BF8B-4144-84DA-1A6CCB3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0152-3350-4E7E-B416-0A14FA26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735A-430A-4D71-92AC-B3656EB2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B0D9-EAB9-4EAD-9595-8804060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57BD-A2E7-43DC-A374-4006CD2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CD7A4-D779-4A71-8C00-72766E3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24C-8CAE-430A-A5C6-7AA15C0D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74BB-FD7E-4EE3-BC17-B81A4C06D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45DC-1297-4207-AF6A-B1C99BDE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E6961-5972-4B56-A5BD-E3EC3F03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8257-F85A-41F9-BB23-0B68CEE8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88B5-73AE-46A0-9D13-C9A308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7659F-CE66-4A0B-AEB3-339413D7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4EC5-35A5-4D40-AE81-DAFD01EF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F439-5B69-404C-BA04-608A7282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E7C-715E-4919-877E-7F57DA0078F4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BF97-FD3E-4FDB-8CC7-2633E381D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F20A-B7CE-48C4-9CBA-030CFC45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9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F4474-914F-471D-B1CC-CB749C975D5C}"/>
              </a:ext>
            </a:extLst>
          </p:cNvPr>
          <p:cNvGrpSpPr/>
          <p:nvPr/>
        </p:nvGrpSpPr>
        <p:grpSpPr>
          <a:xfrm>
            <a:off x="-7962571" y="-2183759"/>
            <a:ext cx="30232636" cy="11209772"/>
            <a:chOff x="-2502745" y="154254"/>
            <a:chExt cx="23061601" cy="8540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D2876C-2084-48AA-AF42-BF5352346CA6}"/>
                </a:ext>
              </a:extLst>
            </p:cNvPr>
            <p:cNvSpPr/>
            <p:nvPr/>
          </p:nvSpPr>
          <p:spPr>
            <a:xfrm>
              <a:off x="-2502745" y="154254"/>
              <a:ext cx="23061601" cy="854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B7D9D-AED8-4C22-A6CD-94159E109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7" r="8525"/>
            <a:stretch/>
          </p:blipFill>
          <p:spPr>
            <a:xfrm>
              <a:off x="12389829" y="782264"/>
              <a:ext cx="7776271" cy="729677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3DAC3B-9186-4790-A5EA-2FC3733D6523}"/>
                </a:ext>
              </a:extLst>
            </p:cNvPr>
            <p:cNvGrpSpPr/>
            <p:nvPr/>
          </p:nvGrpSpPr>
          <p:grpSpPr>
            <a:xfrm>
              <a:off x="-1069715" y="1504090"/>
              <a:ext cx="2233828" cy="2138749"/>
              <a:chOff x="-1389364" y="1185557"/>
              <a:chExt cx="2233828" cy="2138749"/>
            </a:xfrm>
          </p:grpSpPr>
          <p:pic>
            <p:nvPicPr>
              <p:cNvPr id="1026" name="Picture 2" descr="Image result for thinking bubble">
                <a:extLst>
                  <a:ext uri="{FF2B5EF4-FFF2-40B4-BE49-F238E27FC236}">
                    <a16:creationId xmlns:a16="http://schemas.microsoft.com/office/drawing/2014/main" id="{AE71F91A-EC5E-4F55-BFA8-B60729F34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>
                <a:off x="-1389364" y="1185557"/>
                <a:ext cx="2233828" cy="2138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57CC7-5D44-4392-8450-7E4DA11096A0}"/>
                  </a:ext>
                </a:extLst>
              </p:cNvPr>
              <p:cNvSpPr/>
              <p:nvPr/>
            </p:nvSpPr>
            <p:spPr>
              <a:xfrm rot="20993860">
                <a:off x="-907238" y="1603548"/>
                <a:ext cx="1142642" cy="14149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  <a:cs typeface="Sakkal Majalla" panose="020B0604020202020204" pitchFamily="2" charset="-78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CD0CF1-FAD1-45C2-BA7A-0EE5C5BF99D6}"/>
                </a:ext>
              </a:extLst>
            </p:cNvPr>
            <p:cNvGrpSpPr/>
            <p:nvPr/>
          </p:nvGrpSpPr>
          <p:grpSpPr>
            <a:xfrm>
              <a:off x="2474086" y="915578"/>
              <a:ext cx="2527375" cy="2108682"/>
              <a:chOff x="2123835" y="478689"/>
              <a:chExt cx="2527375" cy="2108682"/>
            </a:xfrm>
          </p:grpSpPr>
          <p:pic>
            <p:nvPicPr>
              <p:cNvPr id="11" name="Picture 2" descr="Image result for thinking bubble">
                <a:extLst>
                  <a:ext uri="{FF2B5EF4-FFF2-40B4-BE49-F238E27FC236}">
                    <a16:creationId xmlns:a16="http://schemas.microsoft.com/office/drawing/2014/main" id="{6EEE4B32-E3AD-4759-ADD0-8C111CB7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4174071">
                <a:off x="2333182" y="269342"/>
                <a:ext cx="2108682" cy="252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3EC572-32B2-43C2-8EF3-1A04F3A19D6F}"/>
                  </a:ext>
                </a:extLst>
              </p:cNvPr>
              <p:cNvSpPr/>
              <p:nvPr/>
            </p:nvSpPr>
            <p:spPr>
              <a:xfrm>
                <a:off x="2965512" y="935716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4FEA69-071F-438E-A2A6-A5B26BB6395C}"/>
                </a:ext>
              </a:extLst>
            </p:cNvPr>
            <p:cNvGrpSpPr/>
            <p:nvPr/>
          </p:nvGrpSpPr>
          <p:grpSpPr>
            <a:xfrm>
              <a:off x="6357545" y="846952"/>
              <a:ext cx="2185145" cy="1933515"/>
              <a:chOff x="5670613" y="1145786"/>
              <a:chExt cx="2185145" cy="1933515"/>
            </a:xfrm>
          </p:grpSpPr>
          <p:pic>
            <p:nvPicPr>
              <p:cNvPr id="12" name="Picture 2" descr="Image result for thinking bubble">
                <a:extLst>
                  <a:ext uri="{FF2B5EF4-FFF2-40B4-BE49-F238E27FC236}">
                    <a16:creationId xmlns:a16="http://schemas.microsoft.com/office/drawing/2014/main" id="{CFAE67B0-AC4C-4A78-B396-FCCDBC523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9531886">
                <a:off x="5670613" y="1145786"/>
                <a:ext cx="2185145" cy="1933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9A50BF-7612-48F9-AE2B-FE2DC4E2DC78}"/>
                  </a:ext>
                </a:extLst>
              </p:cNvPr>
              <p:cNvSpPr/>
              <p:nvPr/>
            </p:nvSpPr>
            <p:spPr>
              <a:xfrm rot="920337">
                <a:off x="6418144" y="1390688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7D75D3-26DA-4DAA-8375-F7DA7832170F}"/>
                </a:ext>
              </a:extLst>
            </p:cNvPr>
            <p:cNvGrpSpPr/>
            <p:nvPr/>
          </p:nvGrpSpPr>
          <p:grpSpPr>
            <a:xfrm>
              <a:off x="10003739" y="1739101"/>
              <a:ext cx="2369544" cy="1997498"/>
              <a:chOff x="9491504" y="1062023"/>
              <a:chExt cx="2369544" cy="1997498"/>
            </a:xfrm>
          </p:grpSpPr>
          <p:pic>
            <p:nvPicPr>
              <p:cNvPr id="14" name="Picture 2" descr="Image result for thinking bubble">
                <a:extLst>
                  <a:ext uri="{FF2B5EF4-FFF2-40B4-BE49-F238E27FC236}">
                    <a16:creationId xmlns:a16="http://schemas.microsoft.com/office/drawing/2014/main" id="{E0199AD0-D5B1-4DBC-A3A7-C148F6CBB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6385366">
                <a:off x="9677527" y="876000"/>
                <a:ext cx="1997498" cy="2369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653A56-CD39-45DD-B182-1123F968B510}"/>
                  </a:ext>
                </a:extLst>
              </p:cNvPr>
              <p:cNvSpPr/>
              <p:nvPr/>
            </p:nvSpPr>
            <p:spPr>
              <a:xfrm rot="920337">
                <a:off x="10275355" y="1497740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d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B36891-1C4C-46D5-B6E6-25BB0A154B1F}"/>
                </a:ext>
              </a:extLst>
            </p:cNvPr>
            <p:cNvCxnSpPr/>
            <p:nvPr/>
          </p:nvCxnSpPr>
          <p:spPr>
            <a:xfrm>
              <a:off x="10142339" y="5372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4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F4474-914F-471D-B1CC-CB749C975D5C}"/>
              </a:ext>
            </a:extLst>
          </p:cNvPr>
          <p:cNvGrpSpPr/>
          <p:nvPr/>
        </p:nvGrpSpPr>
        <p:grpSpPr>
          <a:xfrm>
            <a:off x="-7443020" y="-2702892"/>
            <a:ext cx="27078039" cy="12263784"/>
            <a:chOff x="-1671423" y="160252"/>
            <a:chExt cx="20655259" cy="93438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D2876C-2084-48AA-AF42-BF5352346CA6}"/>
                </a:ext>
              </a:extLst>
            </p:cNvPr>
            <p:cNvSpPr/>
            <p:nvPr/>
          </p:nvSpPr>
          <p:spPr>
            <a:xfrm>
              <a:off x="-1671423" y="160252"/>
              <a:ext cx="20655259" cy="9343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B7D9D-AED8-4C22-A6CD-94159E109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7" r="8525"/>
            <a:stretch/>
          </p:blipFill>
          <p:spPr>
            <a:xfrm>
              <a:off x="10239710" y="889762"/>
              <a:ext cx="8744126" cy="820495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3DAC3B-9186-4790-A5EA-2FC3733D6523}"/>
                </a:ext>
              </a:extLst>
            </p:cNvPr>
            <p:cNvGrpSpPr/>
            <p:nvPr/>
          </p:nvGrpSpPr>
          <p:grpSpPr>
            <a:xfrm>
              <a:off x="-300893" y="1790438"/>
              <a:ext cx="1696213" cy="1624017"/>
              <a:chOff x="-620542" y="1471905"/>
              <a:chExt cx="1696213" cy="1624017"/>
            </a:xfrm>
          </p:grpSpPr>
          <p:pic>
            <p:nvPicPr>
              <p:cNvPr id="1026" name="Picture 2" descr="Image result for thinking bubble">
                <a:extLst>
                  <a:ext uri="{FF2B5EF4-FFF2-40B4-BE49-F238E27FC236}">
                    <a16:creationId xmlns:a16="http://schemas.microsoft.com/office/drawing/2014/main" id="{AE71F91A-EC5E-4F55-BFA8-B60729F34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>
                <a:off x="-620542" y="1471905"/>
                <a:ext cx="1696213" cy="1624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57CC7-5D44-4392-8450-7E4DA11096A0}"/>
                  </a:ext>
                </a:extLst>
              </p:cNvPr>
              <p:cNvSpPr/>
              <p:nvPr/>
            </p:nvSpPr>
            <p:spPr>
              <a:xfrm rot="20993860">
                <a:off x="-343756" y="1814333"/>
                <a:ext cx="1142642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  <a:cs typeface="Sakkal Majalla" panose="020B0604020202020204" pitchFamily="2" charset="-78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CD0CF1-FAD1-45C2-BA7A-0EE5C5BF99D6}"/>
                </a:ext>
              </a:extLst>
            </p:cNvPr>
            <p:cNvGrpSpPr/>
            <p:nvPr/>
          </p:nvGrpSpPr>
          <p:grpSpPr>
            <a:xfrm>
              <a:off x="2166819" y="925076"/>
              <a:ext cx="2074368" cy="1730721"/>
              <a:chOff x="1816568" y="488187"/>
              <a:chExt cx="2074368" cy="1730721"/>
            </a:xfrm>
          </p:grpSpPr>
          <p:pic>
            <p:nvPicPr>
              <p:cNvPr id="11" name="Picture 2" descr="Image result for thinking bubble">
                <a:extLst>
                  <a:ext uri="{FF2B5EF4-FFF2-40B4-BE49-F238E27FC236}">
                    <a16:creationId xmlns:a16="http://schemas.microsoft.com/office/drawing/2014/main" id="{6EEE4B32-E3AD-4759-ADD0-8C111CB7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4174071">
                <a:off x="1988391" y="316364"/>
                <a:ext cx="1730721" cy="2074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3EC572-32B2-43C2-8EF3-1A04F3A19D6F}"/>
                  </a:ext>
                </a:extLst>
              </p:cNvPr>
              <p:cNvSpPr/>
              <p:nvPr/>
            </p:nvSpPr>
            <p:spPr>
              <a:xfrm>
                <a:off x="2508711" y="896281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4FEA69-071F-438E-A2A6-A5B26BB6395C}"/>
                </a:ext>
              </a:extLst>
            </p:cNvPr>
            <p:cNvGrpSpPr/>
            <p:nvPr/>
          </p:nvGrpSpPr>
          <p:grpSpPr>
            <a:xfrm>
              <a:off x="5524588" y="729039"/>
              <a:ext cx="2014597" cy="1782606"/>
              <a:chOff x="4837656" y="1027873"/>
              <a:chExt cx="2014597" cy="1782606"/>
            </a:xfrm>
          </p:grpSpPr>
          <p:pic>
            <p:nvPicPr>
              <p:cNvPr id="12" name="Picture 2" descr="Image result for thinking bubble">
                <a:extLst>
                  <a:ext uri="{FF2B5EF4-FFF2-40B4-BE49-F238E27FC236}">
                    <a16:creationId xmlns:a16="http://schemas.microsoft.com/office/drawing/2014/main" id="{CFAE67B0-AC4C-4A78-B396-FCCDBC523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9531886">
                <a:off x="4837656" y="1027873"/>
                <a:ext cx="2014597" cy="1782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9A50BF-7612-48F9-AE2B-FE2DC4E2DC78}"/>
                  </a:ext>
                </a:extLst>
              </p:cNvPr>
              <p:cNvSpPr/>
              <p:nvPr/>
            </p:nvSpPr>
            <p:spPr>
              <a:xfrm rot="920337">
                <a:off x="5499913" y="1461907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7D75D3-26DA-4DAA-8375-F7DA7832170F}"/>
                </a:ext>
              </a:extLst>
            </p:cNvPr>
            <p:cNvGrpSpPr/>
            <p:nvPr/>
          </p:nvGrpSpPr>
          <p:grpSpPr>
            <a:xfrm>
              <a:off x="8761285" y="1612230"/>
              <a:ext cx="2250505" cy="1897150"/>
              <a:chOff x="8249050" y="935152"/>
              <a:chExt cx="2250505" cy="1897150"/>
            </a:xfrm>
          </p:grpSpPr>
          <p:pic>
            <p:nvPicPr>
              <p:cNvPr id="14" name="Picture 2" descr="Image result for thinking bubble">
                <a:extLst>
                  <a:ext uri="{FF2B5EF4-FFF2-40B4-BE49-F238E27FC236}">
                    <a16:creationId xmlns:a16="http://schemas.microsoft.com/office/drawing/2014/main" id="{E0199AD0-D5B1-4DBC-A3A7-C148F6CBB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6385366">
                <a:off x="8425728" y="758474"/>
                <a:ext cx="1897150" cy="2250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653A56-CD39-45DD-B182-1123F968B510}"/>
                  </a:ext>
                </a:extLst>
              </p:cNvPr>
              <p:cNvSpPr/>
              <p:nvPr/>
            </p:nvSpPr>
            <p:spPr>
              <a:xfrm rot="920337">
                <a:off x="9029262" y="1426459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d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B36891-1C4C-46D5-B6E6-25BB0A154B1F}"/>
                </a:ext>
              </a:extLst>
            </p:cNvPr>
            <p:cNvCxnSpPr/>
            <p:nvPr/>
          </p:nvCxnSpPr>
          <p:spPr>
            <a:xfrm>
              <a:off x="10142339" y="5372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4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Sakkal Majalla</vt:lpstr>
      <vt:lpstr>Segoe Script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Adejumo</dc:creator>
  <cp:lastModifiedBy>Lydia Adejumo</cp:lastModifiedBy>
  <cp:revision>10</cp:revision>
  <dcterms:created xsi:type="dcterms:W3CDTF">2018-12-01T22:33:40Z</dcterms:created>
  <dcterms:modified xsi:type="dcterms:W3CDTF">2018-12-02T00:07:38Z</dcterms:modified>
</cp:coreProperties>
</file>